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8" r:id="rId8"/>
    <p:sldId id="260" r:id="rId9"/>
    <p:sldId id="265" r:id="rId10"/>
    <p:sldId id="269" r:id="rId11"/>
    <p:sldId id="270" r:id="rId12"/>
    <p:sldId id="271" r:id="rId13"/>
    <p:sldId id="272" r:id="rId14"/>
    <p:sldId id="261" r:id="rId15"/>
    <p:sldId id="266" r:id="rId16"/>
    <p:sldId id="273" r:id="rId17"/>
    <p:sldId id="274" r:id="rId18"/>
    <p:sldId id="262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Ang" userId="a73da6ef0f977245" providerId="LiveId" clId="{85FF1F7C-AA2B-4218-98CC-A0B9E7C68545}"/>
    <pc:docChg chg="undo custSel addSld delSld modSld">
      <pc:chgData name="Jason Ang" userId="a73da6ef0f977245" providerId="LiveId" clId="{85FF1F7C-AA2B-4218-98CC-A0B9E7C68545}" dt="2018-04-09T07:16:54.071" v="2712" actId="2696"/>
      <pc:docMkLst>
        <pc:docMk/>
      </pc:docMkLst>
      <pc:sldChg chg="modSp add">
        <pc:chgData name="Jason Ang" userId="a73da6ef0f977245" providerId="LiveId" clId="{85FF1F7C-AA2B-4218-98CC-A0B9E7C68545}" dt="2018-04-09T06:26:46.502" v="899" actId="14100"/>
        <pc:sldMkLst>
          <pc:docMk/>
          <pc:sldMk cId="1363000627" sldId="256"/>
        </pc:sldMkLst>
        <pc:spChg chg="mod">
          <ac:chgData name="Jason Ang" userId="a73da6ef0f977245" providerId="LiveId" clId="{85FF1F7C-AA2B-4218-98CC-A0B9E7C68545}" dt="2018-04-09T06:26:46.502" v="899" actId="14100"/>
          <ac:spMkLst>
            <pc:docMk/>
            <pc:sldMk cId="1363000627" sldId="256"/>
            <ac:spMk id="2" creationId="{54211279-0CBE-4511-94F4-62C8B9580636}"/>
          </ac:spMkLst>
        </pc:spChg>
        <pc:spChg chg="mod">
          <ac:chgData name="Jason Ang" userId="a73da6ef0f977245" providerId="LiveId" clId="{85FF1F7C-AA2B-4218-98CC-A0B9E7C68545}" dt="2018-04-09T05:58:42.164" v="78" actId="20577"/>
          <ac:spMkLst>
            <pc:docMk/>
            <pc:sldMk cId="1363000627" sldId="256"/>
            <ac:spMk id="3" creationId="{06862CF1-B838-40F5-8706-407FC5DE35BF}"/>
          </ac:spMkLst>
        </pc:spChg>
      </pc:sldChg>
      <pc:sldChg chg="addSp modSp add">
        <pc:chgData name="Jason Ang" userId="a73da6ef0f977245" providerId="LiveId" clId="{85FF1F7C-AA2B-4218-98CC-A0B9E7C68545}" dt="2018-04-09T07:12:47.066" v="2649" actId="20577"/>
        <pc:sldMkLst>
          <pc:docMk/>
          <pc:sldMk cId="1803715441" sldId="257"/>
        </pc:sldMkLst>
        <pc:spChg chg="add mod">
          <ac:chgData name="Jason Ang" userId="a73da6ef0f977245" providerId="LiveId" clId="{85FF1F7C-AA2B-4218-98CC-A0B9E7C68545}" dt="2018-04-09T07:12:47.066" v="2649" actId="20577"/>
          <ac:spMkLst>
            <pc:docMk/>
            <pc:sldMk cId="1803715441" sldId="257"/>
            <ac:spMk id="2" creationId="{05004E4A-826F-4470-899A-5E956479A8AB}"/>
          </ac:spMkLst>
        </pc:spChg>
      </pc:sldChg>
      <pc:sldChg chg="add del">
        <pc:chgData name="Jason Ang" userId="a73da6ef0f977245" providerId="LiveId" clId="{85FF1F7C-AA2B-4218-98CC-A0B9E7C68545}" dt="2018-04-09T05:59:26.115" v="103" actId="2696"/>
        <pc:sldMkLst>
          <pc:docMk/>
          <pc:sldMk cId="4014878067" sldId="257"/>
        </pc:sldMkLst>
      </pc:sldChg>
      <pc:sldChg chg="modSp add">
        <pc:chgData name="Jason Ang" userId="a73da6ef0f977245" providerId="LiveId" clId="{85FF1F7C-AA2B-4218-98CC-A0B9E7C68545}" dt="2018-04-09T06:01:00.053" v="187" actId="1076"/>
        <pc:sldMkLst>
          <pc:docMk/>
          <pc:sldMk cId="2181337692" sldId="258"/>
        </pc:sldMkLst>
        <pc:spChg chg="mod">
          <ac:chgData name="Jason Ang" userId="a73da6ef0f977245" providerId="LiveId" clId="{85FF1F7C-AA2B-4218-98CC-A0B9E7C68545}" dt="2018-04-09T06:00:46.549" v="184" actId="20577"/>
          <ac:spMkLst>
            <pc:docMk/>
            <pc:sldMk cId="2181337692" sldId="258"/>
            <ac:spMk id="2" creationId="{828D695E-F09B-4F4D-93DF-DD0E75E880FC}"/>
          </ac:spMkLst>
        </pc:spChg>
        <pc:spChg chg="mod">
          <ac:chgData name="Jason Ang" userId="a73da6ef0f977245" providerId="LiveId" clId="{85FF1F7C-AA2B-4218-98CC-A0B9E7C68545}" dt="2018-04-09T06:01:00.053" v="187" actId="1076"/>
          <ac:spMkLst>
            <pc:docMk/>
            <pc:sldMk cId="2181337692" sldId="258"/>
            <ac:spMk id="3" creationId="{4C6F8E6D-FDF0-4238-AD90-8CB69B34CB01}"/>
          </ac:spMkLst>
        </pc:spChg>
      </pc:sldChg>
      <pc:sldChg chg="modSp add">
        <pc:chgData name="Jason Ang" userId="a73da6ef0f977245" providerId="LiveId" clId="{85FF1F7C-AA2B-4218-98CC-A0B9E7C68545}" dt="2018-04-09T06:01:31.841" v="216" actId="1076"/>
        <pc:sldMkLst>
          <pc:docMk/>
          <pc:sldMk cId="559223216" sldId="259"/>
        </pc:sldMkLst>
        <pc:spChg chg="mod">
          <ac:chgData name="Jason Ang" userId="a73da6ef0f977245" providerId="LiveId" clId="{85FF1F7C-AA2B-4218-98CC-A0B9E7C68545}" dt="2018-04-09T06:01:23.613" v="214" actId="20577"/>
          <ac:spMkLst>
            <pc:docMk/>
            <pc:sldMk cId="559223216" sldId="259"/>
            <ac:spMk id="2" creationId="{4F80D0CF-D6AE-4F3D-BBF1-351752AABC28}"/>
          </ac:spMkLst>
        </pc:spChg>
        <pc:spChg chg="mod">
          <ac:chgData name="Jason Ang" userId="a73da6ef0f977245" providerId="LiveId" clId="{85FF1F7C-AA2B-4218-98CC-A0B9E7C68545}" dt="2018-04-09T06:01:31.841" v="216" actId="1076"/>
          <ac:spMkLst>
            <pc:docMk/>
            <pc:sldMk cId="559223216" sldId="259"/>
            <ac:spMk id="3" creationId="{26E87E14-30E0-48BE-9350-E8B5DEBA6167}"/>
          </ac:spMkLst>
        </pc:spChg>
      </pc:sldChg>
      <pc:sldChg chg="modSp add">
        <pc:chgData name="Jason Ang" userId="a73da6ef0f977245" providerId="LiveId" clId="{85FF1F7C-AA2B-4218-98CC-A0B9E7C68545}" dt="2018-04-09T06:01:53.070" v="228" actId="1076"/>
        <pc:sldMkLst>
          <pc:docMk/>
          <pc:sldMk cId="1818353663" sldId="260"/>
        </pc:sldMkLst>
        <pc:spChg chg="mod">
          <ac:chgData name="Jason Ang" userId="a73da6ef0f977245" providerId="LiveId" clId="{85FF1F7C-AA2B-4218-98CC-A0B9E7C68545}" dt="2018-04-09T06:01:39.057" v="225" actId="20577"/>
          <ac:spMkLst>
            <pc:docMk/>
            <pc:sldMk cId="1818353663" sldId="260"/>
            <ac:spMk id="2" creationId="{97D318AD-B93A-4A04-80F0-92DA7073D579}"/>
          </ac:spMkLst>
        </pc:spChg>
        <pc:spChg chg="mod">
          <ac:chgData name="Jason Ang" userId="a73da6ef0f977245" providerId="LiveId" clId="{85FF1F7C-AA2B-4218-98CC-A0B9E7C68545}" dt="2018-04-09T06:01:53.070" v="228" actId="1076"/>
          <ac:spMkLst>
            <pc:docMk/>
            <pc:sldMk cId="1818353663" sldId="260"/>
            <ac:spMk id="3" creationId="{0884A6A6-F525-45E4-9095-5283A911686C}"/>
          </ac:spMkLst>
        </pc:spChg>
      </pc:sldChg>
      <pc:sldChg chg="modSp add">
        <pc:chgData name="Jason Ang" userId="a73da6ef0f977245" providerId="LiveId" clId="{85FF1F7C-AA2B-4218-98CC-A0B9E7C68545}" dt="2018-04-09T06:57:09.516" v="1563" actId="1076"/>
        <pc:sldMkLst>
          <pc:docMk/>
          <pc:sldMk cId="2838604292" sldId="261"/>
        </pc:sldMkLst>
        <pc:spChg chg="mod">
          <ac:chgData name="Jason Ang" userId="a73da6ef0f977245" providerId="LiveId" clId="{85FF1F7C-AA2B-4218-98CC-A0B9E7C68545}" dt="2018-04-09T06:01:58.708" v="232" actId="20577"/>
          <ac:spMkLst>
            <pc:docMk/>
            <pc:sldMk cId="2838604292" sldId="261"/>
            <ac:spMk id="2" creationId="{DAAFCAB1-B4DB-49CA-AC8E-092526D38837}"/>
          </ac:spMkLst>
        </pc:spChg>
        <pc:spChg chg="mod">
          <ac:chgData name="Jason Ang" userId="a73da6ef0f977245" providerId="LiveId" clId="{85FF1F7C-AA2B-4218-98CC-A0B9E7C68545}" dt="2018-04-09T06:57:09.516" v="1563" actId="1076"/>
          <ac:spMkLst>
            <pc:docMk/>
            <pc:sldMk cId="2838604292" sldId="261"/>
            <ac:spMk id="3" creationId="{75D9E2EB-9454-498F-BA26-701A3944BC8A}"/>
          </ac:spMkLst>
        </pc:spChg>
      </pc:sldChg>
      <pc:sldChg chg="modSp add">
        <pc:chgData name="Jason Ang" userId="a73da6ef0f977245" providerId="LiveId" clId="{85FF1F7C-AA2B-4218-98CC-A0B9E7C68545}" dt="2018-04-09T06:02:42.875" v="241" actId="1076"/>
        <pc:sldMkLst>
          <pc:docMk/>
          <pc:sldMk cId="3838570129" sldId="262"/>
        </pc:sldMkLst>
        <pc:spChg chg="mod">
          <ac:chgData name="Jason Ang" userId="a73da6ef0f977245" providerId="LiveId" clId="{85FF1F7C-AA2B-4218-98CC-A0B9E7C68545}" dt="2018-04-09T06:02:01.786" v="237" actId="20577"/>
          <ac:spMkLst>
            <pc:docMk/>
            <pc:sldMk cId="3838570129" sldId="262"/>
            <ac:spMk id="2" creationId="{D09178D8-343B-4F77-8F7C-D883CE2A357B}"/>
          </ac:spMkLst>
        </pc:spChg>
        <pc:spChg chg="mod">
          <ac:chgData name="Jason Ang" userId="a73da6ef0f977245" providerId="LiveId" clId="{85FF1F7C-AA2B-4218-98CC-A0B9E7C68545}" dt="2018-04-09T06:02:42.875" v="241" actId="1076"/>
          <ac:spMkLst>
            <pc:docMk/>
            <pc:sldMk cId="3838570129" sldId="262"/>
            <ac:spMk id="3" creationId="{261DC2D0-18BC-4A8B-95C2-38E24DC0D415}"/>
          </ac:spMkLst>
        </pc:spChg>
      </pc:sldChg>
      <pc:sldChg chg="addSp modSp add">
        <pc:chgData name="Jason Ang" userId="a73da6ef0f977245" providerId="LiveId" clId="{85FF1F7C-AA2B-4218-98CC-A0B9E7C68545}" dt="2018-04-09T07:13:51.033" v="2676" actId="20577"/>
        <pc:sldMkLst>
          <pc:docMk/>
          <pc:sldMk cId="1805156001" sldId="263"/>
        </pc:sldMkLst>
        <pc:spChg chg="add mod">
          <ac:chgData name="Jason Ang" userId="a73da6ef0f977245" providerId="LiveId" clId="{85FF1F7C-AA2B-4218-98CC-A0B9E7C68545}" dt="2018-04-09T07:13:51.033" v="2676" actId="20577"/>
          <ac:spMkLst>
            <pc:docMk/>
            <pc:sldMk cId="1805156001" sldId="263"/>
            <ac:spMk id="2" creationId="{643EC2CF-8520-41EA-B5B0-CDF46E001ECD}"/>
          </ac:spMkLst>
        </pc:spChg>
      </pc:sldChg>
      <pc:sldChg chg="addSp modSp add">
        <pc:chgData name="Jason Ang" userId="a73da6ef0f977245" providerId="LiveId" clId="{85FF1F7C-AA2B-4218-98CC-A0B9E7C68545}" dt="2018-04-09T07:13:15.180" v="2653" actId="115"/>
        <pc:sldMkLst>
          <pc:docMk/>
          <pc:sldMk cId="4016779536" sldId="264"/>
        </pc:sldMkLst>
        <pc:spChg chg="add mod">
          <ac:chgData name="Jason Ang" userId="a73da6ef0f977245" providerId="LiveId" clId="{85FF1F7C-AA2B-4218-98CC-A0B9E7C68545}" dt="2018-04-09T07:13:15.180" v="2653" actId="115"/>
          <ac:spMkLst>
            <pc:docMk/>
            <pc:sldMk cId="4016779536" sldId="264"/>
            <ac:spMk id="2" creationId="{D5995D0A-58E9-49D6-ABC9-3D6C516ED6F3}"/>
          </ac:spMkLst>
        </pc:spChg>
      </pc:sldChg>
      <pc:sldChg chg="addSp modSp add">
        <pc:chgData name="Jason Ang" userId="a73da6ef0f977245" providerId="LiveId" clId="{85FF1F7C-AA2B-4218-98CC-A0B9E7C68545}" dt="2018-04-09T07:14:39.697" v="2679" actId="20577"/>
        <pc:sldMkLst>
          <pc:docMk/>
          <pc:sldMk cId="2588302453" sldId="265"/>
        </pc:sldMkLst>
        <pc:spChg chg="add mod">
          <ac:chgData name="Jason Ang" userId="a73da6ef0f977245" providerId="LiveId" clId="{85FF1F7C-AA2B-4218-98CC-A0B9E7C68545}" dt="2018-04-09T07:14:39.697" v="2679" actId="20577"/>
          <ac:spMkLst>
            <pc:docMk/>
            <pc:sldMk cId="2588302453" sldId="265"/>
            <ac:spMk id="2" creationId="{F1E407C8-DFE3-435E-B465-B3EEA47D8E9C}"/>
          </ac:spMkLst>
        </pc:spChg>
      </pc:sldChg>
      <pc:sldChg chg="addSp modSp add">
        <pc:chgData name="Jason Ang" userId="a73da6ef0f977245" providerId="LiveId" clId="{85FF1F7C-AA2B-4218-98CC-A0B9E7C68545}" dt="2018-04-09T07:00:32.149" v="1872" actId="20577"/>
        <pc:sldMkLst>
          <pc:docMk/>
          <pc:sldMk cId="2821229717" sldId="266"/>
        </pc:sldMkLst>
        <pc:spChg chg="add mod">
          <ac:chgData name="Jason Ang" userId="a73da6ef0f977245" providerId="LiveId" clId="{85FF1F7C-AA2B-4218-98CC-A0B9E7C68545}" dt="2018-04-09T07:00:32.149" v="1872" actId="20577"/>
          <ac:spMkLst>
            <pc:docMk/>
            <pc:sldMk cId="2821229717" sldId="266"/>
            <ac:spMk id="2" creationId="{9D598069-64F9-4481-AF8D-3808D36B4035}"/>
          </ac:spMkLst>
        </pc:spChg>
      </pc:sldChg>
      <pc:sldChg chg="addSp modSp add">
        <pc:chgData name="Jason Ang" userId="a73da6ef0f977245" providerId="LiveId" clId="{85FF1F7C-AA2B-4218-98CC-A0B9E7C68545}" dt="2018-04-09T07:11:51.898" v="2622" actId="20577"/>
        <pc:sldMkLst>
          <pc:docMk/>
          <pc:sldMk cId="3350943195" sldId="267"/>
        </pc:sldMkLst>
        <pc:spChg chg="add mod">
          <ac:chgData name="Jason Ang" userId="a73da6ef0f977245" providerId="LiveId" clId="{85FF1F7C-AA2B-4218-98CC-A0B9E7C68545}" dt="2018-04-09T07:11:51.898" v="2622" actId="20577"/>
          <ac:spMkLst>
            <pc:docMk/>
            <pc:sldMk cId="3350943195" sldId="267"/>
            <ac:spMk id="2" creationId="{25C4FE35-A390-4452-AE6A-886E6C7A31AA}"/>
          </ac:spMkLst>
        </pc:spChg>
      </pc:sldChg>
      <pc:sldChg chg="addSp modSp add">
        <pc:chgData name="Jason Ang" userId="a73da6ef0f977245" providerId="LiveId" clId="{85FF1F7C-AA2B-4218-98CC-A0B9E7C68545}" dt="2018-04-09T07:14:16.739" v="2678" actId="1076"/>
        <pc:sldMkLst>
          <pc:docMk/>
          <pc:sldMk cId="105201963" sldId="268"/>
        </pc:sldMkLst>
        <pc:spChg chg="add mod">
          <ac:chgData name="Jason Ang" userId="a73da6ef0f977245" providerId="LiveId" clId="{85FF1F7C-AA2B-4218-98CC-A0B9E7C68545}" dt="2018-04-09T07:14:16.739" v="2678" actId="1076"/>
          <ac:spMkLst>
            <pc:docMk/>
            <pc:sldMk cId="105201963" sldId="268"/>
            <ac:spMk id="2" creationId="{61BDE296-A61A-4D33-A838-7BCF283D7EFE}"/>
          </ac:spMkLst>
        </pc:spChg>
        <pc:picChg chg="add mod">
          <ac:chgData name="Jason Ang" userId="a73da6ef0f977245" providerId="LiveId" clId="{85FF1F7C-AA2B-4218-98CC-A0B9E7C68545}" dt="2018-04-09T06:32:14.735" v="1057" actId="1076"/>
          <ac:picMkLst>
            <pc:docMk/>
            <pc:sldMk cId="105201963" sldId="268"/>
            <ac:picMk id="4" creationId="{1EADEA5F-2A69-4EDA-A0F6-F9B86ACFEF46}"/>
          </ac:picMkLst>
        </pc:picChg>
      </pc:sldChg>
      <pc:sldChg chg="addSp modSp add">
        <pc:chgData name="Jason Ang" userId="a73da6ef0f977245" providerId="LiveId" clId="{85FF1F7C-AA2B-4218-98CC-A0B9E7C68545}" dt="2018-04-09T07:14:55.110" v="2683" actId="1076"/>
        <pc:sldMkLst>
          <pc:docMk/>
          <pc:sldMk cId="3352651556" sldId="269"/>
        </pc:sldMkLst>
        <pc:spChg chg="add mod">
          <ac:chgData name="Jason Ang" userId="a73da6ef0f977245" providerId="LiveId" clId="{85FF1F7C-AA2B-4218-98CC-A0B9E7C68545}" dt="2018-04-09T07:14:47.356" v="2681" actId="1076"/>
          <ac:spMkLst>
            <pc:docMk/>
            <pc:sldMk cId="3352651556" sldId="269"/>
            <ac:spMk id="6" creationId="{34567D68-29F2-43E5-89FF-67DE22DEBBD8}"/>
          </ac:spMkLst>
        </pc:spChg>
        <pc:spChg chg="add mod">
          <ac:chgData name="Jason Ang" userId="a73da6ef0f977245" providerId="LiveId" clId="{85FF1F7C-AA2B-4218-98CC-A0B9E7C68545}" dt="2018-04-09T07:14:55.110" v="2683" actId="1076"/>
          <ac:spMkLst>
            <pc:docMk/>
            <pc:sldMk cId="3352651556" sldId="269"/>
            <ac:spMk id="7" creationId="{779642F6-25F2-4CB7-8AEE-8E12DEE323C7}"/>
          </ac:spMkLst>
        </pc:spChg>
        <pc:picChg chg="add mod">
          <ac:chgData name="Jason Ang" userId="a73da6ef0f977245" providerId="LiveId" clId="{85FF1F7C-AA2B-4218-98CC-A0B9E7C68545}" dt="2018-04-09T06:34:40.560" v="1209" actId="1076"/>
          <ac:picMkLst>
            <pc:docMk/>
            <pc:sldMk cId="3352651556" sldId="269"/>
            <ac:picMk id="3" creationId="{1FBEFB1F-794D-4BA9-A206-F92CF88F99B8}"/>
          </ac:picMkLst>
        </pc:picChg>
        <pc:picChg chg="add mod">
          <ac:chgData name="Jason Ang" userId="a73da6ef0f977245" providerId="LiveId" clId="{85FF1F7C-AA2B-4218-98CC-A0B9E7C68545}" dt="2018-04-09T06:34:37.742" v="1208" actId="1076"/>
          <ac:picMkLst>
            <pc:docMk/>
            <pc:sldMk cId="3352651556" sldId="269"/>
            <ac:picMk id="5" creationId="{A18E0A3F-AEA7-4A32-834C-6A3364B05E6E}"/>
          </ac:picMkLst>
        </pc:picChg>
      </pc:sldChg>
      <pc:sldChg chg="addSp modSp add">
        <pc:chgData name="Jason Ang" userId="a73da6ef0f977245" providerId="LiveId" clId="{85FF1F7C-AA2B-4218-98CC-A0B9E7C68545}" dt="2018-04-09T07:03:04.094" v="2215" actId="20577"/>
        <pc:sldMkLst>
          <pc:docMk/>
          <pc:sldMk cId="2247923590" sldId="270"/>
        </pc:sldMkLst>
        <pc:spChg chg="add mod">
          <ac:chgData name="Jason Ang" userId="a73da6ef0f977245" providerId="LiveId" clId="{85FF1F7C-AA2B-4218-98CC-A0B9E7C68545}" dt="2018-04-09T07:03:04.094" v="2215" actId="20577"/>
          <ac:spMkLst>
            <pc:docMk/>
            <pc:sldMk cId="2247923590" sldId="270"/>
            <ac:spMk id="2" creationId="{6D78EECB-DF93-4510-B094-936EE28E785F}"/>
          </ac:spMkLst>
        </pc:spChg>
      </pc:sldChg>
      <pc:sldChg chg="addSp delSp modSp add">
        <pc:chgData name="Jason Ang" userId="a73da6ef0f977245" providerId="LiveId" clId="{85FF1F7C-AA2B-4218-98CC-A0B9E7C68545}" dt="2018-04-09T07:02:56.277" v="2214" actId="20577"/>
        <pc:sldMkLst>
          <pc:docMk/>
          <pc:sldMk cId="1466305652" sldId="271"/>
        </pc:sldMkLst>
        <pc:spChg chg="add del mod">
          <ac:chgData name="Jason Ang" userId="a73da6ef0f977245" providerId="LiveId" clId="{85FF1F7C-AA2B-4218-98CC-A0B9E7C68545}" dt="2018-04-09T07:02:56.277" v="2214" actId="20577"/>
          <ac:spMkLst>
            <pc:docMk/>
            <pc:sldMk cId="1466305652" sldId="271"/>
            <ac:spMk id="2" creationId="{CE23C149-A2C7-4F03-8BCA-0E31D965B5D7}"/>
          </ac:spMkLst>
        </pc:spChg>
      </pc:sldChg>
      <pc:sldChg chg="addSp modSp add">
        <pc:chgData name="Jason Ang" userId="a73da6ef0f977245" providerId="LiveId" clId="{85FF1F7C-AA2B-4218-98CC-A0B9E7C68545}" dt="2018-04-09T07:15:18.246" v="2687" actId="1076"/>
        <pc:sldMkLst>
          <pc:docMk/>
          <pc:sldMk cId="1598271799" sldId="272"/>
        </pc:sldMkLst>
        <pc:spChg chg="add mod">
          <ac:chgData name="Jason Ang" userId="a73da6ef0f977245" providerId="LiveId" clId="{85FF1F7C-AA2B-4218-98CC-A0B9E7C68545}" dt="2018-04-09T07:15:12.558" v="2685" actId="1076"/>
          <ac:spMkLst>
            <pc:docMk/>
            <pc:sldMk cId="1598271799" sldId="272"/>
            <ac:spMk id="6" creationId="{A49ECC42-BCAE-4B08-9436-5A496A28A40D}"/>
          </ac:spMkLst>
        </pc:spChg>
        <pc:spChg chg="add mod">
          <ac:chgData name="Jason Ang" userId="a73da6ef0f977245" providerId="LiveId" clId="{85FF1F7C-AA2B-4218-98CC-A0B9E7C68545}" dt="2018-04-09T07:15:18.246" v="2687" actId="1076"/>
          <ac:spMkLst>
            <pc:docMk/>
            <pc:sldMk cId="1598271799" sldId="272"/>
            <ac:spMk id="7" creationId="{B130677E-8154-4E7E-8220-7E17239E7AB0}"/>
          </ac:spMkLst>
        </pc:spChg>
        <pc:picChg chg="add mod">
          <ac:chgData name="Jason Ang" userId="a73da6ef0f977245" providerId="LiveId" clId="{85FF1F7C-AA2B-4218-98CC-A0B9E7C68545}" dt="2018-04-09T06:41:02.602" v="1542" actId="1076"/>
          <ac:picMkLst>
            <pc:docMk/>
            <pc:sldMk cId="1598271799" sldId="272"/>
            <ac:picMk id="3" creationId="{D71182EC-13FA-4039-A49F-5988256196D7}"/>
          </ac:picMkLst>
        </pc:picChg>
        <pc:picChg chg="add mod">
          <ac:chgData name="Jason Ang" userId="a73da6ef0f977245" providerId="LiveId" clId="{85FF1F7C-AA2B-4218-98CC-A0B9E7C68545}" dt="2018-04-09T06:41:00.381" v="1541" actId="1076"/>
          <ac:picMkLst>
            <pc:docMk/>
            <pc:sldMk cId="1598271799" sldId="272"/>
            <ac:picMk id="5" creationId="{C708286C-E749-4AD7-ABE5-4954339A30F8}"/>
          </ac:picMkLst>
        </pc:picChg>
      </pc:sldChg>
      <pc:sldChg chg="addSp modSp add">
        <pc:chgData name="Jason Ang" userId="a73da6ef0f977245" providerId="LiveId" clId="{85FF1F7C-AA2B-4218-98CC-A0B9E7C68545}" dt="2018-04-09T07:02:17.684" v="2127" actId="20577"/>
        <pc:sldMkLst>
          <pc:docMk/>
          <pc:sldMk cId="2250523689" sldId="273"/>
        </pc:sldMkLst>
        <pc:spChg chg="add mod">
          <ac:chgData name="Jason Ang" userId="a73da6ef0f977245" providerId="LiveId" clId="{85FF1F7C-AA2B-4218-98CC-A0B9E7C68545}" dt="2018-04-09T07:02:17.684" v="2127" actId="20577"/>
          <ac:spMkLst>
            <pc:docMk/>
            <pc:sldMk cId="2250523689" sldId="273"/>
            <ac:spMk id="2" creationId="{FEF8AC91-8B23-445B-9E78-7C94B3002C55}"/>
          </ac:spMkLst>
        </pc:spChg>
      </pc:sldChg>
      <pc:sldChg chg="addSp modSp add">
        <pc:chgData name="Jason Ang" userId="a73da6ef0f977245" providerId="LiveId" clId="{85FF1F7C-AA2B-4218-98CC-A0B9E7C68545}" dt="2018-04-09T07:15:32.274" v="2689" actId="1076"/>
        <pc:sldMkLst>
          <pc:docMk/>
          <pc:sldMk cId="3955412678" sldId="274"/>
        </pc:sldMkLst>
        <pc:spChg chg="add mod">
          <ac:chgData name="Jason Ang" userId="a73da6ef0f977245" providerId="LiveId" clId="{85FF1F7C-AA2B-4218-98CC-A0B9E7C68545}" dt="2018-04-09T07:15:32.274" v="2689" actId="1076"/>
          <ac:spMkLst>
            <pc:docMk/>
            <pc:sldMk cId="3955412678" sldId="274"/>
            <ac:spMk id="4" creationId="{ACC8A3E9-56FC-4033-8B8B-C5ED780D271D}"/>
          </ac:spMkLst>
        </pc:spChg>
        <pc:picChg chg="add mod">
          <ac:chgData name="Jason Ang" userId="a73da6ef0f977245" providerId="LiveId" clId="{85FF1F7C-AA2B-4218-98CC-A0B9E7C68545}" dt="2018-04-09T07:03:39.337" v="2219" actId="1076"/>
          <ac:picMkLst>
            <pc:docMk/>
            <pc:sldMk cId="3955412678" sldId="274"/>
            <ac:picMk id="3" creationId="{8808612F-6BC1-4C5D-86CB-1269C74FADE5}"/>
          </ac:picMkLst>
        </pc:picChg>
      </pc:sldChg>
      <pc:sldChg chg="addSp modSp add">
        <pc:chgData name="Jason Ang" userId="a73da6ef0f977245" providerId="LiveId" clId="{85FF1F7C-AA2B-4218-98CC-A0B9E7C68545}" dt="2018-04-09T07:15:42.175" v="2691" actId="1076"/>
        <pc:sldMkLst>
          <pc:docMk/>
          <pc:sldMk cId="1390050506" sldId="275"/>
        </pc:sldMkLst>
        <pc:spChg chg="add mod">
          <ac:chgData name="Jason Ang" userId="a73da6ef0f977245" providerId="LiveId" clId="{85FF1F7C-AA2B-4218-98CC-A0B9E7C68545}" dt="2018-04-09T07:15:42.175" v="2691" actId="1076"/>
          <ac:spMkLst>
            <pc:docMk/>
            <pc:sldMk cId="1390050506" sldId="275"/>
            <ac:spMk id="4" creationId="{4B70D129-6322-4AFB-AA7F-C98869F8F5E1}"/>
          </ac:spMkLst>
        </pc:spChg>
        <pc:picChg chg="add mod">
          <ac:chgData name="Jason Ang" userId="a73da6ef0f977245" providerId="LiveId" clId="{85FF1F7C-AA2B-4218-98CC-A0B9E7C68545}" dt="2018-04-09T07:12:08.092" v="2626" actId="1076"/>
          <ac:picMkLst>
            <pc:docMk/>
            <pc:sldMk cId="1390050506" sldId="275"/>
            <ac:picMk id="3" creationId="{9912A106-1634-4F52-8EFA-6B4E8395BE82}"/>
          </ac:picMkLst>
        </pc:picChg>
      </pc:sldChg>
      <pc:sldChg chg="addSp modSp add del">
        <pc:chgData name="Jason Ang" userId="a73da6ef0f977245" providerId="LiveId" clId="{85FF1F7C-AA2B-4218-98CC-A0B9E7C68545}" dt="2018-04-09T07:16:54.071" v="2712" actId="2696"/>
        <pc:sldMkLst>
          <pc:docMk/>
          <pc:sldMk cId="3490241880" sldId="276"/>
        </pc:sldMkLst>
        <pc:spChg chg="add mod">
          <ac:chgData name="Jason Ang" userId="a73da6ef0f977245" providerId="LiveId" clId="{85FF1F7C-AA2B-4218-98CC-A0B9E7C68545}" dt="2018-04-09T07:16:51.398" v="2711" actId="1076"/>
          <ac:spMkLst>
            <pc:docMk/>
            <pc:sldMk cId="3490241880" sldId="276"/>
            <ac:spMk id="2" creationId="{27216C92-02D7-468C-8CA1-20C95F3B64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B063-A8B6-4C05-8122-5D7606D02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379A-D7A4-40E1-97CF-23690E4A7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C2B7-ADD3-4B4E-8959-4AE4DFF2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7BD1-E17F-4F74-80A6-8F92D4D1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D006-78D3-40B3-959E-B7197560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458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A249-1D90-4E10-9517-709775A7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ECC98-0963-4EBF-9F3A-EEB248304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810B-CFAD-4115-BBE6-002B30FF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B18D-2DAB-457C-9689-5D4B9B9C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AA023-AB10-4926-995C-45CF4B7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582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B321A-7740-4368-BA52-DE77892EC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917FF-9222-41AA-A28C-02E5352AD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711C-D2E1-437E-A149-7C2F60D5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9151-DDA2-422E-8543-3712C141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D07C-E57A-44C8-A7D9-175C0602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737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41D8-BFEE-49B0-B663-43EE734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AA38-DFE4-4A97-A605-6BBCB96F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D3CF-3D57-4780-9DA2-7963975B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E10A-2F99-4917-85F2-CEA6BCFF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E250-4AB8-4D10-B6E7-B337C5DE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763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1E4-96D6-429E-B44B-92BE6417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3E93-7FAB-411F-94D7-862D7AEED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21ABE-D69C-4950-9CFF-8C8FE2B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5E15-0532-428E-A8D9-66F46598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7F18-0B97-4CB6-B19E-EA14E4D9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868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2B94-4E3E-4D85-9886-8079C830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B4952-CE04-440A-8A86-E2C3477C1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7B007-56B5-4DED-8C64-3E75325F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D60B8-496B-42A5-9E2E-18AB7051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D7956-48AE-43D7-B7FD-0309F61A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76E86-BDBC-4AA6-9F6D-4F3DC56D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601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77A7-BD85-4213-9E67-1C8D4F5D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4A8C-FFE8-4603-AD99-F8779B26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F4DAB-4115-4761-B26F-A37EDCBA5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A93C1-3193-4A97-B89B-000EE3218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9B8F8-C054-4C9F-9FF4-3099F1CD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F072D-4978-45E7-9F36-49C07647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68BB4-9857-4341-8C1B-EF7A0D7E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BF814-4499-46D9-AFB8-2308CB23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96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B04B-A2F5-4001-88E0-BCDD3140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8E2D6-437B-4E03-92CF-F9BFC8A3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5DC43-3E2A-42A9-8B75-BBAAD5C7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01CE-9966-46EC-9880-F2ECF182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775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BD26B-7B98-4A81-8A5B-011FE814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229CB-230F-4238-8CB3-AF21AEDC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AEDCF-39DC-486F-AC4B-75C91FBF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38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C5C4-5EB0-4B89-827A-7580DECD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0CB2-2CDD-45D9-9E7F-8B8E6312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4AD6B-6EBE-4E0C-AB55-D6F61B16E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E18B-647A-4E88-80DE-A886D5E2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9DC83-EF91-4A68-BBBD-BE6FD591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CE677-10CF-4F0D-9CDB-B0D4ED51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B5E7-260D-4CC5-84DD-AD7417CD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D4986-DD40-430C-9697-C2A6B67E1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9D7C-6E63-4E77-887A-73C60246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3C638-1386-41F3-8C9A-7DCF9A89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E0FF-9D4C-4E1B-858D-ECBA4406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EA03-BCA4-4C80-98EF-76006333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410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72464-5EFC-41C4-8880-A636A630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5F8F-9246-4D01-9EC8-5D0B140B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90F6-7802-4424-8C9B-A5B062C54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62AB-786E-4593-8C16-0BF68FCBDDC8}" type="datetimeFigureOut">
              <a:rPr lang="en-MY" smtClean="0"/>
              <a:t>9/4/2018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8900-76F2-4C8B-98C0-CF531EEF1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6F94-FABA-4329-99C1-32E9FF7B5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F485-094E-4AB9-BA35-768AC29918A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478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1279-0CBE-4511-94F4-62C8B9580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MY" dirty="0"/>
              <a:t>Reflective Video (C Programming Concepts)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62CF1-B838-40F5-8706-407FC5DE3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By: Jason Ang</a:t>
            </a:r>
          </a:p>
          <a:p>
            <a:r>
              <a:rPr lang="en-MY" dirty="0"/>
              <a:t>COS10009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136300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EFB1F-794D-4BA9-A206-F92CF88F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2" y="1264522"/>
            <a:ext cx="5981696" cy="123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E0A3F-AEA7-4A32-834C-6A3364B05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12" y="4001390"/>
            <a:ext cx="5946156" cy="1235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67D68-29F2-43E5-89FF-67DE22DEBBD8}"/>
              </a:ext>
            </a:extLst>
          </p:cNvPr>
          <p:cNvSpPr txBox="1"/>
          <p:nvPr/>
        </p:nvSpPr>
        <p:spPr>
          <a:xfrm>
            <a:off x="5625202" y="2500086"/>
            <a:ext cx="9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Result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642F6-25F2-4CB7-8AEE-8E12DEE323C7}"/>
              </a:ext>
            </a:extLst>
          </p:cNvPr>
          <p:cNvSpPr txBox="1"/>
          <p:nvPr/>
        </p:nvSpPr>
        <p:spPr>
          <a:xfrm>
            <a:off x="5579853" y="5236954"/>
            <a:ext cx="9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Result 2</a:t>
            </a:r>
          </a:p>
        </p:txBody>
      </p:sp>
    </p:spTree>
    <p:extLst>
      <p:ext uri="{BB962C8B-B14F-4D97-AF65-F5344CB8AC3E}">
        <p14:creationId xmlns:p14="http://schemas.microsoft.com/office/powerpoint/2010/main" val="335265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8EECB-DF93-4510-B094-936EE28E785F}"/>
              </a:ext>
            </a:extLst>
          </p:cNvPr>
          <p:cNvSpPr txBox="1"/>
          <p:nvPr/>
        </p:nvSpPr>
        <p:spPr>
          <a:xfrm>
            <a:off x="362857" y="493486"/>
            <a:ext cx="115678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Selection (</a:t>
            </a:r>
            <a:r>
              <a:rPr lang="en-MY" dirty="0" err="1"/>
              <a:t>cont</a:t>
            </a:r>
            <a:r>
              <a:rPr lang="en-MY" dirty="0"/>
              <a:t>)</a:t>
            </a:r>
          </a:p>
          <a:p>
            <a:pPr marL="285750" indent="-285750">
              <a:buFontTx/>
              <a:buChar char="-"/>
            </a:pPr>
            <a:r>
              <a:rPr lang="en-MY" dirty="0"/>
              <a:t>C also allows nested if else statements (an ‘if’ within another ‘if’).</a:t>
            </a:r>
          </a:p>
          <a:p>
            <a:pPr marL="285750" indent="-285750">
              <a:buFontTx/>
              <a:buChar char="-"/>
            </a:pPr>
            <a:endParaRPr lang="en-MY" dirty="0"/>
          </a:p>
          <a:p>
            <a:r>
              <a:rPr lang="en-MY" dirty="0"/>
              <a:t>Example 2: Whether John needs to go to work, and if he’s sick, goes to hospital or clinic</a:t>
            </a:r>
          </a:p>
          <a:p>
            <a:endParaRPr lang="en-MY" dirty="0"/>
          </a:p>
          <a:p>
            <a:r>
              <a:rPr lang="en-US" dirty="0"/>
              <a:t>char sick;</a:t>
            </a:r>
          </a:p>
          <a:p>
            <a:r>
              <a:rPr lang="en-US" dirty="0"/>
              <a:t>char condition;</a:t>
            </a:r>
          </a:p>
          <a:p>
            <a:r>
              <a:rPr lang="en-US" dirty="0" err="1"/>
              <a:t>printf</a:t>
            </a:r>
            <a:r>
              <a:rPr lang="en-US" dirty="0"/>
              <a:t>("Is John sick?");</a:t>
            </a:r>
          </a:p>
          <a:p>
            <a:r>
              <a:rPr lang="en-US" dirty="0" err="1"/>
              <a:t>scanf</a:t>
            </a:r>
            <a:r>
              <a:rPr lang="en-US" dirty="0"/>
              <a:t>("%c", &amp;sick);</a:t>
            </a:r>
          </a:p>
          <a:p>
            <a:endParaRPr lang="en-US" dirty="0"/>
          </a:p>
          <a:p>
            <a:r>
              <a:rPr lang="en-US" dirty="0"/>
              <a:t>if (sick == 'Y')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("John does not need to go to work.");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nIs</a:t>
            </a:r>
            <a:r>
              <a:rPr lang="en-US" dirty="0"/>
              <a:t> John very sick?");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("%c", &amp;condition);</a:t>
            </a:r>
          </a:p>
          <a:p>
            <a:endParaRPr lang="en-US" dirty="0"/>
          </a:p>
          <a:p>
            <a:r>
              <a:rPr lang="en-US" dirty="0"/>
              <a:t>	if (condition == 'Y')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("John needs to go to a hospital.");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*Coding continues next page*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4792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23C149-A2C7-4F03-8BCA-0E31D965B5D7}"/>
              </a:ext>
            </a:extLst>
          </p:cNvPr>
          <p:cNvSpPr txBox="1"/>
          <p:nvPr/>
        </p:nvSpPr>
        <p:spPr>
          <a:xfrm>
            <a:off x="732971" y="1019629"/>
            <a:ext cx="107260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*Here*	</a:t>
            </a:r>
          </a:p>
          <a:p>
            <a:endParaRPr lang="en-US" dirty="0"/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("John can go to a hospital or a clinic.");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("John needs to go to work.");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- “\n” makes whatever comes after it move to a new line.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6630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182EC-13FA-4039-A49F-59882561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62" y="1052506"/>
            <a:ext cx="4767275" cy="1503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8286C-E749-4AD7-ABE5-4954339A3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62" y="4301723"/>
            <a:ext cx="4758275" cy="1353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ECC42-BCAE-4B08-9436-5A496A28A40D}"/>
              </a:ext>
            </a:extLst>
          </p:cNvPr>
          <p:cNvSpPr txBox="1"/>
          <p:nvPr/>
        </p:nvSpPr>
        <p:spPr>
          <a:xfrm>
            <a:off x="5630978" y="2556277"/>
            <a:ext cx="93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Result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0677E-8154-4E7E-8220-7E17239E7AB0}"/>
              </a:ext>
            </a:extLst>
          </p:cNvPr>
          <p:cNvSpPr txBox="1"/>
          <p:nvPr/>
        </p:nvSpPr>
        <p:spPr>
          <a:xfrm>
            <a:off x="5602512" y="5654857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Result 2</a:t>
            </a:r>
          </a:p>
        </p:txBody>
      </p:sp>
    </p:spTree>
    <p:extLst>
      <p:ext uri="{BB962C8B-B14F-4D97-AF65-F5344CB8AC3E}">
        <p14:creationId xmlns:p14="http://schemas.microsoft.com/office/powerpoint/2010/main" val="159827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CAB1-B4DB-49CA-AC8E-092526D3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9E2EB-9454-498F-BA26-701A3944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8708" y="-2290308"/>
            <a:ext cx="227693" cy="272823"/>
          </a:xfrm>
        </p:spPr>
        <p:txBody>
          <a:bodyPr>
            <a:normAutofit fontScale="62500" lnSpcReduction="20000"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3860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98069-64F9-4481-AF8D-3808D36B4035}"/>
              </a:ext>
            </a:extLst>
          </p:cNvPr>
          <p:cNvSpPr txBox="1"/>
          <p:nvPr/>
        </p:nvSpPr>
        <p:spPr>
          <a:xfrm>
            <a:off x="391886" y="566057"/>
            <a:ext cx="11277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Loop</a:t>
            </a:r>
          </a:p>
          <a:p>
            <a:pPr marL="285750" indent="-285750">
              <a:buFontTx/>
              <a:buChar char="-"/>
            </a:pPr>
            <a:r>
              <a:rPr lang="en-MY" dirty="0"/>
              <a:t>Used for executing the same action a number of times</a:t>
            </a:r>
          </a:p>
          <a:p>
            <a:pPr marL="285750" indent="-285750">
              <a:buFontTx/>
              <a:buChar char="-"/>
            </a:pPr>
            <a:r>
              <a:rPr lang="en-MY" dirty="0"/>
              <a:t>E.g. checking a condition until it is true or false</a:t>
            </a:r>
          </a:p>
          <a:p>
            <a:pPr marL="285750" indent="-285750">
              <a:buFontTx/>
              <a:buChar char="-"/>
            </a:pPr>
            <a:r>
              <a:rPr lang="en-MY" dirty="0"/>
              <a:t>while(), for()</a:t>
            </a:r>
          </a:p>
          <a:p>
            <a:pPr marL="285750" indent="-285750">
              <a:buFontTx/>
              <a:buChar char="-"/>
            </a:pPr>
            <a:endParaRPr lang="en-MY" dirty="0"/>
          </a:p>
          <a:p>
            <a:r>
              <a:rPr lang="en-MY" dirty="0"/>
              <a:t>Example: Guessing a random number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rand_x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input;</a:t>
            </a:r>
          </a:p>
          <a:p>
            <a:r>
              <a:rPr lang="en-US" dirty="0" err="1"/>
              <a:t>int</a:t>
            </a:r>
            <a:r>
              <a:rPr lang="en-US" dirty="0"/>
              <a:t> d = 0; /* To </a:t>
            </a:r>
            <a:r>
              <a:rPr lang="en-US" dirty="0" err="1"/>
              <a:t>initialise</a:t>
            </a:r>
            <a:r>
              <a:rPr lang="en-US" dirty="0"/>
              <a:t> loop */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srand</a:t>
            </a:r>
            <a:r>
              <a:rPr lang="en-US" dirty="0"/>
              <a:t>( (unsigned) time(NULL)); </a:t>
            </a:r>
          </a:p>
          <a:p>
            <a:r>
              <a:rPr lang="en-US" dirty="0" err="1"/>
              <a:t>rand_x</a:t>
            </a:r>
            <a:r>
              <a:rPr lang="en-US" dirty="0"/>
              <a:t> = rand()%101;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while (d &lt; 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nGuess</a:t>
            </a:r>
            <a:r>
              <a:rPr lang="en-US" dirty="0"/>
              <a:t> the random number between 0 to 100:");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i</a:t>
            </a:r>
            <a:r>
              <a:rPr lang="en-US" dirty="0"/>
              <a:t>", &amp;input);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if (input &gt; </a:t>
            </a:r>
            <a:r>
              <a:rPr lang="en-US" dirty="0" err="1"/>
              <a:t>rand_x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("The guessed number is larger than the random number.");</a:t>
            </a:r>
          </a:p>
          <a:p>
            <a:r>
              <a:rPr lang="en-US" dirty="0"/>
              <a:t>		</a:t>
            </a:r>
          </a:p>
          <a:p>
            <a:r>
              <a:rPr lang="en-MY" dirty="0"/>
              <a:t>*Coding continues next page*</a:t>
            </a:r>
          </a:p>
        </p:txBody>
      </p:sp>
    </p:spTree>
    <p:extLst>
      <p:ext uri="{BB962C8B-B14F-4D97-AF65-F5344CB8AC3E}">
        <p14:creationId xmlns:p14="http://schemas.microsoft.com/office/powerpoint/2010/main" val="282122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8AC91-8B23-445B-9E78-7C94B3002C55}"/>
              </a:ext>
            </a:extLst>
          </p:cNvPr>
          <p:cNvSpPr txBox="1"/>
          <p:nvPr/>
        </p:nvSpPr>
        <p:spPr>
          <a:xfrm>
            <a:off x="377371" y="624114"/>
            <a:ext cx="106099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*Here*</a:t>
            </a:r>
          </a:p>
          <a:p>
            <a:endParaRPr lang="en-MY" dirty="0"/>
          </a:p>
          <a:p>
            <a:r>
              <a:rPr lang="en-US" dirty="0"/>
              <a:t>	else if (input &lt; </a:t>
            </a:r>
            <a:r>
              <a:rPr lang="en-US" dirty="0" err="1"/>
              <a:t>rand_x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("The guessed number is lesser than the random number.");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("Congratulations! You've guessed it right! The random number is indeed %</a:t>
            </a:r>
            <a:r>
              <a:rPr lang="en-US" dirty="0" err="1"/>
              <a:t>i</a:t>
            </a:r>
            <a:r>
              <a:rPr lang="en-US" dirty="0"/>
              <a:t>.", </a:t>
            </a:r>
            <a:r>
              <a:rPr lang="en-US" dirty="0" err="1"/>
              <a:t>rand_x</a:t>
            </a:r>
            <a:r>
              <a:rPr lang="en-US" dirty="0"/>
              <a:t>);</a:t>
            </a:r>
          </a:p>
          <a:p>
            <a:r>
              <a:rPr lang="en-US" dirty="0"/>
              <a:t>		break;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MY" dirty="0"/>
          </a:p>
          <a:p>
            <a:r>
              <a:rPr lang="en-MY" dirty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srand</a:t>
            </a:r>
            <a:r>
              <a:rPr lang="en-US" dirty="0"/>
              <a:t>( (unsigned) time(NULL));” generates a random number. “</a:t>
            </a:r>
            <a:r>
              <a:rPr lang="en-US" dirty="0" err="1"/>
              <a:t>rand_x</a:t>
            </a:r>
            <a:r>
              <a:rPr lang="en-US" dirty="0"/>
              <a:t> = rand()%101;” ensures that the random number is not the same every time you run the program.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“break;” breaks the loop.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052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8612F-6BC1-4C5D-86CB-1269C74FA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89" y="1880977"/>
            <a:ext cx="8507021" cy="3096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C8A3E9-56FC-4033-8B8B-C5ED780D271D}"/>
              </a:ext>
            </a:extLst>
          </p:cNvPr>
          <p:cNvSpPr txBox="1"/>
          <p:nvPr/>
        </p:nvSpPr>
        <p:spPr>
          <a:xfrm>
            <a:off x="5708199" y="4977022"/>
            <a:ext cx="77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5541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78D8-343B-4F77-8F7C-D883CE2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DC2D0-18BC-4A8B-95C2-38E24DC0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37310" y="3693110"/>
            <a:ext cx="126938" cy="292532"/>
          </a:xfrm>
        </p:spPr>
        <p:txBody>
          <a:bodyPr>
            <a:normAutofit fontScale="70000" lnSpcReduction="20000"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857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4FE35-A390-4452-AE6A-886E6C7A31AA}"/>
              </a:ext>
            </a:extLst>
          </p:cNvPr>
          <p:cNvSpPr txBox="1"/>
          <p:nvPr/>
        </p:nvSpPr>
        <p:spPr>
          <a:xfrm>
            <a:off x="377371" y="478971"/>
            <a:ext cx="113937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Arrays</a:t>
            </a:r>
          </a:p>
          <a:p>
            <a:pPr marL="285750" indent="-285750">
              <a:buFontTx/>
              <a:buChar char="-"/>
            </a:pPr>
            <a:r>
              <a:rPr lang="en-MY" dirty="0"/>
              <a:t>Similar to a variable, only difference is that you add a “[]” behind the variable name</a:t>
            </a:r>
          </a:p>
          <a:p>
            <a:pPr marL="285750" indent="-285750">
              <a:buFontTx/>
              <a:buChar char="-"/>
            </a:pPr>
            <a:r>
              <a:rPr lang="en-MY" dirty="0"/>
              <a:t>E.g. </a:t>
            </a:r>
            <a:r>
              <a:rPr lang="en-MY" dirty="0" err="1"/>
              <a:t>int</a:t>
            </a:r>
            <a:r>
              <a:rPr lang="en-MY" dirty="0"/>
              <a:t> array[10];</a:t>
            </a:r>
          </a:p>
          <a:p>
            <a:pPr marL="285750" indent="-285750">
              <a:buFontTx/>
              <a:buChar char="-"/>
            </a:pPr>
            <a:r>
              <a:rPr lang="en-MY" dirty="0"/>
              <a:t>An array’s first position is 0, not 1.</a:t>
            </a:r>
          </a:p>
          <a:p>
            <a:pPr marL="285750" indent="-285750">
              <a:buFontTx/>
              <a:buChar char="-"/>
            </a:pPr>
            <a:r>
              <a:rPr lang="en-MY" dirty="0"/>
              <a:t>Loops are commonly used when dealing with arrays.</a:t>
            </a:r>
          </a:p>
          <a:p>
            <a:pPr marL="285750" indent="-285750">
              <a:buFontTx/>
              <a:buChar char="-"/>
            </a:pPr>
            <a:endParaRPr lang="en-MY" dirty="0"/>
          </a:p>
          <a:p>
            <a:r>
              <a:rPr lang="en-MY" dirty="0"/>
              <a:t>Example: Printing number 1 to 20 and printing one specific number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array[20];</a:t>
            </a:r>
          </a:p>
          <a:p>
            <a:r>
              <a:rPr lang="en-US" dirty="0" err="1"/>
              <a:t>int</a:t>
            </a:r>
            <a:r>
              <a:rPr lang="en-US" dirty="0"/>
              <a:t> counter;</a:t>
            </a:r>
          </a:p>
          <a:p>
            <a:r>
              <a:rPr lang="en-US" dirty="0" err="1"/>
              <a:t>int</a:t>
            </a:r>
            <a:r>
              <a:rPr lang="en-US" dirty="0"/>
              <a:t> plus = 1;</a:t>
            </a:r>
          </a:p>
          <a:p>
            <a:endParaRPr lang="en-US" dirty="0"/>
          </a:p>
          <a:p>
            <a:r>
              <a:rPr lang="en-US" dirty="0"/>
              <a:t>for(counter = 0; counter &lt;= 19; counter++)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array[counter] = plus;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n%i</a:t>
            </a:r>
            <a:r>
              <a:rPr lang="en-US" dirty="0"/>
              <a:t>", array[counter]);</a:t>
            </a:r>
          </a:p>
          <a:p>
            <a:r>
              <a:rPr lang="en-US" dirty="0"/>
              <a:t>	plus++;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number in the 6th position in the array is %</a:t>
            </a:r>
            <a:r>
              <a:rPr lang="en-US" dirty="0" err="1"/>
              <a:t>i</a:t>
            </a:r>
            <a:r>
              <a:rPr lang="en-US" dirty="0"/>
              <a:t>", array[5]);</a:t>
            </a:r>
          </a:p>
        </p:txBody>
      </p:sp>
    </p:spTree>
    <p:extLst>
      <p:ext uri="{BB962C8B-B14F-4D97-AF65-F5344CB8AC3E}">
        <p14:creationId xmlns:p14="http://schemas.microsoft.com/office/powerpoint/2010/main" val="335094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04E4A-826F-4470-899A-5E956479A8AB}"/>
              </a:ext>
            </a:extLst>
          </p:cNvPr>
          <p:cNvSpPr txBox="1"/>
          <p:nvPr/>
        </p:nvSpPr>
        <p:spPr>
          <a:xfrm>
            <a:off x="627529" y="591671"/>
            <a:ext cx="10757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Overview</a:t>
            </a:r>
          </a:p>
          <a:p>
            <a:endParaRPr lang="en-MY" dirty="0"/>
          </a:p>
          <a:p>
            <a:r>
              <a:rPr lang="en-MY" dirty="0"/>
              <a:t>1. Variables</a:t>
            </a:r>
          </a:p>
          <a:p>
            <a:endParaRPr lang="en-MY" dirty="0"/>
          </a:p>
          <a:p>
            <a:r>
              <a:rPr lang="en-MY" dirty="0"/>
              <a:t>2. Standard Input / Output</a:t>
            </a:r>
          </a:p>
          <a:p>
            <a:endParaRPr lang="en-MY" dirty="0"/>
          </a:p>
          <a:p>
            <a:r>
              <a:rPr lang="en-MY" dirty="0"/>
              <a:t>3. Selection</a:t>
            </a:r>
          </a:p>
          <a:p>
            <a:endParaRPr lang="en-MY" dirty="0"/>
          </a:p>
          <a:p>
            <a:r>
              <a:rPr lang="en-MY" dirty="0"/>
              <a:t>4. Loop</a:t>
            </a:r>
          </a:p>
          <a:p>
            <a:endParaRPr lang="en-MY" dirty="0"/>
          </a:p>
          <a:p>
            <a:r>
              <a:rPr lang="en-MY" dirty="0"/>
              <a:t>5. Array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0371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2A106-1634-4F52-8EFA-6B4E8395B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25" y="1112235"/>
            <a:ext cx="4890949" cy="4633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70D129-6322-4AFB-AA7F-C98869F8F5E1}"/>
              </a:ext>
            </a:extLst>
          </p:cNvPr>
          <p:cNvSpPr txBox="1"/>
          <p:nvPr/>
        </p:nvSpPr>
        <p:spPr>
          <a:xfrm>
            <a:off x="5700379" y="5745765"/>
            <a:ext cx="79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9005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695E-F09B-4F4D-93DF-DD0E75E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F8E6D-FDF0-4238-AD90-8CB69B34C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12559252" y="4889973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813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EC2CF-8520-41EA-B5B0-CDF46E001ECD}"/>
              </a:ext>
            </a:extLst>
          </p:cNvPr>
          <p:cNvSpPr txBox="1"/>
          <p:nvPr/>
        </p:nvSpPr>
        <p:spPr>
          <a:xfrm>
            <a:off x="493486" y="566057"/>
            <a:ext cx="110018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Variables</a:t>
            </a:r>
            <a:endParaRPr lang="en-MY" dirty="0"/>
          </a:p>
          <a:p>
            <a:pPr marL="285750" indent="-285750">
              <a:buFontTx/>
              <a:buChar char="-"/>
            </a:pPr>
            <a:r>
              <a:rPr lang="en-MY" dirty="0"/>
              <a:t>In programming, data is stored in containers</a:t>
            </a:r>
          </a:p>
          <a:p>
            <a:pPr marL="285750" indent="-285750">
              <a:buFontTx/>
              <a:buChar char="-"/>
            </a:pPr>
            <a:r>
              <a:rPr lang="en-MY" dirty="0"/>
              <a:t>The correct container must be used when assigning data.</a:t>
            </a:r>
          </a:p>
          <a:p>
            <a:endParaRPr lang="en-MY" dirty="0"/>
          </a:p>
          <a:p>
            <a:r>
              <a:rPr lang="en-MY" dirty="0"/>
              <a:t>Example: Gender and age</a:t>
            </a:r>
          </a:p>
          <a:p>
            <a:endParaRPr lang="en-MY" dirty="0"/>
          </a:p>
          <a:p>
            <a:r>
              <a:rPr lang="en-MY" dirty="0"/>
              <a:t>char gender;</a:t>
            </a:r>
          </a:p>
          <a:p>
            <a:r>
              <a:rPr lang="en-MY" dirty="0" err="1"/>
              <a:t>int</a:t>
            </a:r>
            <a:r>
              <a:rPr lang="en-MY" dirty="0"/>
              <a:t> age;</a:t>
            </a:r>
          </a:p>
          <a:p>
            <a:endParaRPr lang="en-MY" dirty="0"/>
          </a:p>
          <a:p>
            <a:r>
              <a:rPr lang="en-MY" dirty="0"/>
              <a:t>gender = “M”;</a:t>
            </a:r>
          </a:p>
          <a:p>
            <a:r>
              <a:rPr lang="en-MY" dirty="0"/>
              <a:t>age = 21;</a:t>
            </a:r>
          </a:p>
          <a:p>
            <a:endParaRPr lang="en-MY" dirty="0"/>
          </a:p>
          <a:p>
            <a:r>
              <a:rPr lang="en-MY" dirty="0"/>
              <a:t>Explanation: </a:t>
            </a:r>
          </a:p>
          <a:p>
            <a:pPr marL="285750" indent="-285750">
              <a:buFontTx/>
              <a:buChar char="-"/>
            </a:pPr>
            <a:r>
              <a:rPr lang="en-MY" dirty="0"/>
              <a:t>char and </a:t>
            </a:r>
            <a:r>
              <a:rPr lang="en-MY" dirty="0" err="1"/>
              <a:t>int</a:t>
            </a:r>
            <a:r>
              <a:rPr lang="en-MY" dirty="0"/>
              <a:t> are the data containers for gender and age.</a:t>
            </a:r>
          </a:p>
          <a:p>
            <a:pPr marL="285750" indent="-285750">
              <a:buFontTx/>
              <a:buChar char="-"/>
            </a:pPr>
            <a:r>
              <a:rPr lang="en-MY" dirty="0"/>
              <a:t>char only stores character type data (e.g. @, a, &amp;).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int</a:t>
            </a:r>
            <a:r>
              <a:rPr lang="en-MY" dirty="0"/>
              <a:t> stores integer type data (e.g. 1, 22, 365).</a:t>
            </a:r>
          </a:p>
        </p:txBody>
      </p:sp>
    </p:spTree>
    <p:extLst>
      <p:ext uri="{BB962C8B-B14F-4D97-AF65-F5344CB8AC3E}">
        <p14:creationId xmlns:p14="http://schemas.microsoft.com/office/powerpoint/2010/main" val="180515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D0CF-D6AE-4F3D-BBF1-351752AA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Standard Input /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87E14-30E0-48BE-9350-E8B5DEBA6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0476" y="3985782"/>
            <a:ext cx="233470" cy="683873"/>
          </a:xfrm>
        </p:spPr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922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95D0A-58E9-49D6-ABC9-3D6C516ED6F3}"/>
              </a:ext>
            </a:extLst>
          </p:cNvPr>
          <p:cNvSpPr txBox="1"/>
          <p:nvPr/>
        </p:nvSpPr>
        <p:spPr>
          <a:xfrm>
            <a:off x="362857" y="478971"/>
            <a:ext cx="11422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Standard Input / Output</a:t>
            </a:r>
          </a:p>
          <a:p>
            <a:pPr marL="285750" indent="-285750">
              <a:buFontTx/>
              <a:buChar char="-"/>
            </a:pPr>
            <a:r>
              <a:rPr lang="en-MY" dirty="0"/>
              <a:t>Programming requires input and output.</a:t>
            </a:r>
          </a:p>
          <a:p>
            <a:pPr marL="285750" indent="-285750">
              <a:buFontTx/>
              <a:buChar char="-"/>
            </a:pPr>
            <a:r>
              <a:rPr lang="en-MY" dirty="0"/>
              <a:t>Input uses </a:t>
            </a:r>
            <a:r>
              <a:rPr lang="en-MY" dirty="0" err="1"/>
              <a:t>scanf</a:t>
            </a:r>
            <a:r>
              <a:rPr lang="en-MY" dirty="0"/>
              <a:t>();</a:t>
            </a:r>
          </a:p>
          <a:p>
            <a:pPr marL="285750" indent="-285750">
              <a:buFontTx/>
              <a:buChar char="-"/>
            </a:pPr>
            <a:r>
              <a:rPr lang="en-MY" dirty="0"/>
              <a:t>Output uses </a:t>
            </a:r>
            <a:r>
              <a:rPr lang="en-MY" dirty="0" err="1"/>
              <a:t>printf</a:t>
            </a:r>
            <a:r>
              <a:rPr lang="en-MY" dirty="0"/>
              <a:t>();</a:t>
            </a:r>
          </a:p>
          <a:p>
            <a:endParaRPr lang="en-MY" dirty="0"/>
          </a:p>
          <a:p>
            <a:r>
              <a:rPr lang="en-MY" dirty="0"/>
              <a:t>Example: Asking someone’s gender and age</a:t>
            </a:r>
          </a:p>
          <a:p>
            <a:endParaRPr lang="en-MY" dirty="0"/>
          </a:p>
          <a:p>
            <a:r>
              <a:rPr lang="en-US" dirty="0"/>
              <a:t>char gender;</a:t>
            </a:r>
          </a:p>
          <a:p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 err="1"/>
              <a:t>printf</a:t>
            </a:r>
            <a:r>
              <a:rPr lang="en-US" dirty="0"/>
              <a:t>("What is your gender?");</a:t>
            </a:r>
          </a:p>
          <a:p>
            <a:r>
              <a:rPr lang="en-US" dirty="0" err="1"/>
              <a:t>scanf</a:t>
            </a:r>
            <a:r>
              <a:rPr lang="en-US" dirty="0"/>
              <a:t>("%c", &amp;gender);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("What is your age?");</a:t>
            </a:r>
          </a:p>
          <a:p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i</a:t>
            </a:r>
            <a:r>
              <a:rPr lang="en-US" dirty="0"/>
              <a:t>", &amp;age);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("Your gender is %c and you are %</a:t>
            </a:r>
            <a:r>
              <a:rPr lang="en-US" dirty="0" err="1"/>
              <a:t>i</a:t>
            </a:r>
            <a:r>
              <a:rPr lang="en-US" dirty="0"/>
              <a:t> years old", gender, age);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677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DE296-A61A-4D33-A838-7BCF283D7EFE}"/>
              </a:ext>
            </a:extLst>
          </p:cNvPr>
          <p:cNvSpPr txBox="1"/>
          <p:nvPr/>
        </p:nvSpPr>
        <p:spPr>
          <a:xfrm>
            <a:off x="5698759" y="4912303"/>
            <a:ext cx="7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DEA5F-2A69-4EDA-A0F6-F9B86ACF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22" y="2652905"/>
            <a:ext cx="9533556" cy="22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18AD-B93A-4A04-80F0-92DA7073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A6A6-F525-45E4-9095-5283A911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3125" y="4793941"/>
            <a:ext cx="294751" cy="452330"/>
          </a:xfrm>
        </p:spPr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1835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407C8-DFE3-435E-B465-B3EEA47D8E9C}"/>
              </a:ext>
            </a:extLst>
          </p:cNvPr>
          <p:cNvSpPr txBox="1"/>
          <p:nvPr/>
        </p:nvSpPr>
        <p:spPr>
          <a:xfrm>
            <a:off x="290286" y="478971"/>
            <a:ext cx="114082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Selection</a:t>
            </a:r>
          </a:p>
          <a:p>
            <a:pPr marL="285750" indent="-285750">
              <a:buFontTx/>
              <a:buChar char="-"/>
            </a:pPr>
            <a:r>
              <a:rPr lang="en-MY" dirty="0"/>
              <a:t>Decision making situations</a:t>
            </a:r>
          </a:p>
          <a:p>
            <a:pPr marL="285750" indent="-285750">
              <a:buFontTx/>
              <a:buChar char="-"/>
            </a:pPr>
            <a:r>
              <a:rPr lang="en-MY" dirty="0"/>
              <a:t>C uses if(), if else(), else</a:t>
            </a:r>
          </a:p>
          <a:p>
            <a:pPr marL="285750" indent="-285750">
              <a:buFontTx/>
              <a:buChar char="-"/>
            </a:pPr>
            <a:endParaRPr lang="en-MY" dirty="0"/>
          </a:p>
          <a:p>
            <a:r>
              <a:rPr lang="en-MY" dirty="0"/>
              <a:t>Example 1: Whether John needs to go to work</a:t>
            </a:r>
          </a:p>
          <a:p>
            <a:endParaRPr lang="en-MY" dirty="0"/>
          </a:p>
          <a:p>
            <a:r>
              <a:rPr lang="en-US" dirty="0"/>
              <a:t>char sick;</a:t>
            </a:r>
          </a:p>
          <a:p>
            <a:r>
              <a:rPr lang="en-US" dirty="0" err="1"/>
              <a:t>printf</a:t>
            </a:r>
            <a:r>
              <a:rPr lang="en-US" dirty="0"/>
              <a:t>("Is John sick?");</a:t>
            </a:r>
          </a:p>
          <a:p>
            <a:r>
              <a:rPr lang="en-US" dirty="0" err="1"/>
              <a:t>scanf</a:t>
            </a:r>
            <a:r>
              <a:rPr lang="en-US" dirty="0"/>
              <a:t>("%c", &amp;sick);</a:t>
            </a:r>
          </a:p>
          <a:p>
            <a:endParaRPr lang="en-US" dirty="0"/>
          </a:p>
          <a:p>
            <a:r>
              <a:rPr lang="en-US" dirty="0"/>
              <a:t>if (sick == 'Y')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("John does not need to go to work.");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("John needs to go to work.");</a:t>
            </a:r>
          </a:p>
          <a:p>
            <a:r>
              <a:rPr lang="en-US" dirty="0"/>
              <a:t>}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830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470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Reflective Video (C Programming Concepts)</vt:lpstr>
      <vt:lpstr>PowerPoint Presentation</vt:lpstr>
      <vt:lpstr>Variables</vt:lpstr>
      <vt:lpstr>PowerPoint Presentation</vt:lpstr>
      <vt:lpstr>Standard Input / Output</vt:lpstr>
      <vt:lpstr>PowerPoint Presentation</vt:lpstr>
      <vt:lpstr>PowerPoint Presentation</vt:lpstr>
      <vt:lpstr>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</vt:lpstr>
      <vt:lpstr>PowerPoint Presentation</vt:lpstr>
      <vt:lpstr>PowerPoint Presentation</vt:lpstr>
      <vt:lpstr>PowerPoint Presentation</vt:lpstr>
      <vt:lpstr>Array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Reflective Video (C Programming Concepts)</dc:title>
  <dc:creator>Jason Ang</dc:creator>
  <cp:lastModifiedBy>Jason Ang</cp:lastModifiedBy>
  <cp:revision>1</cp:revision>
  <dcterms:created xsi:type="dcterms:W3CDTF">2018-04-09T05:57:48Z</dcterms:created>
  <dcterms:modified xsi:type="dcterms:W3CDTF">2018-04-09T07:16:57Z</dcterms:modified>
</cp:coreProperties>
</file>