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76C07-0B5C-4481-916A-C14C9DF18BBE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B83BB-2146-4102-9E84-ECD3A7E2D5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30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767F4FB-BBA8-45DD-AF49-8A7BFC42B59C}" type="slidenum">
              <a:rPr lang="en-US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674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46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08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280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01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43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36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4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208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01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623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8FF2-E63C-433F-B4D4-F233D8802BE4}" type="datetimeFigureOut">
              <a:rPr lang="en-MY" smtClean="0"/>
              <a:t>15/10/2012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D47B-1D5A-4EF0-B2B4-8C0BA8E7C4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919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3D7947-242D-4C45-9330-4EA873C31B62}" type="slidenum">
              <a:rPr lang="en-AU"/>
              <a:pPr eaLnBrk="1" hangingPunct="1"/>
              <a:t>1</a:t>
            </a:fld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Pointer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143" y="1320006"/>
            <a:ext cx="7272704" cy="4887913"/>
          </a:xfrm>
          <a:noFill/>
        </p:spPr>
        <p:txBody>
          <a:bodyPr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8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6, j;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 *</a:t>
            </a:r>
            <a:r>
              <a:rPr lang="en-US" sz="2400" dirty="0" err="1" smtClean="0"/>
              <a:t>iPtr</a:t>
            </a:r>
            <a:r>
              <a:rPr lang="en-US" sz="2400" dirty="0" smtClean="0"/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 j = 2;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iPtr</a:t>
            </a:r>
            <a:r>
              <a:rPr lang="en-US" sz="2400" dirty="0" smtClean="0"/>
              <a:t>  = </a:t>
            </a:r>
            <a:r>
              <a:rPr lang="en-US" sz="2400" dirty="0"/>
              <a:t> </a:t>
            </a:r>
            <a:r>
              <a:rPr lang="en-US" sz="2400" dirty="0" smtClean="0"/>
              <a:t>   ;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 j = </a:t>
            </a:r>
            <a:r>
              <a:rPr lang="en-US" sz="2400" dirty="0"/>
              <a:t> </a:t>
            </a:r>
            <a:r>
              <a:rPr lang="en-US" sz="2400" dirty="0" smtClean="0"/>
              <a:t>       ;   </a:t>
            </a:r>
            <a:endParaRPr lang="en-US" sz="2400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2000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506539" y="3209950"/>
            <a:ext cx="1063869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AU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506539" y="4360888"/>
            <a:ext cx="1063869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latin typeface="Times New Roman" pitchFamily="18" charset="0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6899512" y="3209950"/>
            <a:ext cx="1063869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7364038" y="3568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5369650" y="3425849"/>
            <a:ext cx="152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4905123" y="2776562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>
                <a:latin typeface="Times New Roman" pitchFamily="18" charset="0"/>
              </a:rPr>
              <a:t>i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971066" y="3857649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>
                <a:latin typeface="Times New Roman" pitchFamily="18" charset="0"/>
              </a:rPr>
              <a:t>j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3775312" y="3209949"/>
            <a:ext cx="777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>
                <a:latin typeface="Times New Roman" pitchFamily="18" charset="0"/>
              </a:rPr>
              <a:t>1110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3707904" y="4289449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>
                <a:latin typeface="Times New Roman" pitchFamily="18" charset="0"/>
              </a:rPr>
              <a:t>1010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7031396" y="3136924"/>
            <a:ext cx="777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 dirty="0">
                <a:latin typeface="Times New Roman" pitchFamily="18" charset="0"/>
              </a:rPr>
              <a:t>1110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915866" y="1988840"/>
            <a:ext cx="56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</a:t>
            </a:r>
            <a:endParaRPr kumimoji="1" lang="en-AU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915866" y="2708920"/>
            <a:ext cx="56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</a:t>
            </a:r>
            <a:endParaRPr kumimoji="1" lang="en-AU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915866" y="4149080"/>
            <a:ext cx="56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</a:t>
            </a:r>
            <a:endParaRPr kumimoji="1" lang="en-AU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904143" y="4941168"/>
            <a:ext cx="56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</a:t>
            </a:r>
            <a:endParaRPr kumimoji="1" lang="en-AU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4860032" y="4335487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7964600" y="319816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>
                <a:latin typeface="Times New Roman" pitchFamily="18" charset="0"/>
              </a:rPr>
              <a:t>1001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098804" y="2780928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 dirty="0" err="1">
                <a:latin typeface="Times New Roman" pitchFamily="18" charset="0"/>
              </a:rPr>
              <a:t>iPtr</a:t>
            </a:r>
            <a:endParaRPr lang="en-AU" sz="2400" dirty="0"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15866" y="3429000"/>
            <a:ext cx="56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</a:t>
            </a:r>
            <a:endParaRPr kumimoji="1" lang="en-AU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874350" y="4335487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z="24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42210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</a:t>
            </a:r>
            <a:r>
              <a:rPr lang="en-US" dirty="0" err="1" smtClean="0"/>
              <a:t>i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4987334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iPtr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60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1" repeatCount="indefinite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0" grpId="0" animBg="1"/>
      <p:bldP spid="59411" grpId="0" animBg="1"/>
      <p:bldP spid="59412" grpId="0" animBg="1"/>
      <p:bldP spid="59413" grpId="0" animBg="1"/>
      <p:bldP spid="59413" grpId="1" animBg="1"/>
      <p:bldP spid="59414" grpId="0" animBg="1"/>
      <p:bldP spid="59415" grpId="0"/>
      <p:bldP spid="59416" grpId="0"/>
      <p:bldP spid="59417" grpId="0"/>
      <p:bldP spid="59417" grpId="1"/>
      <p:bldP spid="59418" grpId="0"/>
      <p:bldP spid="59419" grpId="0"/>
      <p:bldP spid="59419" grpId="1"/>
      <p:bldP spid="59420" grpId="0"/>
      <p:bldP spid="59421" grpId="0"/>
      <p:bldP spid="59422" grpId="0"/>
      <p:bldP spid="59423" grpId="0"/>
      <p:bldP spid="59424" grpId="0"/>
      <p:bldP spid="59425" grpId="0"/>
      <p:bldP spid="59426" grpId="0"/>
      <p:bldP spid="24" grpId="0"/>
      <p:bldP spid="25" grpId="0" build="allAtOnce"/>
      <p:bldP spid="25" grpId="1" build="allAtOnce"/>
      <p:bldP spid="2" grpId="0"/>
      <p:bldP spid="2" grpId="1"/>
      <p:bldP spid="2" grpId="2"/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Pointer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khsim</dc:creator>
  <cp:lastModifiedBy>khsim</cp:lastModifiedBy>
  <cp:revision>7</cp:revision>
  <dcterms:created xsi:type="dcterms:W3CDTF">2012-10-15T01:25:00Z</dcterms:created>
  <dcterms:modified xsi:type="dcterms:W3CDTF">2012-10-15T02:28:30Z</dcterms:modified>
</cp:coreProperties>
</file>