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7" r:id="rId2"/>
  </p:sldMasterIdLst>
  <p:notesMasterIdLst>
    <p:notesMasterId r:id="rId21"/>
  </p:notesMasterIdLst>
  <p:sldIdLst>
    <p:sldId id="287" r:id="rId3"/>
    <p:sldId id="284" r:id="rId4"/>
    <p:sldId id="257" r:id="rId5"/>
    <p:sldId id="258" r:id="rId6"/>
    <p:sldId id="259" r:id="rId7"/>
    <p:sldId id="286" r:id="rId8"/>
    <p:sldId id="260" r:id="rId9"/>
    <p:sldId id="269" r:id="rId10"/>
    <p:sldId id="274" r:id="rId11"/>
    <p:sldId id="261" r:id="rId12"/>
    <p:sldId id="262" r:id="rId13"/>
    <p:sldId id="263" r:id="rId14"/>
    <p:sldId id="281" r:id="rId15"/>
    <p:sldId id="264" r:id="rId16"/>
    <p:sldId id="265" r:id="rId17"/>
    <p:sldId id="267" r:id="rId18"/>
    <p:sldId id="268" r:id="rId19"/>
    <p:sldId id="285" r:id="rId2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46" autoAdjust="0"/>
  </p:normalViewPr>
  <p:slideViewPr>
    <p:cSldViewPr>
      <p:cViewPr>
        <p:scale>
          <a:sx n="77" d="100"/>
          <a:sy n="77" d="100"/>
        </p:scale>
        <p:origin x="-1740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73B10963-DB46-47E1-B280-64E137846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8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9A59F-4204-4FED-A0ED-6B7A85707E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5BAB-7929-44A9-9714-B17E348888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BF97-F367-4972-94A9-345511BC69D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rest_30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185517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90797" y="5029200"/>
            <a:ext cx="3653203" cy="1828800"/>
            <a:chOff x="1056" y="3167"/>
            <a:chExt cx="2305" cy="1154"/>
          </a:xfrm>
        </p:grpSpPr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2208" y="3167"/>
              <a:ext cx="1153" cy="1154"/>
            </a:xfrm>
            <a:prstGeom prst="rect">
              <a:avLst/>
            </a:prstGeom>
            <a:solidFill>
              <a:srgbClr val="E208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0" hangingPunct="0">
                <a:defRPr/>
              </a:pPr>
              <a:endParaRPr lang="en-MY" altLang="en-US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2437" y="3510"/>
              <a:ext cx="55" cy="91"/>
            </a:xfrm>
            <a:custGeom>
              <a:avLst/>
              <a:gdLst>
                <a:gd name="T0" fmla="*/ 10 w 55"/>
                <a:gd name="T1" fmla="*/ 90 h 91"/>
                <a:gd name="T2" fmla="*/ 0 w 55"/>
                <a:gd name="T3" fmla="*/ 88 h 91"/>
                <a:gd name="T4" fmla="*/ 5 w 55"/>
                <a:gd name="T5" fmla="*/ 83 h 91"/>
                <a:gd name="T6" fmla="*/ 15 w 55"/>
                <a:gd name="T7" fmla="*/ 85 h 91"/>
                <a:gd name="T8" fmla="*/ 27 w 55"/>
                <a:gd name="T9" fmla="*/ 85 h 91"/>
                <a:gd name="T10" fmla="*/ 35 w 55"/>
                <a:gd name="T11" fmla="*/ 83 h 91"/>
                <a:gd name="T12" fmla="*/ 40 w 55"/>
                <a:gd name="T13" fmla="*/ 79 h 91"/>
                <a:gd name="T14" fmla="*/ 44 w 55"/>
                <a:gd name="T15" fmla="*/ 71 h 91"/>
                <a:gd name="T16" fmla="*/ 44 w 55"/>
                <a:gd name="T17" fmla="*/ 65 h 91"/>
                <a:gd name="T18" fmla="*/ 43 w 55"/>
                <a:gd name="T19" fmla="*/ 63 h 91"/>
                <a:gd name="T20" fmla="*/ 40 w 55"/>
                <a:gd name="T21" fmla="*/ 58 h 91"/>
                <a:gd name="T22" fmla="*/ 30 w 55"/>
                <a:gd name="T23" fmla="*/ 51 h 91"/>
                <a:gd name="T24" fmla="*/ 9 w 55"/>
                <a:gd name="T25" fmla="*/ 38 h 91"/>
                <a:gd name="T26" fmla="*/ 3 w 55"/>
                <a:gd name="T27" fmla="*/ 31 h 91"/>
                <a:gd name="T28" fmla="*/ 0 w 55"/>
                <a:gd name="T29" fmla="*/ 25 h 91"/>
                <a:gd name="T30" fmla="*/ 2 w 55"/>
                <a:gd name="T31" fmla="*/ 16 h 91"/>
                <a:gd name="T32" fmla="*/ 3 w 55"/>
                <a:gd name="T33" fmla="*/ 13 h 91"/>
                <a:gd name="T34" fmla="*/ 9 w 55"/>
                <a:gd name="T35" fmla="*/ 5 h 91"/>
                <a:gd name="T36" fmla="*/ 18 w 55"/>
                <a:gd name="T37" fmla="*/ 1 h 91"/>
                <a:gd name="T38" fmla="*/ 29 w 55"/>
                <a:gd name="T39" fmla="*/ 0 h 91"/>
                <a:gd name="T40" fmla="*/ 43 w 55"/>
                <a:gd name="T41" fmla="*/ 1 h 91"/>
                <a:gd name="T42" fmla="*/ 47 w 55"/>
                <a:gd name="T43" fmla="*/ 11 h 91"/>
                <a:gd name="T44" fmla="*/ 39 w 55"/>
                <a:gd name="T45" fmla="*/ 6 h 91"/>
                <a:gd name="T46" fmla="*/ 30 w 55"/>
                <a:gd name="T47" fmla="*/ 5 h 91"/>
                <a:gd name="T48" fmla="*/ 23 w 55"/>
                <a:gd name="T49" fmla="*/ 6 h 91"/>
                <a:gd name="T50" fmla="*/ 17 w 55"/>
                <a:gd name="T51" fmla="*/ 10 h 91"/>
                <a:gd name="T52" fmla="*/ 12 w 55"/>
                <a:gd name="T53" fmla="*/ 15 h 91"/>
                <a:gd name="T54" fmla="*/ 10 w 55"/>
                <a:gd name="T55" fmla="*/ 21 h 91"/>
                <a:gd name="T56" fmla="*/ 12 w 55"/>
                <a:gd name="T57" fmla="*/ 25 h 91"/>
                <a:gd name="T58" fmla="*/ 17 w 55"/>
                <a:gd name="T59" fmla="*/ 31 h 91"/>
                <a:gd name="T60" fmla="*/ 35 w 55"/>
                <a:gd name="T61" fmla="*/ 43 h 91"/>
                <a:gd name="T62" fmla="*/ 45 w 55"/>
                <a:gd name="T63" fmla="*/ 49 h 91"/>
                <a:gd name="T64" fmla="*/ 52 w 55"/>
                <a:gd name="T65" fmla="*/ 54 h 91"/>
                <a:gd name="T66" fmla="*/ 54 w 55"/>
                <a:gd name="T67" fmla="*/ 61 h 91"/>
                <a:gd name="T68" fmla="*/ 55 w 55"/>
                <a:gd name="T69" fmla="*/ 70 h 91"/>
                <a:gd name="T70" fmla="*/ 52 w 55"/>
                <a:gd name="T71" fmla="*/ 79 h 91"/>
                <a:gd name="T72" fmla="*/ 44 w 55"/>
                <a:gd name="T73" fmla="*/ 86 h 91"/>
                <a:gd name="T74" fmla="*/ 33 w 55"/>
                <a:gd name="T75" fmla="*/ 90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1">
                  <a:moveTo>
                    <a:pt x="20" y="91"/>
                  </a:moveTo>
                  <a:lnTo>
                    <a:pt x="10" y="90"/>
                  </a:lnTo>
                  <a:lnTo>
                    <a:pt x="7" y="90"/>
                  </a:lnTo>
                  <a:lnTo>
                    <a:pt x="0" y="88"/>
                  </a:lnTo>
                  <a:lnTo>
                    <a:pt x="0" y="79"/>
                  </a:lnTo>
                  <a:lnTo>
                    <a:pt x="5" y="83"/>
                  </a:lnTo>
                  <a:lnTo>
                    <a:pt x="10" y="84"/>
                  </a:lnTo>
                  <a:lnTo>
                    <a:pt x="15" y="85"/>
                  </a:lnTo>
                  <a:lnTo>
                    <a:pt x="22" y="85"/>
                  </a:lnTo>
                  <a:lnTo>
                    <a:pt x="27" y="85"/>
                  </a:lnTo>
                  <a:lnTo>
                    <a:pt x="32" y="84"/>
                  </a:lnTo>
                  <a:lnTo>
                    <a:pt x="35" y="83"/>
                  </a:lnTo>
                  <a:lnTo>
                    <a:pt x="38" y="81"/>
                  </a:lnTo>
                  <a:lnTo>
                    <a:pt x="40" y="79"/>
                  </a:lnTo>
                  <a:lnTo>
                    <a:pt x="43" y="75"/>
                  </a:lnTo>
                  <a:lnTo>
                    <a:pt x="44" y="71"/>
                  </a:lnTo>
                  <a:lnTo>
                    <a:pt x="44" y="68"/>
                  </a:lnTo>
                  <a:lnTo>
                    <a:pt x="44" y="65"/>
                  </a:lnTo>
                  <a:lnTo>
                    <a:pt x="43" y="64"/>
                  </a:lnTo>
                  <a:lnTo>
                    <a:pt x="43" y="63"/>
                  </a:lnTo>
                  <a:lnTo>
                    <a:pt x="42" y="60"/>
                  </a:lnTo>
                  <a:lnTo>
                    <a:pt x="40" y="58"/>
                  </a:lnTo>
                  <a:lnTo>
                    <a:pt x="35" y="54"/>
                  </a:lnTo>
                  <a:lnTo>
                    <a:pt x="30" y="51"/>
                  </a:lnTo>
                  <a:lnTo>
                    <a:pt x="14" y="43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3" y="13"/>
                  </a:lnTo>
                  <a:lnTo>
                    <a:pt x="5" y="9"/>
                  </a:lnTo>
                  <a:lnTo>
                    <a:pt x="9" y="5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3" y="1"/>
                  </a:lnTo>
                  <a:lnTo>
                    <a:pt x="47" y="3"/>
                  </a:lnTo>
                  <a:lnTo>
                    <a:pt x="47" y="11"/>
                  </a:lnTo>
                  <a:lnTo>
                    <a:pt x="43" y="9"/>
                  </a:lnTo>
                  <a:lnTo>
                    <a:pt x="39" y="6"/>
                  </a:lnTo>
                  <a:lnTo>
                    <a:pt x="35" y="6"/>
                  </a:lnTo>
                  <a:lnTo>
                    <a:pt x="30" y="5"/>
                  </a:lnTo>
                  <a:lnTo>
                    <a:pt x="27" y="5"/>
                  </a:lnTo>
                  <a:lnTo>
                    <a:pt x="23" y="6"/>
                  </a:lnTo>
                  <a:lnTo>
                    <a:pt x="19" y="8"/>
                  </a:lnTo>
                  <a:lnTo>
                    <a:pt x="17" y="10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2" y="25"/>
                  </a:lnTo>
                  <a:lnTo>
                    <a:pt x="14" y="29"/>
                  </a:lnTo>
                  <a:lnTo>
                    <a:pt x="17" y="31"/>
                  </a:lnTo>
                  <a:lnTo>
                    <a:pt x="20" y="34"/>
                  </a:lnTo>
                  <a:lnTo>
                    <a:pt x="35" y="43"/>
                  </a:lnTo>
                  <a:lnTo>
                    <a:pt x="43" y="46"/>
                  </a:lnTo>
                  <a:lnTo>
                    <a:pt x="45" y="49"/>
                  </a:lnTo>
                  <a:lnTo>
                    <a:pt x="49" y="51"/>
                  </a:lnTo>
                  <a:lnTo>
                    <a:pt x="52" y="54"/>
                  </a:lnTo>
                  <a:lnTo>
                    <a:pt x="53" y="58"/>
                  </a:lnTo>
                  <a:lnTo>
                    <a:pt x="54" y="61"/>
                  </a:lnTo>
                  <a:lnTo>
                    <a:pt x="55" y="66"/>
                  </a:lnTo>
                  <a:lnTo>
                    <a:pt x="55" y="70"/>
                  </a:lnTo>
                  <a:lnTo>
                    <a:pt x="54" y="74"/>
                  </a:lnTo>
                  <a:lnTo>
                    <a:pt x="52" y="79"/>
                  </a:lnTo>
                  <a:lnTo>
                    <a:pt x="49" y="83"/>
                  </a:lnTo>
                  <a:lnTo>
                    <a:pt x="44" y="86"/>
                  </a:lnTo>
                  <a:lnTo>
                    <a:pt x="39" y="89"/>
                  </a:lnTo>
                  <a:lnTo>
                    <a:pt x="33" y="90"/>
                  </a:lnTo>
                  <a:lnTo>
                    <a:pt x="2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495" y="3511"/>
              <a:ext cx="116" cy="90"/>
            </a:xfrm>
            <a:custGeom>
              <a:avLst/>
              <a:gdLst>
                <a:gd name="T0" fmla="*/ 112 w 116"/>
                <a:gd name="T1" fmla="*/ 4 h 90"/>
                <a:gd name="T2" fmla="*/ 111 w 116"/>
                <a:gd name="T3" fmla="*/ 8 h 90"/>
                <a:gd name="T4" fmla="*/ 82 w 116"/>
                <a:gd name="T5" fmla="*/ 90 h 90"/>
                <a:gd name="T6" fmla="*/ 58 w 116"/>
                <a:gd name="T7" fmla="*/ 28 h 90"/>
                <a:gd name="T8" fmla="*/ 36 w 116"/>
                <a:gd name="T9" fmla="*/ 90 h 90"/>
                <a:gd name="T10" fmla="*/ 5 w 116"/>
                <a:gd name="T11" fmla="*/ 7 h 90"/>
                <a:gd name="T12" fmla="*/ 2 w 116"/>
                <a:gd name="T13" fmla="*/ 3 h 90"/>
                <a:gd name="T14" fmla="*/ 0 w 116"/>
                <a:gd name="T15" fmla="*/ 0 h 90"/>
                <a:gd name="T16" fmla="*/ 16 w 116"/>
                <a:gd name="T17" fmla="*/ 0 h 90"/>
                <a:gd name="T18" fmla="*/ 15 w 116"/>
                <a:gd name="T19" fmla="*/ 3 h 90"/>
                <a:gd name="T20" fmla="*/ 15 w 116"/>
                <a:gd name="T21" fmla="*/ 5 h 90"/>
                <a:gd name="T22" fmla="*/ 36 w 116"/>
                <a:gd name="T23" fmla="*/ 67 h 90"/>
                <a:gd name="T24" fmla="*/ 55 w 116"/>
                <a:gd name="T25" fmla="*/ 18 h 90"/>
                <a:gd name="T26" fmla="*/ 51 w 116"/>
                <a:gd name="T27" fmla="*/ 7 h 90"/>
                <a:gd name="T28" fmla="*/ 50 w 116"/>
                <a:gd name="T29" fmla="*/ 4 h 90"/>
                <a:gd name="T30" fmla="*/ 48 w 116"/>
                <a:gd name="T31" fmla="*/ 3 h 90"/>
                <a:gd name="T32" fmla="*/ 46 w 116"/>
                <a:gd name="T33" fmla="*/ 0 h 90"/>
                <a:gd name="T34" fmla="*/ 62 w 116"/>
                <a:gd name="T35" fmla="*/ 0 h 90"/>
                <a:gd name="T36" fmla="*/ 61 w 116"/>
                <a:gd name="T37" fmla="*/ 3 h 90"/>
                <a:gd name="T38" fmla="*/ 61 w 116"/>
                <a:gd name="T39" fmla="*/ 4 h 90"/>
                <a:gd name="T40" fmla="*/ 61 w 116"/>
                <a:gd name="T41" fmla="*/ 7 h 90"/>
                <a:gd name="T42" fmla="*/ 82 w 116"/>
                <a:gd name="T43" fmla="*/ 67 h 90"/>
                <a:gd name="T44" fmla="*/ 103 w 116"/>
                <a:gd name="T45" fmla="*/ 8 h 90"/>
                <a:gd name="T46" fmla="*/ 103 w 116"/>
                <a:gd name="T47" fmla="*/ 5 h 90"/>
                <a:gd name="T48" fmla="*/ 103 w 116"/>
                <a:gd name="T49" fmla="*/ 3 h 90"/>
                <a:gd name="T50" fmla="*/ 103 w 116"/>
                <a:gd name="T51" fmla="*/ 2 h 90"/>
                <a:gd name="T52" fmla="*/ 103 w 116"/>
                <a:gd name="T53" fmla="*/ 0 h 90"/>
                <a:gd name="T54" fmla="*/ 116 w 116"/>
                <a:gd name="T55" fmla="*/ 0 h 90"/>
                <a:gd name="T56" fmla="*/ 112 w 116"/>
                <a:gd name="T57" fmla="*/ 4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6" h="90">
                  <a:moveTo>
                    <a:pt x="112" y="4"/>
                  </a:moveTo>
                  <a:lnTo>
                    <a:pt x="111" y="8"/>
                  </a:lnTo>
                  <a:lnTo>
                    <a:pt x="82" y="90"/>
                  </a:lnTo>
                  <a:lnTo>
                    <a:pt x="58" y="28"/>
                  </a:lnTo>
                  <a:lnTo>
                    <a:pt x="36" y="90"/>
                  </a:lnTo>
                  <a:lnTo>
                    <a:pt x="5" y="7"/>
                  </a:lnTo>
                  <a:lnTo>
                    <a:pt x="2" y="3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36" y="67"/>
                  </a:lnTo>
                  <a:lnTo>
                    <a:pt x="55" y="18"/>
                  </a:lnTo>
                  <a:lnTo>
                    <a:pt x="51" y="7"/>
                  </a:lnTo>
                  <a:lnTo>
                    <a:pt x="50" y="4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62" y="0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1" y="7"/>
                  </a:lnTo>
                  <a:lnTo>
                    <a:pt x="82" y="67"/>
                  </a:lnTo>
                  <a:lnTo>
                    <a:pt x="103" y="8"/>
                  </a:lnTo>
                  <a:lnTo>
                    <a:pt x="103" y="5"/>
                  </a:lnTo>
                  <a:lnTo>
                    <a:pt x="103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622" y="3511"/>
              <a:ext cx="14" cy="88"/>
            </a:xfrm>
            <a:custGeom>
              <a:avLst/>
              <a:gdLst>
                <a:gd name="T0" fmla="*/ 12 w 14"/>
                <a:gd name="T1" fmla="*/ 4 h 88"/>
                <a:gd name="T2" fmla="*/ 12 w 14"/>
                <a:gd name="T3" fmla="*/ 7 h 88"/>
                <a:gd name="T4" fmla="*/ 12 w 14"/>
                <a:gd name="T5" fmla="*/ 9 h 88"/>
                <a:gd name="T6" fmla="*/ 12 w 14"/>
                <a:gd name="T7" fmla="*/ 73 h 88"/>
                <a:gd name="T8" fmla="*/ 12 w 14"/>
                <a:gd name="T9" fmla="*/ 85 h 88"/>
                <a:gd name="T10" fmla="*/ 12 w 14"/>
                <a:gd name="T11" fmla="*/ 87 h 88"/>
                <a:gd name="T12" fmla="*/ 14 w 14"/>
                <a:gd name="T13" fmla="*/ 88 h 88"/>
                <a:gd name="T14" fmla="*/ 0 w 14"/>
                <a:gd name="T15" fmla="*/ 88 h 88"/>
                <a:gd name="T16" fmla="*/ 1 w 14"/>
                <a:gd name="T17" fmla="*/ 85 h 88"/>
                <a:gd name="T18" fmla="*/ 2 w 14"/>
                <a:gd name="T19" fmla="*/ 83 h 88"/>
                <a:gd name="T20" fmla="*/ 2 w 14"/>
                <a:gd name="T21" fmla="*/ 80 h 88"/>
                <a:gd name="T22" fmla="*/ 2 w 14"/>
                <a:gd name="T23" fmla="*/ 9 h 88"/>
                <a:gd name="T24" fmla="*/ 2 w 14"/>
                <a:gd name="T25" fmla="*/ 7 h 88"/>
                <a:gd name="T26" fmla="*/ 1 w 14"/>
                <a:gd name="T27" fmla="*/ 4 h 88"/>
                <a:gd name="T28" fmla="*/ 0 w 14"/>
                <a:gd name="T29" fmla="*/ 0 h 88"/>
                <a:gd name="T30" fmla="*/ 14 w 14"/>
                <a:gd name="T31" fmla="*/ 0 h 88"/>
                <a:gd name="T32" fmla="*/ 12 w 14"/>
                <a:gd name="T33" fmla="*/ 4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88">
                  <a:moveTo>
                    <a:pt x="12" y="4"/>
                  </a:moveTo>
                  <a:lnTo>
                    <a:pt x="12" y="7"/>
                  </a:lnTo>
                  <a:lnTo>
                    <a:pt x="12" y="9"/>
                  </a:lnTo>
                  <a:lnTo>
                    <a:pt x="12" y="73"/>
                  </a:lnTo>
                  <a:lnTo>
                    <a:pt x="12" y="85"/>
                  </a:lnTo>
                  <a:lnTo>
                    <a:pt x="12" y="87"/>
                  </a:lnTo>
                  <a:lnTo>
                    <a:pt x="14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2" y="83"/>
                  </a:lnTo>
                  <a:lnTo>
                    <a:pt x="2" y="80"/>
                  </a:lnTo>
                  <a:lnTo>
                    <a:pt x="2" y="9"/>
                  </a:lnTo>
                  <a:lnTo>
                    <a:pt x="2" y="7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652" y="3511"/>
              <a:ext cx="82" cy="92"/>
            </a:xfrm>
            <a:custGeom>
              <a:avLst/>
              <a:gdLst>
                <a:gd name="T0" fmla="*/ 82 w 82"/>
                <a:gd name="T1" fmla="*/ 4 h 92"/>
                <a:gd name="T2" fmla="*/ 81 w 82"/>
                <a:gd name="T3" fmla="*/ 9 h 92"/>
                <a:gd name="T4" fmla="*/ 82 w 82"/>
                <a:gd name="T5" fmla="*/ 92 h 92"/>
                <a:gd name="T6" fmla="*/ 10 w 82"/>
                <a:gd name="T7" fmla="*/ 13 h 92"/>
                <a:gd name="T8" fmla="*/ 10 w 82"/>
                <a:gd name="T9" fmla="*/ 78 h 92"/>
                <a:gd name="T10" fmla="*/ 11 w 82"/>
                <a:gd name="T11" fmla="*/ 80 h 92"/>
                <a:gd name="T12" fmla="*/ 11 w 82"/>
                <a:gd name="T13" fmla="*/ 84 h 92"/>
                <a:gd name="T14" fmla="*/ 12 w 82"/>
                <a:gd name="T15" fmla="*/ 88 h 92"/>
                <a:gd name="T16" fmla="*/ 1 w 82"/>
                <a:gd name="T17" fmla="*/ 88 h 92"/>
                <a:gd name="T18" fmla="*/ 2 w 82"/>
                <a:gd name="T19" fmla="*/ 85 h 92"/>
                <a:gd name="T20" fmla="*/ 4 w 82"/>
                <a:gd name="T21" fmla="*/ 83 h 92"/>
                <a:gd name="T22" fmla="*/ 4 w 82"/>
                <a:gd name="T23" fmla="*/ 80 h 92"/>
                <a:gd name="T24" fmla="*/ 4 w 82"/>
                <a:gd name="T25" fmla="*/ 7 h 92"/>
                <a:gd name="T26" fmla="*/ 2 w 82"/>
                <a:gd name="T27" fmla="*/ 4 h 92"/>
                <a:gd name="T28" fmla="*/ 2 w 82"/>
                <a:gd name="T29" fmla="*/ 3 h 92"/>
                <a:gd name="T30" fmla="*/ 1 w 82"/>
                <a:gd name="T31" fmla="*/ 2 h 92"/>
                <a:gd name="T32" fmla="*/ 0 w 82"/>
                <a:gd name="T33" fmla="*/ 0 h 92"/>
                <a:gd name="T34" fmla="*/ 12 w 82"/>
                <a:gd name="T35" fmla="*/ 0 h 92"/>
                <a:gd name="T36" fmla="*/ 75 w 82"/>
                <a:gd name="T37" fmla="*/ 70 h 92"/>
                <a:gd name="T38" fmla="*/ 75 w 82"/>
                <a:gd name="T39" fmla="*/ 14 h 92"/>
                <a:gd name="T40" fmla="*/ 75 w 82"/>
                <a:gd name="T41" fmla="*/ 9 h 92"/>
                <a:gd name="T42" fmla="*/ 73 w 82"/>
                <a:gd name="T43" fmla="*/ 3 h 92"/>
                <a:gd name="T44" fmla="*/ 73 w 82"/>
                <a:gd name="T45" fmla="*/ 0 h 92"/>
                <a:gd name="T46" fmla="*/ 82 w 82"/>
                <a:gd name="T47" fmla="*/ 0 h 92"/>
                <a:gd name="T48" fmla="*/ 82 w 82"/>
                <a:gd name="T49" fmla="*/ 4 h 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" h="92">
                  <a:moveTo>
                    <a:pt x="82" y="4"/>
                  </a:moveTo>
                  <a:lnTo>
                    <a:pt x="81" y="9"/>
                  </a:lnTo>
                  <a:lnTo>
                    <a:pt x="82" y="92"/>
                  </a:lnTo>
                  <a:lnTo>
                    <a:pt x="10" y="13"/>
                  </a:lnTo>
                  <a:lnTo>
                    <a:pt x="10" y="78"/>
                  </a:lnTo>
                  <a:lnTo>
                    <a:pt x="11" y="80"/>
                  </a:lnTo>
                  <a:lnTo>
                    <a:pt x="11" y="84"/>
                  </a:lnTo>
                  <a:lnTo>
                    <a:pt x="12" y="88"/>
                  </a:lnTo>
                  <a:lnTo>
                    <a:pt x="1" y="88"/>
                  </a:lnTo>
                  <a:lnTo>
                    <a:pt x="2" y="85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4" y="7"/>
                  </a:lnTo>
                  <a:lnTo>
                    <a:pt x="2" y="4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75" y="70"/>
                  </a:lnTo>
                  <a:lnTo>
                    <a:pt x="75" y="14"/>
                  </a:lnTo>
                  <a:lnTo>
                    <a:pt x="75" y="9"/>
                  </a:lnTo>
                  <a:lnTo>
                    <a:pt x="73" y="3"/>
                  </a:lnTo>
                  <a:lnTo>
                    <a:pt x="73" y="0"/>
                  </a:lnTo>
                  <a:lnTo>
                    <a:pt x="82" y="0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2749" y="3511"/>
              <a:ext cx="52" cy="88"/>
            </a:xfrm>
            <a:custGeom>
              <a:avLst/>
              <a:gdLst>
                <a:gd name="T0" fmla="*/ 0 w 52"/>
                <a:gd name="T1" fmla="*/ 88 h 88"/>
                <a:gd name="T2" fmla="*/ 3 w 52"/>
                <a:gd name="T3" fmla="*/ 84 h 88"/>
                <a:gd name="T4" fmla="*/ 3 w 52"/>
                <a:gd name="T5" fmla="*/ 9 h 88"/>
                <a:gd name="T6" fmla="*/ 1 w 52"/>
                <a:gd name="T7" fmla="*/ 3 h 88"/>
                <a:gd name="T8" fmla="*/ 26 w 52"/>
                <a:gd name="T9" fmla="*/ 0 h 88"/>
                <a:gd name="T10" fmla="*/ 34 w 52"/>
                <a:gd name="T11" fmla="*/ 2 h 88"/>
                <a:gd name="T12" fmla="*/ 41 w 52"/>
                <a:gd name="T13" fmla="*/ 7 h 88"/>
                <a:gd name="T14" fmla="*/ 45 w 52"/>
                <a:gd name="T15" fmla="*/ 13 h 88"/>
                <a:gd name="T16" fmla="*/ 47 w 52"/>
                <a:gd name="T17" fmla="*/ 22 h 88"/>
                <a:gd name="T18" fmla="*/ 46 w 52"/>
                <a:gd name="T19" fmla="*/ 27 h 88"/>
                <a:gd name="T20" fmla="*/ 45 w 52"/>
                <a:gd name="T21" fmla="*/ 32 h 88"/>
                <a:gd name="T22" fmla="*/ 40 w 52"/>
                <a:gd name="T23" fmla="*/ 37 h 88"/>
                <a:gd name="T24" fmla="*/ 34 w 52"/>
                <a:gd name="T25" fmla="*/ 40 h 88"/>
                <a:gd name="T26" fmla="*/ 44 w 52"/>
                <a:gd name="T27" fmla="*/ 44 h 88"/>
                <a:gd name="T28" fmla="*/ 49 w 52"/>
                <a:gd name="T29" fmla="*/ 49 h 88"/>
                <a:gd name="T30" fmla="*/ 52 w 52"/>
                <a:gd name="T31" fmla="*/ 55 h 88"/>
                <a:gd name="T32" fmla="*/ 52 w 52"/>
                <a:gd name="T33" fmla="*/ 63 h 88"/>
                <a:gd name="T34" fmla="*/ 51 w 52"/>
                <a:gd name="T35" fmla="*/ 74 h 88"/>
                <a:gd name="T36" fmla="*/ 45 w 52"/>
                <a:gd name="T37" fmla="*/ 82 h 88"/>
                <a:gd name="T38" fmla="*/ 36 w 52"/>
                <a:gd name="T39" fmla="*/ 87 h 88"/>
                <a:gd name="T40" fmla="*/ 24 w 52"/>
                <a:gd name="T41" fmla="*/ 88 h 88"/>
                <a:gd name="T42" fmla="*/ 11 w 52"/>
                <a:gd name="T43" fmla="*/ 7 h 88"/>
                <a:gd name="T44" fmla="*/ 20 w 52"/>
                <a:gd name="T45" fmla="*/ 38 h 88"/>
                <a:gd name="T46" fmla="*/ 28 w 52"/>
                <a:gd name="T47" fmla="*/ 37 h 88"/>
                <a:gd name="T48" fmla="*/ 34 w 52"/>
                <a:gd name="T49" fmla="*/ 33 h 88"/>
                <a:gd name="T50" fmla="*/ 37 w 52"/>
                <a:gd name="T51" fmla="*/ 28 h 88"/>
                <a:gd name="T52" fmla="*/ 37 w 52"/>
                <a:gd name="T53" fmla="*/ 22 h 88"/>
                <a:gd name="T54" fmla="*/ 36 w 52"/>
                <a:gd name="T55" fmla="*/ 15 h 88"/>
                <a:gd name="T56" fmla="*/ 34 w 52"/>
                <a:gd name="T57" fmla="*/ 10 h 88"/>
                <a:gd name="T58" fmla="*/ 28 w 52"/>
                <a:gd name="T59" fmla="*/ 7 h 88"/>
                <a:gd name="T60" fmla="*/ 20 w 52"/>
                <a:gd name="T61" fmla="*/ 7 h 88"/>
                <a:gd name="T62" fmla="*/ 16 w 52"/>
                <a:gd name="T63" fmla="*/ 44 h 88"/>
                <a:gd name="T64" fmla="*/ 13 w 52"/>
                <a:gd name="T65" fmla="*/ 82 h 88"/>
                <a:gd name="T66" fmla="*/ 21 w 52"/>
                <a:gd name="T67" fmla="*/ 83 h 88"/>
                <a:gd name="T68" fmla="*/ 30 w 52"/>
                <a:gd name="T69" fmla="*/ 82 h 88"/>
                <a:gd name="T70" fmla="*/ 36 w 52"/>
                <a:gd name="T71" fmla="*/ 78 h 88"/>
                <a:gd name="T72" fmla="*/ 41 w 52"/>
                <a:gd name="T73" fmla="*/ 72 h 88"/>
                <a:gd name="T74" fmla="*/ 44 w 52"/>
                <a:gd name="T75" fmla="*/ 63 h 88"/>
                <a:gd name="T76" fmla="*/ 41 w 52"/>
                <a:gd name="T77" fmla="*/ 54 h 88"/>
                <a:gd name="T78" fmla="*/ 36 w 52"/>
                <a:gd name="T79" fmla="*/ 48 h 88"/>
                <a:gd name="T80" fmla="*/ 29 w 52"/>
                <a:gd name="T81" fmla="*/ 44 h 8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2" h="88">
                  <a:moveTo>
                    <a:pt x="24" y="88"/>
                  </a:moveTo>
                  <a:lnTo>
                    <a:pt x="0" y="88"/>
                  </a:lnTo>
                  <a:lnTo>
                    <a:pt x="1" y="85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9"/>
                  </a:lnTo>
                  <a:lnTo>
                    <a:pt x="3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37" y="4"/>
                  </a:lnTo>
                  <a:lnTo>
                    <a:pt x="41" y="7"/>
                  </a:lnTo>
                  <a:lnTo>
                    <a:pt x="44" y="9"/>
                  </a:lnTo>
                  <a:lnTo>
                    <a:pt x="45" y="13"/>
                  </a:lnTo>
                  <a:lnTo>
                    <a:pt x="46" y="17"/>
                  </a:lnTo>
                  <a:lnTo>
                    <a:pt x="47" y="22"/>
                  </a:lnTo>
                  <a:lnTo>
                    <a:pt x="47" y="24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40" y="37"/>
                  </a:lnTo>
                  <a:lnTo>
                    <a:pt x="37" y="38"/>
                  </a:lnTo>
                  <a:lnTo>
                    <a:pt x="34" y="40"/>
                  </a:lnTo>
                  <a:lnTo>
                    <a:pt x="37" y="42"/>
                  </a:lnTo>
                  <a:lnTo>
                    <a:pt x="44" y="44"/>
                  </a:lnTo>
                  <a:lnTo>
                    <a:pt x="46" y="47"/>
                  </a:lnTo>
                  <a:lnTo>
                    <a:pt x="49" y="49"/>
                  </a:lnTo>
                  <a:lnTo>
                    <a:pt x="51" y="52"/>
                  </a:lnTo>
                  <a:lnTo>
                    <a:pt x="52" y="55"/>
                  </a:lnTo>
                  <a:lnTo>
                    <a:pt x="52" y="59"/>
                  </a:lnTo>
                  <a:lnTo>
                    <a:pt x="52" y="63"/>
                  </a:lnTo>
                  <a:lnTo>
                    <a:pt x="52" y="69"/>
                  </a:lnTo>
                  <a:lnTo>
                    <a:pt x="51" y="74"/>
                  </a:lnTo>
                  <a:lnTo>
                    <a:pt x="49" y="78"/>
                  </a:lnTo>
                  <a:lnTo>
                    <a:pt x="45" y="82"/>
                  </a:lnTo>
                  <a:lnTo>
                    <a:pt x="41" y="84"/>
                  </a:lnTo>
                  <a:lnTo>
                    <a:pt x="36" y="87"/>
                  </a:lnTo>
                  <a:lnTo>
                    <a:pt x="30" y="88"/>
                  </a:lnTo>
                  <a:lnTo>
                    <a:pt x="24" y="88"/>
                  </a:lnTo>
                  <a:close/>
                  <a:moveTo>
                    <a:pt x="20" y="7"/>
                  </a:moveTo>
                  <a:lnTo>
                    <a:pt x="11" y="7"/>
                  </a:lnTo>
                  <a:lnTo>
                    <a:pt x="11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7"/>
                  </a:lnTo>
                  <a:lnTo>
                    <a:pt x="31" y="35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8"/>
                  </a:lnTo>
                  <a:lnTo>
                    <a:pt x="36" y="15"/>
                  </a:lnTo>
                  <a:lnTo>
                    <a:pt x="35" y="13"/>
                  </a:lnTo>
                  <a:lnTo>
                    <a:pt x="34" y="10"/>
                  </a:lnTo>
                  <a:lnTo>
                    <a:pt x="31" y="9"/>
                  </a:lnTo>
                  <a:lnTo>
                    <a:pt x="28" y="7"/>
                  </a:lnTo>
                  <a:lnTo>
                    <a:pt x="24" y="7"/>
                  </a:lnTo>
                  <a:lnTo>
                    <a:pt x="20" y="7"/>
                  </a:lnTo>
                  <a:close/>
                  <a:moveTo>
                    <a:pt x="20" y="43"/>
                  </a:moveTo>
                  <a:lnTo>
                    <a:pt x="16" y="44"/>
                  </a:lnTo>
                  <a:lnTo>
                    <a:pt x="13" y="44"/>
                  </a:lnTo>
                  <a:lnTo>
                    <a:pt x="13" y="82"/>
                  </a:lnTo>
                  <a:lnTo>
                    <a:pt x="16" y="83"/>
                  </a:lnTo>
                  <a:lnTo>
                    <a:pt x="21" y="83"/>
                  </a:lnTo>
                  <a:lnTo>
                    <a:pt x="25" y="83"/>
                  </a:lnTo>
                  <a:lnTo>
                    <a:pt x="30" y="82"/>
                  </a:lnTo>
                  <a:lnTo>
                    <a:pt x="34" y="80"/>
                  </a:lnTo>
                  <a:lnTo>
                    <a:pt x="36" y="78"/>
                  </a:lnTo>
                  <a:lnTo>
                    <a:pt x="40" y="75"/>
                  </a:lnTo>
                  <a:lnTo>
                    <a:pt x="41" y="72"/>
                  </a:lnTo>
                  <a:lnTo>
                    <a:pt x="42" y="68"/>
                  </a:lnTo>
                  <a:lnTo>
                    <a:pt x="44" y="63"/>
                  </a:lnTo>
                  <a:lnTo>
                    <a:pt x="42" y="58"/>
                  </a:lnTo>
                  <a:lnTo>
                    <a:pt x="41" y="54"/>
                  </a:lnTo>
                  <a:lnTo>
                    <a:pt x="39" y="50"/>
                  </a:lnTo>
                  <a:lnTo>
                    <a:pt x="36" y="48"/>
                  </a:lnTo>
                  <a:lnTo>
                    <a:pt x="33" y="45"/>
                  </a:lnTo>
                  <a:lnTo>
                    <a:pt x="29" y="44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816" y="3511"/>
              <a:ext cx="71" cy="89"/>
            </a:xfrm>
            <a:custGeom>
              <a:avLst/>
              <a:gdLst>
                <a:gd name="T0" fmla="*/ 70 w 71"/>
                <a:gd name="T1" fmla="*/ 4 h 89"/>
                <a:gd name="T2" fmla="*/ 70 w 71"/>
                <a:gd name="T3" fmla="*/ 8 h 89"/>
                <a:gd name="T4" fmla="*/ 70 w 71"/>
                <a:gd name="T5" fmla="*/ 60 h 89"/>
                <a:gd name="T6" fmla="*/ 69 w 71"/>
                <a:gd name="T7" fmla="*/ 67 h 89"/>
                <a:gd name="T8" fmla="*/ 68 w 71"/>
                <a:gd name="T9" fmla="*/ 72 h 89"/>
                <a:gd name="T10" fmla="*/ 64 w 71"/>
                <a:gd name="T11" fmla="*/ 77 h 89"/>
                <a:gd name="T12" fmla="*/ 60 w 71"/>
                <a:gd name="T13" fmla="*/ 82 h 89"/>
                <a:gd name="T14" fmla="*/ 55 w 71"/>
                <a:gd name="T15" fmla="*/ 84 h 89"/>
                <a:gd name="T16" fmla="*/ 50 w 71"/>
                <a:gd name="T17" fmla="*/ 88 h 89"/>
                <a:gd name="T18" fmla="*/ 44 w 71"/>
                <a:gd name="T19" fmla="*/ 89 h 89"/>
                <a:gd name="T20" fmla="*/ 38 w 71"/>
                <a:gd name="T21" fmla="*/ 89 h 89"/>
                <a:gd name="T22" fmla="*/ 34 w 71"/>
                <a:gd name="T23" fmla="*/ 89 h 89"/>
                <a:gd name="T24" fmla="*/ 30 w 71"/>
                <a:gd name="T25" fmla="*/ 89 h 89"/>
                <a:gd name="T26" fmla="*/ 24 w 71"/>
                <a:gd name="T27" fmla="*/ 88 h 89"/>
                <a:gd name="T28" fmla="*/ 18 w 71"/>
                <a:gd name="T29" fmla="*/ 85 h 89"/>
                <a:gd name="T30" fmla="*/ 13 w 71"/>
                <a:gd name="T31" fmla="*/ 82 h 89"/>
                <a:gd name="T32" fmla="*/ 8 w 71"/>
                <a:gd name="T33" fmla="*/ 77 h 89"/>
                <a:gd name="T34" fmla="*/ 7 w 71"/>
                <a:gd name="T35" fmla="*/ 74 h 89"/>
                <a:gd name="T36" fmla="*/ 4 w 71"/>
                <a:gd name="T37" fmla="*/ 72 h 89"/>
                <a:gd name="T38" fmla="*/ 3 w 71"/>
                <a:gd name="T39" fmla="*/ 65 h 89"/>
                <a:gd name="T40" fmla="*/ 2 w 71"/>
                <a:gd name="T41" fmla="*/ 63 h 89"/>
                <a:gd name="T42" fmla="*/ 2 w 71"/>
                <a:gd name="T43" fmla="*/ 59 h 89"/>
                <a:gd name="T44" fmla="*/ 2 w 71"/>
                <a:gd name="T45" fmla="*/ 9 h 89"/>
                <a:gd name="T46" fmla="*/ 2 w 71"/>
                <a:gd name="T47" fmla="*/ 4 h 89"/>
                <a:gd name="T48" fmla="*/ 0 w 71"/>
                <a:gd name="T49" fmla="*/ 0 h 89"/>
                <a:gd name="T50" fmla="*/ 13 w 71"/>
                <a:gd name="T51" fmla="*/ 0 h 89"/>
                <a:gd name="T52" fmla="*/ 12 w 71"/>
                <a:gd name="T53" fmla="*/ 2 h 89"/>
                <a:gd name="T54" fmla="*/ 12 w 71"/>
                <a:gd name="T55" fmla="*/ 4 h 89"/>
                <a:gd name="T56" fmla="*/ 12 w 71"/>
                <a:gd name="T57" fmla="*/ 8 h 89"/>
                <a:gd name="T58" fmla="*/ 12 w 71"/>
                <a:gd name="T59" fmla="*/ 58 h 89"/>
                <a:gd name="T60" fmla="*/ 12 w 71"/>
                <a:gd name="T61" fmla="*/ 63 h 89"/>
                <a:gd name="T62" fmla="*/ 14 w 71"/>
                <a:gd name="T63" fmla="*/ 68 h 89"/>
                <a:gd name="T64" fmla="*/ 17 w 71"/>
                <a:gd name="T65" fmla="*/ 72 h 89"/>
                <a:gd name="T66" fmla="*/ 19 w 71"/>
                <a:gd name="T67" fmla="*/ 75 h 89"/>
                <a:gd name="T68" fmla="*/ 23 w 71"/>
                <a:gd name="T69" fmla="*/ 78 h 89"/>
                <a:gd name="T70" fmla="*/ 28 w 71"/>
                <a:gd name="T71" fmla="*/ 80 h 89"/>
                <a:gd name="T72" fmla="*/ 33 w 71"/>
                <a:gd name="T73" fmla="*/ 82 h 89"/>
                <a:gd name="T74" fmla="*/ 38 w 71"/>
                <a:gd name="T75" fmla="*/ 82 h 89"/>
                <a:gd name="T76" fmla="*/ 42 w 71"/>
                <a:gd name="T77" fmla="*/ 82 h 89"/>
                <a:gd name="T78" fmla="*/ 47 w 71"/>
                <a:gd name="T79" fmla="*/ 80 h 89"/>
                <a:gd name="T80" fmla="*/ 50 w 71"/>
                <a:gd name="T81" fmla="*/ 78 h 89"/>
                <a:gd name="T82" fmla="*/ 54 w 71"/>
                <a:gd name="T83" fmla="*/ 75 h 89"/>
                <a:gd name="T84" fmla="*/ 57 w 71"/>
                <a:gd name="T85" fmla="*/ 72 h 89"/>
                <a:gd name="T86" fmla="*/ 58 w 71"/>
                <a:gd name="T87" fmla="*/ 68 h 89"/>
                <a:gd name="T88" fmla="*/ 60 w 71"/>
                <a:gd name="T89" fmla="*/ 64 h 89"/>
                <a:gd name="T90" fmla="*/ 60 w 71"/>
                <a:gd name="T91" fmla="*/ 59 h 89"/>
                <a:gd name="T92" fmla="*/ 60 w 71"/>
                <a:gd name="T93" fmla="*/ 9 h 89"/>
                <a:gd name="T94" fmla="*/ 60 w 71"/>
                <a:gd name="T95" fmla="*/ 4 h 89"/>
                <a:gd name="T96" fmla="*/ 59 w 71"/>
                <a:gd name="T97" fmla="*/ 0 h 89"/>
                <a:gd name="T98" fmla="*/ 71 w 71"/>
                <a:gd name="T99" fmla="*/ 0 h 89"/>
                <a:gd name="T100" fmla="*/ 70 w 71"/>
                <a:gd name="T101" fmla="*/ 4 h 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1" h="89">
                  <a:moveTo>
                    <a:pt x="70" y="4"/>
                  </a:moveTo>
                  <a:lnTo>
                    <a:pt x="70" y="8"/>
                  </a:lnTo>
                  <a:lnTo>
                    <a:pt x="70" y="60"/>
                  </a:lnTo>
                  <a:lnTo>
                    <a:pt x="69" y="67"/>
                  </a:lnTo>
                  <a:lnTo>
                    <a:pt x="68" y="72"/>
                  </a:lnTo>
                  <a:lnTo>
                    <a:pt x="64" y="77"/>
                  </a:lnTo>
                  <a:lnTo>
                    <a:pt x="60" y="82"/>
                  </a:lnTo>
                  <a:lnTo>
                    <a:pt x="55" y="84"/>
                  </a:lnTo>
                  <a:lnTo>
                    <a:pt x="50" y="88"/>
                  </a:lnTo>
                  <a:lnTo>
                    <a:pt x="44" y="89"/>
                  </a:lnTo>
                  <a:lnTo>
                    <a:pt x="38" y="89"/>
                  </a:lnTo>
                  <a:lnTo>
                    <a:pt x="34" y="89"/>
                  </a:lnTo>
                  <a:lnTo>
                    <a:pt x="30" y="89"/>
                  </a:lnTo>
                  <a:lnTo>
                    <a:pt x="24" y="88"/>
                  </a:lnTo>
                  <a:lnTo>
                    <a:pt x="18" y="85"/>
                  </a:lnTo>
                  <a:lnTo>
                    <a:pt x="13" y="82"/>
                  </a:lnTo>
                  <a:lnTo>
                    <a:pt x="8" y="77"/>
                  </a:lnTo>
                  <a:lnTo>
                    <a:pt x="7" y="74"/>
                  </a:lnTo>
                  <a:lnTo>
                    <a:pt x="4" y="72"/>
                  </a:lnTo>
                  <a:lnTo>
                    <a:pt x="3" y="65"/>
                  </a:lnTo>
                  <a:lnTo>
                    <a:pt x="2" y="63"/>
                  </a:lnTo>
                  <a:lnTo>
                    <a:pt x="2" y="59"/>
                  </a:lnTo>
                  <a:lnTo>
                    <a:pt x="2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2" y="58"/>
                  </a:lnTo>
                  <a:lnTo>
                    <a:pt x="12" y="63"/>
                  </a:lnTo>
                  <a:lnTo>
                    <a:pt x="14" y="68"/>
                  </a:lnTo>
                  <a:lnTo>
                    <a:pt x="17" y="72"/>
                  </a:lnTo>
                  <a:lnTo>
                    <a:pt x="19" y="75"/>
                  </a:lnTo>
                  <a:lnTo>
                    <a:pt x="23" y="78"/>
                  </a:lnTo>
                  <a:lnTo>
                    <a:pt x="28" y="80"/>
                  </a:lnTo>
                  <a:lnTo>
                    <a:pt x="33" y="82"/>
                  </a:lnTo>
                  <a:lnTo>
                    <a:pt x="38" y="82"/>
                  </a:lnTo>
                  <a:lnTo>
                    <a:pt x="42" y="82"/>
                  </a:lnTo>
                  <a:lnTo>
                    <a:pt x="47" y="80"/>
                  </a:lnTo>
                  <a:lnTo>
                    <a:pt x="50" y="78"/>
                  </a:lnTo>
                  <a:lnTo>
                    <a:pt x="54" y="75"/>
                  </a:lnTo>
                  <a:lnTo>
                    <a:pt x="57" y="72"/>
                  </a:lnTo>
                  <a:lnTo>
                    <a:pt x="58" y="68"/>
                  </a:lnTo>
                  <a:lnTo>
                    <a:pt x="60" y="64"/>
                  </a:lnTo>
                  <a:lnTo>
                    <a:pt x="60" y="59"/>
                  </a:lnTo>
                  <a:lnTo>
                    <a:pt x="60" y="9"/>
                  </a:lnTo>
                  <a:lnTo>
                    <a:pt x="60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7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 userDrawn="1"/>
          </p:nvSpPr>
          <p:spPr bwMode="auto">
            <a:xfrm>
              <a:off x="2901" y="3511"/>
              <a:ext cx="65" cy="88"/>
            </a:xfrm>
            <a:custGeom>
              <a:avLst/>
              <a:gdLst>
                <a:gd name="T0" fmla="*/ 51 w 65"/>
                <a:gd name="T1" fmla="*/ 88 h 88"/>
                <a:gd name="T2" fmla="*/ 16 w 65"/>
                <a:gd name="T3" fmla="*/ 43 h 88"/>
                <a:gd name="T4" fmla="*/ 14 w 65"/>
                <a:gd name="T5" fmla="*/ 39 h 88"/>
                <a:gd name="T6" fmla="*/ 13 w 65"/>
                <a:gd name="T7" fmla="*/ 39 h 88"/>
                <a:gd name="T8" fmla="*/ 13 w 65"/>
                <a:gd name="T9" fmla="*/ 79 h 88"/>
                <a:gd name="T10" fmla="*/ 13 w 65"/>
                <a:gd name="T11" fmla="*/ 84 h 88"/>
                <a:gd name="T12" fmla="*/ 14 w 65"/>
                <a:gd name="T13" fmla="*/ 88 h 88"/>
                <a:gd name="T14" fmla="*/ 1 w 65"/>
                <a:gd name="T15" fmla="*/ 88 h 88"/>
                <a:gd name="T16" fmla="*/ 3 w 65"/>
                <a:gd name="T17" fmla="*/ 84 h 88"/>
                <a:gd name="T18" fmla="*/ 3 w 65"/>
                <a:gd name="T19" fmla="*/ 75 h 88"/>
                <a:gd name="T20" fmla="*/ 3 w 65"/>
                <a:gd name="T21" fmla="*/ 12 h 88"/>
                <a:gd name="T22" fmla="*/ 3 w 65"/>
                <a:gd name="T23" fmla="*/ 8 h 88"/>
                <a:gd name="T24" fmla="*/ 1 w 65"/>
                <a:gd name="T25" fmla="*/ 4 h 88"/>
                <a:gd name="T26" fmla="*/ 0 w 65"/>
                <a:gd name="T27" fmla="*/ 0 h 88"/>
                <a:gd name="T28" fmla="*/ 26 w 65"/>
                <a:gd name="T29" fmla="*/ 0 h 88"/>
                <a:gd name="T30" fmla="*/ 31 w 65"/>
                <a:gd name="T31" fmla="*/ 0 h 88"/>
                <a:gd name="T32" fmla="*/ 35 w 65"/>
                <a:gd name="T33" fmla="*/ 2 h 88"/>
                <a:gd name="T34" fmla="*/ 39 w 65"/>
                <a:gd name="T35" fmla="*/ 3 h 88"/>
                <a:gd name="T36" fmla="*/ 43 w 65"/>
                <a:gd name="T37" fmla="*/ 5 h 88"/>
                <a:gd name="T38" fmla="*/ 45 w 65"/>
                <a:gd name="T39" fmla="*/ 8 h 88"/>
                <a:gd name="T40" fmla="*/ 46 w 65"/>
                <a:gd name="T41" fmla="*/ 10 h 88"/>
                <a:gd name="T42" fmla="*/ 46 w 65"/>
                <a:gd name="T43" fmla="*/ 12 h 88"/>
                <a:gd name="T44" fmla="*/ 48 w 65"/>
                <a:gd name="T45" fmla="*/ 15 h 88"/>
                <a:gd name="T46" fmla="*/ 49 w 65"/>
                <a:gd name="T47" fmla="*/ 20 h 88"/>
                <a:gd name="T48" fmla="*/ 48 w 65"/>
                <a:gd name="T49" fmla="*/ 25 h 88"/>
                <a:gd name="T50" fmla="*/ 46 w 65"/>
                <a:gd name="T51" fmla="*/ 29 h 88"/>
                <a:gd name="T52" fmla="*/ 44 w 65"/>
                <a:gd name="T53" fmla="*/ 33 h 88"/>
                <a:gd name="T54" fmla="*/ 41 w 65"/>
                <a:gd name="T55" fmla="*/ 37 h 88"/>
                <a:gd name="T56" fmla="*/ 38 w 65"/>
                <a:gd name="T57" fmla="*/ 39 h 88"/>
                <a:gd name="T58" fmla="*/ 34 w 65"/>
                <a:gd name="T59" fmla="*/ 40 h 88"/>
                <a:gd name="T60" fmla="*/ 29 w 65"/>
                <a:gd name="T61" fmla="*/ 42 h 88"/>
                <a:gd name="T62" fmla="*/ 24 w 65"/>
                <a:gd name="T63" fmla="*/ 42 h 88"/>
                <a:gd name="T64" fmla="*/ 26 w 65"/>
                <a:gd name="T65" fmla="*/ 43 h 88"/>
                <a:gd name="T66" fmla="*/ 33 w 65"/>
                <a:gd name="T67" fmla="*/ 49 h 88"/>
                <a:gd name="T68" fmla="*/ 54 w 65"/>
                <a:gd name="T69" fmla="*/ 77 h 88"/>
                <a:gd name="T70" fmla="*/ 58 w 65"/>
                <a:gd name="T71" fmla="*/ 82 h 88"/>
                <a:gd name="T72" fmla="*/ 61 w 65"/>
                <a:gd name="T73" fmla="*/ 85 h 88"/>
                <a:gd name="T74" fmla="*/ 65 w 65"/>
                <a:gd name="T75" fmla="*/ 88 h 88"/>
                <a:gd name="T76" fmla="*/ 51 w 65"/>
                <a:gd name="T77" fmla="*/ 88 h 88"/>
                <a:gd name="T78" fmla="*/ 21 w 65"/>
                <a:gd name="T79" fmla="*/ 5 h 88"/>
                <a:gd name="T80" fmla="*/ 16 w 65"/>
                <a:gd name="T81" fmla="*/ 5 h 88"/>
                <a:gd name="T82" fmla="*/ 13 w 65"/>
                <a:gd name="T83" fmla="*/ 7 h 88"/>
                <a:gd name="T84" fmla="*/ 13 w 65"/>
                <a:gd name="T85" fmla="*/ 38 h 88"/>
                <a:gd name="T86" fmla="*/ 20 w 65"/>
                <a:gd name="T87" fmla="*/ 38 h 88"/>
                <a:gd name="T88" fmla="*/ 28 w 65"/>
                <a:gd name="T89" fmla="*/ 35 h 88"/>
                <a:gd name="T90" fmla="*/ 31 w 65"/>
                <a:gd name="T91" fmla="*/ 34 h 88"/>
                <a:gd name="T92" fmla="*/ 34 w 65"/>
                <a:gd name="T93" fmla="*/ 33 h 88"/>
                <a:gd name="T94" fmla="*/ 36 w 65"/>
                <a:gd name="T95" fmla="*/ 30 h 88"/>
                <a:gd name="T96" fmla="*/ 38 w 65"/>
                <a:gd name="T97" fmla="*/ 27 h 88"/>
                <a:gd name="T98" fmla="*/ 39 w 65"/>
                <a:gd name="T99" fmla="*/ 24 h 88"/>
                <a:gd name="T100" fmla="*/ 39 w 65"/>
                <a:gd name="T101" fmla="*/ 20 h 88"/>
                <a:gd name="T102" fmla="*/ 38 w 65"/>
                <a:gd name="T103" fmla="*/ 15 h 88"/>
                <a:gd name="T104" fmla="*/ 36 w 65"/>
                <a:gd name="T105" fmla="*/ 13 h 88"/>
                <a:gd name="T106" fmla="*/ 35 w 65"/>
                <a:gd name="T107" fmla="*/ 10 h 88"/>
                <a:gd name="T108" fmla="*/ 33 w 65"/>
                <a:gd name="T109" fmla="*/ 9 h 88"/>
                <a:gd name="T110" fmla="*/ 30 w 65"/>
                <a:gd name="T111" fmla="*/ 7 h 88"/>
                <a:gd name="T112" fmla="*/ 26 w 65"/>
                <a:gd name="T113" fmla="*/ 5 h 88"/>
                <a:gd name="T114" fmla="*/ 21 w 65"/>
                <a:gd name="T115" fmla="*/ 5 h 8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5" h="88">
                  <a:moveTo>
                    <a:pt x="51" y="88"/>
                  </a:moveTo>
                  <a:lnTo>
                    <a:pt x="16" y="43"/>
                  </a:lnTo>
                  <a:lnTo>
                    <a:pt x="14" y="39"/>
                  </a:lnTo>
                  <a:lnTo>
                    <a:pt x="13" y="39"/>
                  </a:lnTo>
                  <a:lnTo>
                    <a:pt x="13" y="79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" y="88"/>
                  </a:lnTo>
                  <a:lnTo>
                    <a:pt x="3" y="84"/>
                  </a:lnTo>
                  <a:lnTo>
                    <a:pt x="3" y="75"/>
                  </a:lnTo>
                  <a:lnTo>
                    <a:pt x="3" y="12"/>
                  </a:lnTo>
                  <a:lnTo>
                    <a:pt x="3" y="8"/>
                  </a:lnTo>
                  <a:lnTo>
                    <a:pt x="1" y="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39" y="3"/>
                  </a:lnTo>
                  <a:lnTo>
                    <a:pt x="43" y="5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8" y="15"/>
                  </a:lnTo>
                  <a:lnTo>
                    <a:pt x="49" y="20"/>
                  </a:lnTo>
                  <a:lnTo>
                    <a:pt x="48" y="25"/>
                  </a:lnTo>
                  <a:lnTo>
                    <a:pt x="46" y="29"/>
                  </a:lnTo>
                  <a:lnTo>
                    <a:pt x="44" y="33"/>
                  </a:lnTo>
                  <a:lnTo>
                    <a:pt x="41" y="37"/>
                  </a:lnTo>
                  <a:lnTo>
                    <a:pt x="38" y="39"/>
                  </a:lnTo>
                  <a:lnTo>
                    <a:pt x="34" y="40"/>
                  </a:lnTo>
                  <a:lnTo>
                    <a:pt x="29" y="42"/>
                  </a:lnTo>
                  <a:lnTo>
                    <a:pt x="24" y="42"/>
                  </a:lnTo>
                  <a:lnTo>
                    <a:pt x="26" y="43"/>
                  </a:lnTo>
                  <a:lnTo>
                    <a:pt x="33" y="49"/>
                  </a:lnTo>
                  <a:lnTo>
                    <a:pt x="54" y="77"/>
                  </a:lnTo>
                  <a:lnTo>
                    <a:pt x="58" y="82"/>
                  </a:lnTo>
                  <a:lnTo>
                    <a:pt x="61" y="85"/>
                  </a:lnTo>
                  <a:lnTo>
                    <a:pt x="65" y="88"/>
                  </a:lnTo>
                  <a:lnTo>
                    <a:pt x="51" y="88"/>
                  </a:lnTo>
                  <a:close/>
                  <a:moveTo>
                    <a:pt x="21" y="5"/>
                  </a:moveTo>
                  <a:lnTo>
                    <a:pt x="16" y="5"/>
                  </a:lnTo>
                  <a:lnTo>
                    <a:pt x="13" y="7"/>
                  </a:lnTo>
                  <a:lnTo>
                    <a:pt x="13" y="38"/>
                  </a:lnTo>
                  <a:lnTo>
                    <a:pt x="20" y="38"/>
                  </a:lnTo>
                  <a:lnTo>
                    <a:pt x="28" y="35"/>
                  </a:lnTo>
                  <a:lnTo>
                    <a:pt x="31" y="34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8" y="27"/>
                  </a:lnTo>
                  <a:lnTo>
                    <a:pt x="39" y="24"/>
                  </a:lnTo>
                  <a:lnTo>
                    <a:pt x="39" y="20"/>
                  </a:lnTo>
                  <a:lnTo>
                    <a:pt x="38" y="15"/>
                  </a:lnTo>
                  <a:lnTo>
                    <a:pt x="36" y="13"/>
                  </a:lnTo>
                  <a:lnTo>
                    <a:pt x="35" y="10"/>
                  </a:lnTo>
                  <a:lnTo>
                    <a:pt x="33" y="9"/>
                  </a:lnTo>
                  <a:lnTo>
                    <a:pt x="30" y="7"/>
                  </a:lnTo>
                  <a:lnTo>
                    <a:pt x="26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2972" y="3511"/>
              <a:ext cx="84" cy="92"/>
            </a:xfrm>
            <a:custGeom>
              <a:avLst/>
              <a:gdLst>
                <a:gd name="T0" fmla="*/ 83 w 84"/>
                <a:gd name="T1" fmla="*/ 4 h 92"/>
                <a:gd name="T2" fmla="*/ 83 w 84"/>
                <a:gd name="T3" fmla="*/ 9 h 92"/>
                <a:gd name="T4" fmla="*/ 83 w 84"/>
                <a:gd name="T5" fmla="*/ 92 h 92"/>
                <a:gd name="T6" fmla="*/ 11 w 84"/>
                <a:gd name="T7" fmla="*/ 13 h 92"/>
                <a:gd name="T8" fmla="*/ 11 w 84"/>
                <a:gd name="T9" fmla="*/ 78 h 92"/>
                <a:gd name="T10" fmla="*/ 11 w 84"/>
                <a:gd name="T11" fmla="*/ 80 h 92"/>
                <a:gd name="T12" fmla="*/ 11 w 84"/>
                <a:gd name="T13" fmla="*/ 84 h 92"/>
                <a:gd name="T14" fmla="*/ 13 w 84"/>
                <a:gd name="T15" fmla="*/ 88 h 92"/>
                <a:gd name="T16" fmla="*/ 2 w 84"/>
                <a:gd name="T17" fmla="*/ 88 h 92"/>
                <a:gd name="T18" fmla="*/ 3 w 84"/>
                <a:gd name="T19" fmla="*/ 85 h 92"/>
                <a:gd name="T20" fmla="*/ 4 w 84"/>
                <a:gd name="T21" fmla="*/ 83 h 92"/>
                <a:gd name="T22" fmla="*/ 4 w 84"/>
                <a:gd name="T23" fmla="*/ 80 h 92"/>
                <a:gd name="T24" fmla="*/ 4 w 84"/>
                <a:gd name="T25" fmla="*/ 7 h 92"/>
                <a:gd name="T26" fmla="*/ 4 w 84"/>
                <a:gd name="T27" fmla="*/ 4 h 92"/>
                <a:gd name="T28" fmla="*/ 3 w 84"/>
                <a:gd name="T29" fmla="*/ 3 h 92"/>
                <a:gd name="T30" fmla="*/ 2 w 84"/>
                <a:gd name="T31" fmla="*/ 2 h 92"/>
                <a:gd name="T32" fmla="*/ 0 w 84"/>
                <a:gd name="T33" fmla="*/ 0 h 92"/>
                <a:gd name="T34" fmla="*/ 13 w 84"/>
                <a:gd name="T35" fmla="*/ 0 h 92"/>
                <a:gd name="T36" fmla="*/ 75 w 84"/>
                <a:gd name="T37" fmla="*/ 70 h 92"/>
                <a:gd name="T38" fmla="*/ 75 w 84"/>
                <a:gd name="T39" fmla="*/ 14 h 92"/>
                <a:gd name="T40" fmla="*/ 75 w 84"/>
                <a:gd name="T41" fmla="*/ 9 h 92"/>
                <a:gd name="T42" fmla="*/ 74 w 84"/>
                <a:gd name="T43" fmla="*/ 3 h 92"/>
                <a:gd name="T44" fmla="*/ 74 w 84"/>
                <a:gd name="T45" fmla="*/ 0 h 92"/>
                <a:gd name="T46" fmla="*/ 84 w 84"/>
                <a:gd name="T47" fmla="*/ 0 h 92"/>
                <a:gd name="T48" fmla="*/ 83 w 84"/>
                <a:gd name="T49" fmla="*/ 4 h 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4" h="92">
                  <a:moveTo>
                    <a:pt x="83" y="4"/>
                  </a:moveTo>
                  <a:lnTo>
                    <a:pt x="83" y="9"/>
                  </a:lnTo>
                  <a:lnTo>
                    <a:pt x="83" y="92"/>
                  </a:lnTo>
                  <a:lnTo>
                    <a:pt x="11" y="13"/>
                  </a:lnTo>
                  <a:lnTo>
                    <a:pt x="11" y="78"/>
                  </a:lnTo>
                  <a:lnTo>
                    <a:pt x="11" y="80"/>
                  </a:lnTo>
                  <a:lnTo>
                    <a:pt x="11" y="84"/>
                  </a:lnTo>
                  <a:lnTo>
                    <a:pt x="13" y="88"/>
                  </a:lnTo>
                  <a:lnTo>
                    <a:pt x="2" y="88"/>
                  </a:lnTo>
                  <a:lnTo>
                    <a:pt x="3" y="85"/>
                  </a:lnTo>
                  <a:lnTo>
                    <a:pt x="4" y="83"/>
                  </a:lnTo>
                  <a:lnTo>
                    <a:pt x="4" y="80"/>
                  </a:lnTo>
                  <a:lnTo>
                    <a:pt x="4" y="7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5" y="70"/>
                  </a:lnTo>
                  <a:lnTo>
                    <a:pt x="75" y="14"/>
                  </a:lnTo>
                  <a:lnTo>
                    <a:pt x="75" y="9"/>
                  </a:lnTo>
                  <a:lnTo>
                    <a:pt x="74" y="3"/>
                  </a:lnTo>
                  <a:lnTo>
                    <a:pt x="74" y="0"/>
                  </a:lnTo>
                  <a:lnTo>
                    <a:pt x="84" y="0"/>
                  </a:lnTo>
                  <a:lnTo>
                    <a:pt x="8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071" y="3511"/>
              <a:ext cx="53" cy="88"/>
            </a:xfrm>
            <a:custGeom>
              <a:avLst/>
              <a:gdLst>
                <a:gd name="T0" fmla="*/ 51 w 53"/>
                <a:gd name="T1" fmla="*/ 88 h 88"/>
                <a:gd name="T2" fmla="*/ 0 w 53"/>
                <a:gd name="T3" fmla="*/ 88 h 88"/>
                <a:gd name="T4" fmla="*/ 1 w 53"/>
                <a:gd name="T5" fmla="*/ 87 h 88"/>
                <a:gd name="T6" fmla="*/ 1 w 53"/>
                <a:gd name="T7" fmla="*/ 85 h 88"/>
                <a:gd name="T8" fmla="*/ 1 w 53"/>
                <a:gd name="T9" fmla="*/ 83 h 88"/>
                <a:gd name="T10" fmla="*/ 1 w 53"/>
                <a:gd name="T11" fmla="*/ 80 h 88"/>
                <a:gd name="T12" fmla="*/ 1 w 53"/>
                <a:gd name="T13" fmla="*/ 7 h 88"/>
                <a:gd name="T14" fmla="*/ 1 w 53"/>
                <a:gd name="T15" fmla="*/ 3 h 88"/>
                <a:gd name="T16" fmla="*/ 0 w 53"/>
                <a:gd name="T17" fmla="*/ 0 h 88"/>
                <a:gd name="T18" fmla="*/ 45 w 53"/>
                <a:gd name="T19" fmla="*/ 0 h 88"/>
                <a:gd name="T20" fmla="*/ 45 w 53"/>
                <a:gd name="T21" fmla="*/ 9 h 88"/>
                <a:gd name="T22" fmla="*/ 41 w 53"/>
                <a:gd name="T23" fmla="*/ 7 h 88"/>
                <a:gd name="T24" fmla="*/ 38 w 53"/>
                <a:gd name="T25" fmla="*/ 7 h 88"/>
                <a:gd name="T26" fmla="*/ 35 w 53"/>
                <a:gd name="T27" fmla="*/ 7 h 88"/>
                <a:gd name="T28" fmla="*/ 11 w 53"/>
                <a:gd name="T29" fmla="*/ 7 h 88"/>
                <a:gd name="T30" fmla="*/ 11 w 53"/>
                <a:gd name="T31" fmla="*/ 35 h 88"/>
                <a:gd name="T32" fmla="*/ 45 w 53"/>
                <a:gd name="T33" fmla="*/ 35 h 88"/>
                <a:gd name="T34" fmla="*/ 45 w 53"/>
                <a:gd name="T35" fmla="*/ 44 h 88"/>
                <a:gd name="T36" fmla="*/ 40 w 53"/>
                <a:gd name="T37" fmla="*/ 43 h 88"/>
                <a:gd name="T38" fmla="*/ 35 w 53"/>
                <a:gd name="T39" fmla="*/ 42 h 88"/>
                <a:gd name="T40" fmla="*/ 12 w 53"/>
                <a:gd name="T41" fmla="*/ 42 h 88"/>
                <a:gd name="T42" fmla="*/ 12 w 53"/>
                <a:gd name="T43" fmla="*/ 82 h 88"/>
                <a:gd name="T44" fmla="*/ 40 w 53"/>
                <a:gd name="T45" fmla="*/ 82 h 88"/>
                <a:gd name="T46" fmla="*/ 45 w 53"/>
                <a:gd name="T47" fmla="*/ 82 h 88"/>
                <a:gd name="T48" fmla="*/ 50 w 53"/>
                <a:gd name="T49" fmla="*/ 80 h 88"/>
                <a:gd name="T50" fmla="*/ 53 w 53"/>
                <a:gd name="T51" fmla="*/ 78 h 88"/>
                <a:gd name="T52" fmla="*/ 51 w 53"/>
                <a:gd name="T53" fmla="*/ 88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3" h="88">
                  <a:moveTo>
                    <a:pt x="51" y="88"/>
                  </a:moveTo>
                  <a:lnTo>
                    <a:pt x="0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3"/>
                  </a:lnTo>
                  <a:lnTo>
                    <a:pt x="1" y="80"/>
                  </a:lnTo>
                  <a:lnTo>
                    <a:pt x="1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5" y="7"/>
                  </a:lnTo>
                  <a:lnTo>
                    <a:pt x="11" y="7"/>
                  </a:lnTo>
                  <a:lnTo>
                    <a:pt x="11" y="35"/>
                  </a:lnTo>
                  <a:lnTo>
                    <a:pt x="45" y="35"/>
                  </a:lnTo>
                  <a:lnTo>
                    <a:pt x="45" y="44"/>
                  </a:lnTo>
                  <a:lnTo>
                    <a:pt x="40" y="43"/>
                  </a:lnTo>
                  <a:lnTo>
                    <a:pt x="35" y="42"/>
                  </a:lnTo>
                  <a:lnTo>
                    <a:pt x="12" y="42"/>
                  </a:lnTo>
                  <a:lnTo>
                    <a:pt x="12" y="82"/>
                  </a:lnTo>
                  <a:lnTo>
                    <a:pt x="40" y="82"/>
                  </a:lnTo>
                  <a:lnTo>
                    <a:pt x="45" y="82"/>
                  </a:lnTo>
                  <a:lnTo>
                    <a:pt x="50" y="80"/>
                  </a:lnTo>
                  <a:lnTo>
                    <a:pt x="53" y="78"/>
                  </a:lnTo>
                  <a:lnTo>
                    <a:pt x="51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2343" y="3662"/>
              <a:ext cx="69" cy="90"/>
            </a:xfrm>
            <a:custGeom>
              <a:avLst/>
              <a:gdLst>
                <a:gd name="T0" fmla="*/ 68 w 69"/>
                <a:gd name="T1" fmla="*/ 4 h 90"/>
                <a:gd name="T2" fmla="*/ 68 w 69"/>
                <a:gd name="T3" fmla="*/ 9 h 90"/>
                <a:gd name="T4" fmla="*/ 68 w 69"/>
                <a:gd name="T5" fmla="*/ 60 h 90"/>
                <a:gd name="T6" fmla="*/ 67 w 69"/>
                <a:gd name="T7" fmla="*/ 67 h 90"/>
                <a:gd name="T8" fmla="*/ 66 w 69"/>
                <a:gd name="T9" fmla="*/ 73 h 90"/>
                <a:gd name="T10" fmla="*/ 63 w 69"/>
                <a:gd name="T11" fmla="*/ 78 h 90"/>
                <a:gd name="T12" fmla="*/ 58 w 69"/>
                <a:gd name="T13" fmla="*/ 82 h 90"/>
                <a:gd name="T14" fmla="*/ 53 w 69"/>
                <a:gd name="T15" fmla="*/ 85 h 90"/>
                <a:gd name="T16" fmla="*/ 48 w 69"/>
                <a:gd name="T17" fmla="*/ 88 h 90"/>
                <a:gd name="T18" fmla="*/ 42 w 69"/>
                <a:gd name="T19" fmla="*/ 89 h 90"/>
                <a:gd name="T20" fmla="*/ 36 w 69"/>
                <a:gd name="T21" fmla="*/ 90 h 90"/>
                <a:gd name="T22" fmla="*/ 32 w 69"/>
                <a:gd name="T23" fmla="*/ 90 h 90"/>
                <a:gd name="T24" fmla="*/ 28 w 69"/>
                <a:gd name="T25" fmla="*/ 90 h 90"/>
                <a:gd name="T26" fmla="*/ 22 w 69"/>
                <a:gd name="T27" fmla="*/ 88 h 90"/>
                <a:gd name="T28" fmla="*/ 16 w 69"/>
                <a:gd name="T29" fmla="*/ 85 h 90"/>
                <a:gd name="T30" fmla="*/ 11 w 69"/>
                <a:gd name="T31" fmla="*/ 82 h 90"/>
                <a:gd name="T32" fmla="*/ 6 w 69"/>
                <a:gd name="T33" fmla="*/ 78 h 90"/>
                <a:gd name="T34" fmla="*/ 5 w 69"/>
                <a:gd name="T35" fmla="*/ 75 h 90"/>
                <a:gd name="T36" fmla="*/ 3 w 69"/>
                <a:gd name="T37" fmla="*/ 73 h 90"/>
                <a:gd name="T38" fmla="*/ 1 w 69"/>
                <a:gd name="T39" fmla="*/ 67 h 90"/>
                <a:gd name="T40" fmla="*/ 1 w 69"/>
                <a:gd name="T41" fmla="*/ 63 h 90"/>
                <a:gd name="T42" fmla="*/ 1 w 69"/>
                <a:gd name="T43" fmla="*/ 60 h 90"/>
                <a:gd name="T44" fmla="*/ 1 w 69"/>
                <a:gd name="T45" fmla="*/ 9 h 90"/>
                <a:gd name="T46" fmla="*/ 0 w 69"/>
                <a:gd name="T47" fmla="*/ 5 h 90"/>
                <a:gd name="T48" fmla="*/ 0 w 69"/>
                <a:gd name="T49" fmla="*/ 0 h 90"/>
                <a:gd name="T50" fmla="*/ 11 w 69"/>
                <a:gd name="T51" fmla="*/ 0 h 90"/>
                <a:gd name="T52" fmla="*/ 11 w 69"/>
                <a:gd name="T53" fmla="*/ 3 h 90"/>
                <a:gd name="T54" fmla="*/ 10 w 69"/>
                <a:gd name="T55" fmla="*/ 4 h 90"/>
                <a:gd name="T56" fmla="*/ 10 w 69"/>
                <a:gd name="T57" fmla="*/ 9 h 90"/>
                <a:gd name="T58" fmla="*/ 10 w 69"/>
                <a:gd name="T59" fmla="*/ 59 h 90"/>
                <a:gd name="T60" fmla="*/ 11 w 69"/>
                <a:gd name="T61" fmla="*/ 64 h 90"/>
                <a:gd name="T62" fmla="*/ 12 w 69"/>
                <a:gd name="T63" fmla="*/ 68 h 90"/>
                <a:gd name="T64" fmla="*/ 15 w 69"/>
                <a:gd name="T65" fmla="*/ 73 h 90"/>
                <a:gd name="T66" fmla="*/ 17 w 69"/>
                <a:gd name="T67" fmla="*/ 77 h 90"/>
                <a:gd name="T68" fmla="*/ 22 w 69"/>
                <a:gd name="T69" fmla="*/ 79 h 90"/>
                <a:gd name="T70" fmla="*/ 26 w 69"/>
                <a:gd name="T71" fmla="*/ 82 h 90"/>
                <a:gd name="T72" fmla="*/ 31 w 69"/>
                <a:gd name="T73" fmla="*/ 83 h 90"/>
                <a:gd name="T74" fmla="*/ 36 w 69"/>
                <a:gd name="T75" fmla="*/ 83 h 90"/>
                <a:gd name="T76" fmla="*/ 41 w 69"/>
                <a:gd name="T77" fmla="*/ 82 h 90"/>
                <a:gd name="T78" fmla="*/ 45 w 69"/>
                <a:gd name="T79" fmla="*/ 80 h 90"/>
                <a:gd name="T80" fmla="*/ 48 w 69"/>
                <a:gd name="T81" fmla="*/ 79 h 90"/>
                <a:gd name="T82" fmla="*/ 52 w 69"/>
                <a:gd name="T83" fmla="*/ 75 h 90"/>
                <a:gd name="T84" fmla="*/ 55 w 69"/>
                <a:gd name="T85" fmla="*/ 73 h 90"/>
                <a:gd name="T86" fmla="*/ 57 w 69"/>
                <a:gd name="T87" fmla="*/ 69 h 90"/>
                <a:gd name="T88" fmla="*/ 58 w 69"/>
                <a:gd name="T89" fmla="*/ 64 h 90"/>
                <a:gd name="T90" fmla="*/ 58 w 69"/>
                <a:gd name="T91" fmla="*/ 59 h 90"/>
                <a:gd name="T92" fmla="*/ 58 w 69"/>
                <a:gd name="T93" fmla="*/ 9 h 90"/>
                <a:gd name="T94" fmla="*/ 58 w 69"/>
                <a:gd name="T95" fmla="*/ 4 h 90"/>
                <a:gd name="T96" fmla="*/ 57 w 69"/>
                <a:gd name="T97" fmla="*/ 0 h 90"/>
                <a:gd name="T98" fmla="*/ 69 w 69"/>
                <a:gd name="T99" fmla="*/ 0 h 90"/>
                <a:gd name="T100" fmla="*/ 68 w 69"/>
                <a:gd name="T101" fmla="*/ 4 h 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9" h="90">
                  <a:moveTo>
                    <a:pt x="68" y="4"/>
                  </a:moveTo>
                  <a:lnTo>
                    <a:pt x="68" y="9"/>
                  </a:lnTo>
                  <a:lnTo>
                    <a:pt x="68" y="60"/>
                  </a:lnTo>
                  <a:lnTo>
                    <a:pt x="67" y="67"/>
                  </a:lnTo>
                  <a:lnTo>
                    <a:pt x="66" y="73"/>
                  </a:lnTo>
                  <a:lnTo>
                    <a:pt x="63" y="78"/>
                  </a:lnTo>
                  <a:lnTo>
                    <a:pt x="58" y="82"/>
                  </a:lnTo>
                  <a:lnTo>
                    <a:pt x="53" y="85"/>
                  </a:lnTo>
                  <a:lnTo>
                    <a:pt x="48" y="88"/>
                  </a:lnTo>
                  <a:lnTo>
                    <a:pt x="42" y="89"/>
                  </a:lnTo>
                  <a:lnTo>
                    <a:pt x="36" y="90"/>
                  </a:lnTo>
                  <a:lnTo>
                    <a:pt x="32" y="90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6" y="85"/>
                  </a:lnTo>
                  <a:lnTo>
                    <a:pt x="11" y="82"/>
                  </a:lnTo>
                  <a:lnTo>
                    <a:pt x="6" y="78"/>
                  </a:lnTo>
                  <a:lnTo>
                    <a:pt x="5" y="75"/>
                  </a:lnTo>
                  <a:lnTo>
                    <a:pt x="3" y="73"/>
                  </a:lnTo>
                  <a:lnTo>
                    <a:pt x="1" y="67"/>
                  </a:lnTo>
                  <a:lnTo>
                    <a:pt x="1" y="63"/>
                  </a:lnTo>
                  <a:lnTo>
                    <a:pt x="1" y="60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10" y="9"/>
                  </a:lnTo>
                  <a:lnTo>
                    <a:pt x="10" y="59"/>
                  </a:lnTo>
                  <a:lnTo>
                    <a:pt x="11" y="64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17" y="77"/>
                  </a:lnTo>
                  <a:lnTo>
                    <a:pt x="22" y="79"/>
                  </a:lnTo>
                  <a:lnTo>
                    <a:pt x="26" y="82"/>
                  </a:lnTo>
                  <a:lnTo>
                    <a:pt x="31" y="83"/>
                  </a:lnTo>
                  <a:lnTo>
                    <a:pt x="36" y="83"/>
                  </a:lnTo>
                  <a:lnTo>
                    <a:pt x="41" y="82"/>
                  </a:lnTo>
                  <a:lnTo>
                    <a:pt x="45" y="80"/>
                  </a:lnTo>
                  <a:lnTo>
                    <a:pt x="48" y="79"/>
                  </a:lnTo>
                  <a:lnTo>
                    <a:pt x="52" y="75"/>
                  </a:lnTo>
                  <a:lnTo>
                    <a:pt x="55" y="73"/>
                  </a:lnTo>
                  <a:lnTo>
                    <a:pt x="57" y="69"/>
                  </a:lnTo>
                  <a:lnTo>
                    <a:pt x="58" y="64"/>
                  </a:lnTo>
                  <a:lnTo>
                    <a:pt x="58" y="59"/>
                  </a:lnTo>
                  <a:lnTo>
                    <a:pt x="58" y="9"/>
                  </a:lnTo>
                  <a:lnTo>
                    <a:pt x="58" y="4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8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426" y="3662"/>
              <a:ext cx="82" cy="91"/>
            </a:xfrm>
            <a:custGeom>
              <a:avLst/>
              <a:gdLst>
                <a:gd name="T0" fmla="*/ 82 w 82"/>
                <a:gd name="T1" fmla="*/ 4 h 91"/>
                <a:gd name="T2" fmla="*/ 81 w 82"/>
                <a:gd name="T3" fmla="*/ 9 h 91"/>
                <a:gd name="T4" fmla="*/ 81 w 82"/>
                <a:gd name="T5" fmla="*/ 91 h 91"/>
                <a:gd name="T6" fmla="*/ 10 w 82"/>
                <a:gd name="T7" fmla="*/ 13 h 91"/>
                <a:gd name="T8" fmla="*/ 10 w 82"/>
                <a:gd name="T9" fmla="*/ 79 h 91"/>
                <a:gd name="T10" fmla="*/ 10 w 82"/>
                <a:gd name="T11" fmla="*/ 82 h 91"/>
                <a:gd name="T12" fmla="*/ 11 w 82"/>
                <a:gd name="T13" fmla="*/ 85 h 91"/>
                <a:gd name="T14" fmla="*/ 13 w 82"/>
                <a:gd name="T15" fmla="*/ 89 h 91"/>
                <a:gd name="T16" fmla="*/ 1 w 82"/>
                <a:gd name="T17" fmla="*/ 89 h 91"/>
                <a:gd name="T18" fmla="*/ 3 w 82"/>
                <a:gd name="T19" fmla="*/ 85 h 91"/>
                <a:gd name="T20" fmla="*/ 3 w 82"/>
                <a:gd name="T21" fmla="*/ 83 h 91"/>
                <a:gd name="T22" fmla="*/ 3 w 82"/>
                <a:gd name="T23" fmla="*/ 80 h 91"/>
                <a:gd name="T24" fmla="*/ 3 w 82"/>
                <a:gd name="T25" fmla="*/ 8 h 91"/>
                <a:gd name="T26" fmla="*/ 3 w 82"/>
                <a:gd name="T27" fmla="*/ 5 h 91"/>
                <a:gd name="T28" fmla="*/ 3 w 82"/>
                <a:gd name="T29" fmla="*/ 3 h 91"/>
                <a:gd name="T30" fmla="*/ 1 w 82"/>
                <a:gd name="T31" fmla="*/ 2 h 91"/>
                <a:gd name="T32" fmla="*/ 0 w 82"/>
                <a:gd name="T33" fmla="*/ 0 h 91"/>
                <a:gd name="T34" fmla="*/ 13 w 82"/>
                <a:gd name="T35" fmla="*/ 0 h 91"/>
                <a:gd name="T36" fmla="*/ 74 w 82"/>
                <a:gd name="T37" fmla="*/ 72 h 91"/>
                <a:gd name="T38" fmla="*/ 74 w 82"/>
                <a:gd name="T39" fmla="*/ 15 h 91"/>
                <a:gd name="T40" fmla="*/ 74 w 82"/>
                <a:gd name="T41" fmla="*/ 9 h 91"/>
                <a:gd name="T42" fmla="*/ 74 w 82"/>
                <a:gd name="T43" fmla="*/ 4 h 91"/>
                <a:gd name="T44" fmla="*/ 72 w 82"/>
                <a:gd name="T45" fmla="*/ 0 h 91"/>
                <a:gd name="T46" fmla="*/ 82 w 82"/>
                <a:gd name="T47" fmla="*/ 0 h 91"/>
                <a:gd name="T48" fmla="*/ 82 w 82"/>
                <a:gd name="T49" fmla="*/ 4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2" h="91">
                  <a:moveTo>
                    <a:pt x="82" y="4"/>
                  </a:moveTo>
                  <a:lnTo>
                    <a:pt x="81" y="9"/>
                  </a:lnTo>
                  <a:lnTo>
                    <a:pt x="81" y="91"/>
                  </a:lnTo>
                  <a:lnTo>
                    <a:pt x="10" y="13"/>
                  </a:lnTo>
                  <a:lnTo>
                    <a:pt x="10" y="79"/>
                  </a:lnTo>
                  <a:lnTo>
                    <a:pt x="10" y="82"/>
                  </a:lnTo>
                  <a:lnTo>
                    <a:pt x="11" y="85"/>
                  </a:lnTo>
                  <a:lnTo>
                    <a:pt x="13" y="89"/>
                  </a:lnTo>
                  <a:lnTo>
                    <a:pt x="1" y="89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3" y="8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4" y="72"/>
                  </a:lnTo>
                  <a:lnTo>
                    <a:pt x="74" y="15"/>
                  </a:lnTo>
                  <a:lnTo>
                    <a:pt x="74" y="9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82" y="0"/>
                  </a:lnTo>
                  <a:lnTo>
                    <a:pt x="8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525" y="3662"/>
              <a:ext cx="15" cy="89"/>
            </a:xfrm>
            <a:custGeom>
              <a:avLst/>
              <a:gdLst>
                <a:gd name="T0" fmla="*/ 13 w 15"/>
                <a:gd name="T1" fmla="*/ 4 h 89"/>
                <a:gd name="T2" fmla="*/ 12 w 15"/>
                <a:gd name="T3" fmla="*/ 8 h 89"/>
                <a:gd name="T4" fmla="*/ 12 w 15"/>
                <a:gd name="T5" fmla="*/ 9 h 89"/>
                <a:gd name="T6" fmla="*/ 12 w 15"/>
                <a:gd name="T7" fmla="*/ 74 h 89"/>
                <a:gd name="T8" fmla="*/ 12 w 15"/>
                <a:gd name="T9" fmla="*/ 85 h 89"/>
                <a:gd name="T10" fmla="*/ 13 w 15"/>
                <a:gd name="T11" fmla="*/ 88 h 89"/>
                <a:gd name="T12" fmla="*/ 15 w 15"/>
                <a:gd name="T13" fmla="*/ 89 h 89"/>
                <a:gd name="T14" fmla="*/ 1 w 15"/>
                <a:gd name="T15" fmla="*/ 89 h 89"/>
                <a:gd name="T16" fmla="*/ 2 w 15"/>
                <a:gd name="T17" fmla="*/ 85 h 89"/>
                <a:gd name="T18" fmla="*/ 2 w 15"/>
                <a:gd name="T19" fmla="*/ 84 h 89"/>
                <a:gd name="T20" fmla="*/ 2 w 15"/>
                <a:gd name="T21" fmla="*/ 82 h 89"/>
                <a:gd name="T22" fmla="*/ 2 w 15"/>
                <a:gd name="T23" fmla="*/ 9 h 89"/>
                <a:gd name="T24" fmla="*/ 2 w 15"/>
                <a:gd name="T25" fmla="*/ 7 h 89"/>
                <a:gd name="T26" fmla="*/ 2 w 15"/>
                <a:gd name="T27" fmla="*/ 5 h 89"/>
                <a:gd name="T28" fmla="*/ 0 w 15"/>
                <a:gd name="T29" fmla="*/ 0 h 89"/>
                <a:gd name="T30" fmla="*/ 15 w 15"/>
                <a:gd name="T31" fmla="*/ 0 h 89"/>
                <a:gd name="T32" fmla="*/ 13 w 15"/>
                <a:gd name="T33" fmla="*/ 4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89">
                  <a:moveTo>
                    <a:pt x="13" y="4"/>
                  </a:moveTo>
                  <a:lnTo>
                    <a:pt x="12" y="8"/>
                  </a:lnTo>
                  <a:lnTo>
                    <a:pt x="12" y="9"/>
                  </a:lnTo>
                  <a:lnTo>
                    <a:pt x="12" y="74"/>
                  </a:lnTo>
                  <a:lnTo>
                    <a:pt x="12" y="85"/>
                  </a:lnTo>
                  <a:lnTo>
                    <a:pt x="13" y="88"/>
                  </a:lnTo>
                  <a:lnTo>
                    <a:pt x="15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4"/>
                  </a:lnTo>
                  <a:lnTo>
                    <a:pt x="2" y="82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551" y="3662"/>
              <a:ext cx="88" cy="90"/>
            </a:xfrm>
            <a:custGeom>
              <a:avLst/>
              <a:gdLst>
                <a:gd name="T0" fmla="*/ 86 w 88"/>
                <a:gd name="T1" fmla="*/ 5 h 90"/>
                <a:gd name="T2" fmla="*/ 83 w 88"/>
                <a:gd name="T3" fmla="*/ 9 h 90"/>
                <a:gd name="T4" fmla="*/ 45 w 88"/>
                <a:gd name="T5" fmla="*/ 90 h 90"/>
                <a:gd name="T6" fmla="*/ 4 w 88"/>
                <a:gd name="T7" fmla="*/ 7 h 90"/>
                <a:gd name="T8" fmla="*/ 4 w 88"/>
                <a:gd name="T9" fmla="*/ 5 h 90"/>
                <a:gd name="T10" fmla="*/ 2 w 88"/>
                <a:gd name="T11" fmla="*/ 3 h 90"/>
                <a:gd name="T12" fmla="*/ 0 w 88"/>
                <a:gd name="T13" fmla="*/ 0 h 90"/>
                <a:gd name="T14" fmla="*/ 14 w 88"/>
                <a:gd name="T15" fmla="*/ 0 h 90"/>
                <a:gd name="T16" fmla="*/ 14 w 88"/>
                <a:gd name="T17" fmla="*/ 3 h 90"/>
                <a:gd name="T18" fmla="*/ 14 w 88"/>
                <a:gd name="T19" fmla="*/ 5 h 90"/>
                <a:gd name="T20" fmla="*/ 46 w 88"/>
                <a:gd name="T21" fmla="*/ 72 h 90"/>
                <a:gd name="T22" fmla="*/ 75 w 88"/>
                <a:gd name="T23" fmla="*/ 8 h 90"/>
                <a:gd name="T24" fmla="*/ 77 w 88"/>
                <a:gd name="T25" fmla="*/ 4 h 90"/>
                <a:gd name="T26" fmla="*/ 76 w 88"/>
                <a:gd name="T27" fmla="*/ 3 h 90"/>
                <a:gd name="T28" fmla="*/ 76 w 88"/>
                <a:gd name="T29" fmla="*/ 0 h 90"/>
                <a:gd name="T30" fmla="*/ 88 w 88"/>
                <a:gd name="T31" fmla="*/ 0 h 90"/>
                <a:gd name="T32" fmla="*/ 86 w 88"/>
                <a:gd name="T33" fmla="*/ 5 h 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8" h="90">
                  <a:moveTo>
                    <a:pt x="86" y="5"/>
                  </a:moveTo>
                  <a:lnTo>
                    <a:pt x="83" y="9"/>
                  </a:lnTo>
                  <a:lnTo>
                    <a:pt x="45" y="90"/>
                  </a:lnTo>
                  <a:lnTo>
                    <a:pt x="4" y="7"/>
                  </a:lnTo>
                  <a:lnTo>
                    <a:pt x="4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46" y="72"/>
                  </a:lnTo>
                  <a:lnTo>
                    <a:pt x="75" y="8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6" y="0"/>
                  </a:lnTo>
                  <a:lnTo>
                    <a:pt x="88" y="0"/>
                  </a:lnTo>
                  <a:lnTo>
                    <a:pt x="8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2652" y="3662"/>
              <a:ext cx="55" cy="89"/>
            </a:xfrm>
            <a:custGeom>
              <a:avLst/>
              <a:gdLst>
                <a:gd name="T0" fmla="*/ 51 w 55"/>
                <a:gd name="T1" fmla="*/ 89 h 89"/>
                <a:gd name="T2" fmla="*/ 1 w 55"/>
                <a:gd name="T3" fmla="*/ 89 h 89"/>
                <a:gd name="T4" fmla="*/ 1 w 55"/>
                <a:gd name="T5" fmla="*/ 88 h 89"/>
                <a:gd name="T6" fmla="*/ 2 w 55"/>
                <a:gd name="T7" fmla="*/ 85 h 89"/>
                <a:gd name="T8" fmla="*/ 2 w 55"/>
                <a:gd name="T9" fmla="*/ 83 h 89"/>
                <a:gd name="T10" fmla="*/ 2 w 55"/>
                <a:gd name="T11" fmla="*/ 82 h 89"/>
                <a:gd name="T12" fmla="*/ 2 w 55"/>
                <a:gd name="T13" fmla="*/ 7 h 89"/>
                <a:gd name="T14" fmla="*/ 1 w 55"/>
                <a:gd name="T15" fmla="*/ 3 h 89"/>
                <a:gd name="T16" fmla="*/ 0 w 55"/>
                <a:gd name="T17" fmla="*/ 0 h 89"/>
                <a:gd name="T18" fmla="*/ 45 w 55"/>
                <a:gd name="T19" fmla="*/ 0 h 89"/>
                <a:gd name="T20" fmla="*/ 45 w 55"/>
                <a:gd name="T21" fmla="*/ 9 h 89"/>
                <a:gd name="T22" fmla="*/ 41 w 55"/>
                <a:gd name="T23" fmla="*/ 8 h 89"/>
                <a:gd name="T24" fmla="*/ 38 w 55"/>
                <a:gd name="T25" fmla="*/ 7 h 89"/>
                <a:gd name="T26" fmla="*/ 36 w 55"/>
                <a:gd name="T27" fmla="*/ 8 h 89"/>
                <a:gd name="T28" fmla="*/ 12 w 55"/>
                <a:gd name="T29" fmla="*/ 8 h 89"/>
                <a:gd name="T30" fmla="*/ 12 w 55"/>
                <a:gd name="T31" fmla="*/ 37 h 89"/>
                <a:gd name="T32" fmla="*/ 45 w 55"/>
                <a:gd name="T33" fmla="*/ 37 h 89"/>
                <a:gd name="T34" fmla="*/ 45 w 55"/>
                <a:gd name="T35" fmla="*/ 44 h 89"/>
                <a:gd name="T36" fmla="*/ 40 w 55"/>
                <a:gd name="T37" fmla="*/ 43 h 89"/>
                <a:gd name="T38" fmla="*/ 36 w 55"/>
                <a:gd name="T39" fmla="*/ 43 h 89"/>
                <a:gd name="T40" fmla="*/ 12 w 55"/>
                <a:gd name="T41" fmla="*/ 43 h 89"/>
                <a:gd name="T42" fmla="*/ 12 w 55"/>
                <a:gd name="T43" fmla="*/ 83 h 89"/>
                <a:gd name="T44" fmla="*/ 41 w 55"/>
                <a:gd name="T45" fmla="*/ 83 h 89"/>
                <a:gd name="T46" fmla="*/ 46 w 55"/>
                <a:gd name="T47" fmla="*/ 82 h 89"/>
                <a:gd name="T48" fmla="*/ 51 w 55"/>
                <a:gd name="T49" fmla="*/ 80 h 89"/>
                <a:gd name="T50" fmla="*/ 55 w 55"/>
                <a:gd name="T51" fmla="*/ 79 h 89"/>
                <a:gd name="T52" fmla="*/ 51 w 55"/>
                <a:gd name="T53" fmla="*/ 89 h 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5" h="89">
                  <a:moveTo>
                    <a:pt x="51" y="89"/>
                  </a:moveTo>
                  <a:lnTo>
                    <a:pt x="1" y="89"/>
                  </a:lnTo>
                  <a:lnTo>
                    <a:pt x="1" y="88"/>
                  </a:lnTo>
                  <a:lnTo>
                    <a:pt x="2" y="85"/>
                  </a:lnTo>
                  <a:lnTo>
                    <a:pt x="2" y="83"/>
                  </a:lnTo>
                  <a:lnTo>
                    <a:pt x="2" y="82"/>
                  </a:lnTo>
                  <a:lnTo>
                    <a:pt x="2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1" y="8"/>
                  </a:lnTo>
                  <a:lnTo>
                    <a:pt x="38" y="7"/>
                  </a:lnTo>
                  <a:lnTo>
                    <a:pt x="36" y="8"/>
                  </a:lnTo>
                  <a:lnTo>
                    <a:pt x="12" y="8"/>
                  </a:lnTo>
                  <a:lnTo>
                    <a:pt x="12" y="37"/>
                  </a:lnTo>
                  <a:lnTo>
                    <a:pt x="45" y="37"/>
                  </a:lnTo>
                  <a:lnTo>
                    <a:pt x="45" y="44"/>
                  </a:lnTo>
                  <a:lnTo>
                    <a:pt x="40" y="43"/>
                  </a:lnTo>
                  <a:lnTo>
                    <a:pt x="36" y="43"/>
                  </a:lnTo>
                  <a:lnTo>
                    <a:pt x="12" y="43"/>
                  </a:lnTo>
                  <a:lnTo>
                    <a:pt x="12" y="83"/>
                  </a:lnTo>
                  <a:lnTo>
                    <a:pt x="41" y="83"/>
                  </a:lnTo>
                  <a:lnTo>
                    <a:pt x="46" y="82"/>
                  </a:lnTo>
                  <a:lnTo>
                    <a:pt x="51" y="80"/>
                  </a:lnTo>
                  <a:lnTo>
                    <a:pt x="55" y="79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 userDrawn="1"/>
          </p:nvSpPr>
          <p:spPr bwMode="auto">
            <a:xfrm>
              <a:off x="2718" y="3662"/>
              <a:ext cx="65" cy="89"/>
            </a:xfrm>
            <a:custGeom>
              <a:avLst/>
              <a:gdLst>
                <a:gd name="T0" fmla="*/ 51 w 65"/>
                <a:gd name="T1" fmla="*/ 89 h 89"/>
                <a:gd name="T2" fmla="*/ 16 w 65"/>
                <a:gd name="T3" fmla="*/ 43 h 89"/>
                <a:gd name="T4" fmla="*/ 14 w 65"/>
                <a:gd name="T5" fmla="*/ 40 h 89"/>
                <a:gd name="T6" fmla="*/ 12 w 65"/>
                <a:gd name="T7" fmla="*/ 39 h 89"/>
                <a:gd name="T8" fmla="*/ 12 w 65"/>
                <a:gd name="T9" fmla="*/ 79 h 89"/>
                <a:gd name="T10" fmla="*/ 12 w 65"/>
                <a:gd name="T11" fmla="*/ 84 h 89"/>
                <a:gd name="T12" fmla="*/ 14 w 65"/>
                <a:gd name="T13" fmla="*/ 89 h 89"/>
                <a:gd name="T14" fmla="*/ 1 w 65"/>
                <a:gd name="T15" fmla="*/ 89 h 89"/>
                <a:gd name="T16" fmla="*/ 2 w 65"/>
                <a:gd name="T17" fmla="*/ 85 h 89"/>
                <a:gd name="T18" fmla="*/ 2 w 65"/>
                <a:gd name="T19" fmla="*/ 77 h 89"/>
                <a:gd name="T20" fmla="*/ 2 w 65"/>
                <a:gd name="T21" fmla="*/ 13 h 89"/>
                <a:gd name="T22" fmla="*/ 2 w 65"/>
                <a:gd name="T23" fmla="*/ 9 h 89"/>
                <a:gd name="T24" fmla="*/ 1 w 65"/>
                <a:gd name="T25" fmla="*/ 4 h 89"/>
                <a:gd name="T26" fmla="*/ 0 w 65"/>
                <a:gd name="T27" fmla="*/ 0 h 89"/>
                <a:gd name="T28" fmla="*/ 26 w 65"/>
                <a:gd name="T29" fmla="*/ 0 h 89"/>
                <a:gd name="T30" fmla="*/ 31 w 65"/>
                <a:gd name="T31" fmla="*/ 0 h 89"/>
                <a:gd name="T32" fmla="*/ 35 w 65"/>
                <a:gd name="T33" fmla="*/ 2 h 89"/>
                <a:gd name="T34" fmla="*/ 39 w 65"/>
                <a:gd name="T35" fmla="*/ 4 h 89"/>
                <a:gd name="T36" fmla="*/ 42 w 65"/>
                <a:gd name="T37" fmla="*/ 7 h 89"/>
                <a:gd name="T38" fmla="*/ 45 w 65"/>
                <a:gd name="T39" fmla="*/ 9 h 89"/>
                <a:gd name="T40" fmla="*/ 46 w 65"/>
                <a:gd name="T41" fmla="*/ 10 h 89"/>
                <a:gd name="T42" fmla="*/ 46 w 65"/>
                <a:gd name="T43" fmla="*/ 13 h 89"/>
                <a:gd name="T44" fmla="*/ 47 w 65"/>
                <a:gd name="T45" fmla="*/ 17 h 89"/>
                <a:gd name="T46" fmla="*/ 49 w 65"/>
                <a:gd name="T47" fmla="*/ 20 h 89"/>
                <a:gd name="T48" fmla="*/ 47 w 65"/>
                <a:gd name="T49" fmla="*/ 25 h 89"/>
                <a:gd name="T50" fmla="*/ 46 w 65"/>
                <a:gd name="T51" fmla="*/ 29 h 89"/>
                <a:gd name="T52" fmla="*/ 44 w 65"/>
                <a:gd name="T53" fmla="*/ 33 h 89"/>
                <a:gd name="T54" fmla="*/ 41 w 65"/>
                <a:gd name="T55" fmla="*/ 37 h 89"/>
                <a:gd name="T56" fmla="*/ 37 w 65"/>
                <a:gd name="T57" fmla="*/ 39 h 89"/>
                <a:gd name="T58" fmla="*/ 34 w 65"/>
                <a:gd name="T59" fmla="*/ 42 h 89"/>
                <a:gd name="T60" fmla="*/ 29 w 65"/>
                <a:gd name="T61" fmla="*/ 42 h 89"/>
                <a:gd name="T62" fmla="*/ 25 w 65"/>
                <a:gd name="T63" fmla="*/ 42 h 89"/>
                <a:gd name="T64" fmla="*/ 26 w 65"/>
                <a:gd name="T65" fmla="*/ 43 h 89"/>
                <a:gd name="T66" fmla="*/ 32 w 65"/>
                <a:gd name="T67" fmla="*/ 50 h 89"/>
                <a:gd name="T68" fmla="*/ 54 w 65"/>
                <a:gd name="T69" fmla="*/ 77 h 89"/>
                <a:gd name="T70" fmla="*/ 57 w 65"/>
                <a:gd name="T71" fmla="*/ 82 h 89"/>
                <a:gd name="T72" fmla="*/ 61 w 65"/>
                <a:gd name="T73" fmla="*/ 85 h 89"/>
                <a:gd name="T74" fmla="*/ 65 w 65"/>
                <a:gd name="T75" fmla="*/ 89 h 89"/>
                <a:gd name="T76" fmla="*/ 51 w 65"/>
                <a:gd name="T77" fmla="*/ 89 h 89"/>
                <a:gd name="T78" fmla="*/ 21 w 65"/>
                <a:gd name="T79" fmla="*/ 5 h 89"/>
                <a:gd name="T80" fmla="*/ 16 w 65"/>
                <a:gd name="T81" fmla="*/ 7 h 89"/>
                <a:gd name="T82" fmla="*/ 12 w 65"/>
                <a:gd name="T83" fmla="*/ 8 h 89"/>
                <a:gd name="T84" fmla="*/ 12 w 65"/>
                <a:gd name="T85" fmla="*/ 38 h 89"/>
                <a:gd name="T86" fmla="*/ 20 w 65"/>
                <a:gd name="T87" fmla="*/ 38 h 89"/>
                <a:gd name="T88" fmla="*/ 27 w 65"/>
                <a:gd name="T89" fmla="*/ 37 h 89"/>
                <a:gd name="T90" fmla="*/ 31 w 65"/>
                <a:gd name="T91" fmla="*/ 35 h 89"/>
                <a:gd name="T92" fmla="*/ 34 w 65"/>
                <a:gd name="T93" fmla="*/ 33 h 89"/>
                <a:gd name="T94" fmla="*/ 36 w 65"/>
                <a:gd name="T95" fmla="*/ 30 h 89"/>
                <a:gd name="T96" fmla="*/ 37 w 65"/>
                <a:gd name="T97" fmla="*/ 28 h 89"/>
                <a:gd name="T98" fmla="*/ 39 w 65"/>
                <a:gd name="T99" fmla="*/ 24 h 89"/>
                <a:gd name="T100" fmla="*/ 39 w 65"/>
                <a:gd name="T101" fmla="*/ 22 h 89"/>
                <a:gd name="T102" fmla="*/ 37 w 65"/>
                <a:gd name="T103" fmla="*/ 15 h 89"/>
                <a:gd name="T104" fmla="*/ 36 w 65"/>
                <a:gd name="T105" fmla="*/ 13 h 89"/>
                <a:gd name="T106" fmla="*/ 35 w 65"/>
                <a:gd name="T107" fmla="*/ 12 h 89"/>
                <a:gd name="T108" fmla="*/ 32 w 65"/>
                <a:gd name="T109" fmla="*/ 9 h 89"/>
                <a:gd name="T110" fmla="*/ 30 w 65"/>
                <a:gd name="T111" fmla="*/ 8 h 89"/>
                <a:gd name="T112" fmla="*/ 26 w 65"/>
                <a:gd name="T113" fmla="*/ 7 h 89"/>
                <a:gd name="T114" fmla="*/ 21 w 65"/>
                <a:gd name="T115" fmla="*/ 5 h 8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5" h="89">
                  <a:moveTo>
                    <a:pt x="51" y="89"/>
                  </a:moveTo>
                  <a:lnTo>
                    <a:pt x="16" y="43"/>
                  </a:lnTo>
                  <a:lnTo>
                    <a:pt x="14" y="40"/>
                  </a:lnTo>
                  <a:lnTo>
                    <a:pt x="12" y="39"/>
                  </a:lnTo>
                  <a:lnTo>
                    <a:pt x="12" y="79"/>
                  </a:lnTo>
                  <a:lnTo>
                    <a:pt x="12" y="84"/>
                  </a:lnTo>
                  <a:lnTo>
                    <a:pt x="14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77"/>
                  </a:lnTo>
                  <a:lnTo>
                    <a:pt x="2" y="13"/>
                  </a:lnTo>
                  <a:lnTo>
                    <a:pt x="2" y="9"/>
                  </a:lnTo>
                  <a:lnTo>
                    <a:pt x="1" y="4"/>
                  </a:lnTo>
                  <a:lnTo>
                    <a:pt x="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6" y="10"/>
                  </a:lnTo>
                  <a:lnTo>
                    <a:pt x="46" y="13"/>
                  </a:lnTo>
                  <a:lnTo>
                    <a:pt x="47" y="17"/>
                  </a:lnTo>
                  <a:lnTo>
                    <a:pt x="49" y="20"/>
                  </a:lnTo>
                  <a:lnTo>
                    <a:pt x="47" y="25"/>
                  </a:lnTo>
                  <a:lnTo>
                    <a:pt x="46" y="29"/>
                  </a:lnTo>
                  <a:lnTo>
                    <a:pt x="44" y="33"/>
                  </a:lnTo>
                  <a:lnTo>
                    <a:pt x="41" y="37"/>
                  </a:lnTo>
                  <a:lnTo>
                    <a:pt x="37" y="39"/>
                  </a:lnTo>
                  <a:lnTo>
                    <a:pt x="34" y="42"/>
                  </a:lnTo>
                  <a:lnTo>
                    <a:pt x="29" y="42"/>
                  </a:lnTo>
                  <a:lnTo>
                    <a:pt x="25" y="42"/>
                  </a:lnTo>
                  <a:lnTo>
                    <a:pt x="26" y="43"/>
                  </a:lnTo>
                  <a:lnTo>
                    <a:pt x="32" y="50"/>
                  </a:lnTo>
                  <a:lnTo>
                    <a:pt x="54" y="77"/>
                  </a:lnTo>
                  <a:lnTo>
                    <a:pt x="57" y="82"/>
                  </a:lnTo>
                  <a:lnTo>
                    <a:pt x="61" y="85"/>
                  </a:lnTo>
                  <a:lnTo>
                    <a:pt x="65" y="89"/>
                  </a:lnTo>
                  <a:lnTo>
                    <a:pt x="51" y="89"/>
                  </a:lnTo>
                  <a:close/>
                  <a:moveTo>
                    <a:pt x="21" y="5"/>
                  </a:moveTo>
                  <a:lnTo>
                    <a:pt x="16" y="7"/>
                  </a:lnTo>
                  <a:lnTo>
                    <a:pt x="12" y="8"/>
                  </a:lnTo>
                  <a:lnTo>
                    <a:pt x="12" y="38"/>
                  </a:lnTo>
                  <a:lnTo>
                    <a:pt x="20" y="38"/>
                  </a:lnTo>
                  <a:lnTo>
                    <a:pt x="27" y="37"/>
                  </a:lnTo>
                  <a:lnTo>
                    <a:pt x="31" y="35"/>
                  </a:lnTo>
                  <a:lnTo>
                    <a:pt x="34" y="33"/>
                  </a:lnTo>
                  <a:lnTo>
                    <a:pt x="36" y="30"/>
                  </a:lnTo>
                  <a:lnTo>
                    <a:pt x="37" y="28"/>
                  </a:lnTo>
                  <a:lnTo>
                    <a:pt x="39" y="24"/>
                  </a:lnTo>
                  <a:lnTo>
                    <a:pt x="39" y="22"/>
                  </a:lnTo>
                  <a:lnTo>
                    <a:pt x="37" y="15"/>
                  </a:lnTo>
                  <a:lnTo>
                    <a:pt x="36" y="13"/>
                  </a:lnTo>
                  <a:lnTo>
                    <a:pt x="35" y="12"/>
                  </a:lnTo>
                  <a:lnTo>
                    <a:pt x="32" y="9"/>
                  </a:lnTo>
                  <a:lnTo>
                    <a:pt x="30" y="8"/>
                  </a:lnTo>
                  <a:lnTo>
                    <a:pt x="26" y="7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2785" y="3661"/>
              <a:ext cx="55" cy="91"/>
            </a:xfrm>
            <a:custGeom>
              <a:avLst/>
              <a:gdLst>
                <a:gd name="T0" fmla="*/ 10 w 55"/>
                <a:gd name="T1" fmla="*/ 91 h 91"/>
                <a:gd name="T2" fmla="*/ 0 w 55"/>
                <a:gd name="T3" fmla="*/ 89 h 91"/>
                <a:gd name="T4" fmla="*/ 5 w 55"/>
                <a:gd name="T5" fmla="*/ 83 h 91"/>
                <a:gd name="T6" fmla="*/ 15 w 55"/>
                <a:gd name="T7" fmla="*/ 85 h 91"/>
                <a:gd name="T8" fmla="*/ 26 w 55"/>
                <a:gd name="T9" fmla="*/ 85 h 91"/>
                <a:gd name="T10" fmla="*/ 34 w 55"/>
                <a:gd name="T11" fmla="*/ 84 h 91"/>
                <a:gd name="T12" fmla="*/ 40 w 55"/>
                <a:gd name="T13" fmla="*/ 79 h 91"/>
                <a:gd name="T14" fmla="*/ 43 w 55"/>
                <a:gd name="T15" fmla="*/ 73 h 91"/>
                <a:gd name="T16" fmla="*/ 44 w 55"/>
                <a:gd name="T17" fmla="*/ 66 h 91"/>
                <a:gd name="T18" fmla="*/ 43 w 55"/>
                <a:gd name="T19" fmla="*/ 63 h 91"/>
                <a:gd name="T20" fmla="*/ 39 w 55"/>
                <a:gd name="T21" fmla="*/ 59 h 91"/>
                <a:gd name="T22" fmla="*/ 30 w 55"/>
                <a:gd name="T23" fmla="*/ 51 h 91"/>
                <a:gd name="T24" fmla="*/ 8 w 55"/>
                <a:gd name="T25" fmla="*/ 39 h 91"/>
                <a:gd name="T26" fmla="*/ 3 w 55"/>
                <a:gd name="T27" fmla="*/ 31 h 91"/>
                <a:gd name="T28" fmla="*/ 0 w 55"/>
                <a:gd name="T29" fmla="*/ 25 h 91"/>
                <a:gd name="T30" fmla="*/ 0 w 55"/>
                <a:gd name="T31" fmla="*/ 18 h 91"/>
                <a:gd name="T32" fmla="*/ 3 w 55"/>
                <a:gd name="T33" fmla="*/ 13 h 91"/>
                <a:gd name="T34" fmla="*/ 9 w 55"/>
                <a:gd name="T35" fmla="*/ 6 h 91"/>
                <a:gd name="T36" fmla="*/ 18 w 55"/>
                <a:gd name="T37" fmla="*/ 1 h 91"/>
                <a:gd name="T38" fmla="*/ 29 w 55"/>
                <a:gd name="T39" fmla="*/ 0 h 91"/>
                <a:gd name="T40" fmla="*/ 41 w 55"/>
                <a:gd name="T41" fmla="*/ 1 h 91"/>
                <a:gd name="T42" fmla="*/ 46 w 55"/>
                <a:gd name="T43" fmla="*/ 13 h 91"/>
                <a:gd name="T44" fmla="*/ 39 w 55"/>
                <a:gd name="T45" fmla="*/ 8 h 91"/>
                <a:gd name="T46" fmla="*/ 29 w 55"/>
                <a:gd name="T47" fmla="*/ 6 h 91"/>
                <a:gd name="T48" fmla="*/ 23 w 55"/>
                <a:gd name="T49" fmla="*/ 8 h 91"/>
                <a:gd name="T50" fmla="*/ 16 w 55"/>
                <a:gd name="T51" fmla="*/ 10 h 91"/>
                <a:gd name="T52" fmla="*/ 11 w 55"/>
                <a:gd name="T53" fmla="*/ 15 h 91"/>
                <a:gd name="T54" fmla="*/ 10 w 55"/>
                <a:gd name="T55" fmla="*/ 21 h 91"/>
                <a:gd name="T56" fmla="*/ 11 w 55"/>
                <a:gd name="T57" fmla="*/ 26 h 91"/>
                <a:gd name="T58" fmla="*/ 16 w 55"/>
                <a:gd name="T59" fmla="*/ 33 h 91"/>
                <a:gd name="T60" fmla="*/ 34 w 55"/>
                <a:gd name="T61" fmla="*/ 43 h 91"/>
                <a:gd name="T62" fmla="*/ 45 w 55"/>
                <a:gd name="T63" fmla="*/ 49 h 91"/>
                <a:gd name="T64" fmla="*/ 50 w 55"/>
                <a:gd name="T65" fmla="*/ 55 h 91"/>
                <a:gd name="T66" fmla="*/ 54 w 55"/>
                <a:gd name="T67" fmla="*/ 63 h 91"/>
                <a:gd name="T68" fmla="*/ 54 w 55"/>
                <a:gd name="T69" fmla="*/ 71 h 91"/>
                <a:gd name="T70" fmla="*/ 51 w 55"/>
                <a:gd name="T71" fmla="*/ 79 h 91"/>
                <a:gd name="T72" fmla="*/ 44 w 55"/>
                <a:gd name="T73" fmla="*/ 86 h 91"/>
                <a:gd name="T74" fmla="*/ 33 w 55"/>
                <a:gd name="T75" fmla="*/ 90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5" h="91">
                  <a:moveTo>
                    <a:pt x="20" y="91"/>
                  </a:moveTo>
                  <a:lnTo>
                    <a:pt x="10" y="91"/>
                  </a:lnTo>
                  <a:lnTo>
                    <a:pt x="5" y="90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5" y="83"/>
                  </a:lnTo>
                  <a:lnTo>
                    <a:pt x="10" y="84"/>
                  </a:lnTo>
                  <a:lnTo>
                    <a:pt x="15" y="85"/>
                  </a:lnTo>
                  <a:lnTo>
                    <a:pt x="21" y="85"/>
                  </a:lnTo>
                  <a:lnTo>
                    <a:pt x="26" y="85"/>
                  </a:lnTo>
                  <a:lnTo>
                    <a:pt x="30" y="85"/>
                  </a:lnTo>
                  <a:lnTo>
                    <a:pt x="34" y="84"/>
                  </a:lnTo>
                  <a:lnTo>
                    <a:pt x="38" y="81"/>
                  </a:lnTo>
                  <a:lnTo>
                    <a:pt x="40" y="79"/>
                  </a:lnTo>
                  <a:lnTo>
                    <a:pt x="41" y="76"/>
                  </a:lnTo>
                  <a:lnTo>
                    <a:pt x="43" y="73"/>
                  </a:lnTo>
                  <a:lnTo>
                    <a:pt x="44" y="69"/>
                  </a:lnTo>
                  <a:lnTo>
                    <a:pt x="44" y="66"/>
                  </a:lnTo>
                  <a:lnTo>
                    <a:pt x="43" y="64"/>
                  </a:lnTo>
                  <a:lnTo>
                    <a:pt x="43" y="63"/>
                  </a:lnTo>
                  <a:lnTo>
                    <a:pt x="41" y="61"/>
                  </a:lnTo>
                  <a:lnTo>
                    <a:pt x="39" y="59"/>
                  </a:lnTo>
                  <a:lnTo>
                    <a:pt x="35" y="55"/>
                  </a:lnTo>
                  <a:lnTo>
                    <a:pt x="30" y="51"/>
                  </a:lnTo>
                  <a:lnTo>
                    <a:pt x="14" y="43"/>
                  </a:lnTo>
                  <a:lnTo>
                    <a:pt x="8" y="39"/>
                  </a:lnTo>
                  <a:lnTo>
                    <a:pt x="4" y="34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5" y="9"/>
                  </a:lnTo>
                  <a:lnTo>
                    <a:pt x="9" y="6"/>
                  </a:lnTo>
                  <a:lnTo>
                    <a:pt x="13" y="4"/>
                  </a:lnTo>
                  <a:lnTo>
                    <a:pt x="18" y="1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6" y="3"/>
                  </a:lnTo>
                  <a:lnTo>
                    <a:pt x="46" y="13"/>
                  </a:lnTo>
                  <a:lnTo>
                    <a:pt x="43" y="9"/>
                  </a:lnTo>
                  <a:lnTo>
                    <a:pt x="39" y="8"/>
                  </a:lnTo>
                  <a:lnTo>
                    <a:pt x="34" y="6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3" y="8"/>
                  </a:lnTo>
                  <a:lnTo>
                    <a:pt x="19" y="9"/>
                  </a:lnTo>
                  <a:lnTo>
                    <a:pt x="16" y="10"/>
                  </a:lnTo>
                  <a:lnTo>
                    <a:pt x="13" y="13"/>
                  </a:lnTo>
                  <a:lnTo>
                    <a:pt x="11" y="15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1" y="26"/>
                  </a:lnTo>
                  <a:lnTo>
                    <a:pt x="14" y="29"/>
                  </a:lnTo>
                  <a:lnTo>
                    <a:pt x="16" y="33"/>
                  </a:lnTo>
                  <a:lnTo>
                    <a:pt x="20" y="35"/>
                  </a:lnTo>
                  <a:lnTo>
                    <a:pt x="34" y="43"/>
                  </a:lnTo>
                  <a:lnTo>
                    <a:pt x="41" y="48"/>
                  </a:lnTo>
                  <a:lnTo>
                    <a:pt x="45" y="49"/>
                  </a:lnTo>
                  <a:lnTo>
                    <a:pt x="49" y="51"/>
                  </a:lnTo>
                  <a:lnTo>
                    <a:pt x="50" y="55"/>
                  </a:lnTo>
                  <a:lnTo>
                    <a:pt x="53" y="58"/>
                  </a:lnTo>
                  <a:lnTo>
                    <a:pt x="54" y="63"/>
                  </a:lnTo>
                  <a:lnTo>
                    <a:pt x="55" y="68"/>
                  </a:lnTo>
                  <a:lnTo>
                    <a:pt x="54" y="71"/>
                  </a:lnTo>
                  <a:lnTo>
                    <a:pt x="54" y="74"/>
                  </a:lnTo>
                  <a:lnTo>
                    <a:pt x="51" y="79"/>
                  </a:lnTo>
                  <a:lnTo>
                    <a:pt x="48" y="84"/>
                  </a:lnTo>
                  <a:lnTo>
                    <a:pt x="44" y="86"/>
                  </a:lnTo>
                  <a:lnTo>
                    <a:pt x="38" y="89"/>
                  </a:lnTo>
                  <a:lnTo>
                    <a:pt x="33" y="90"/>
                  </a:lnTo>
                  <a:lnTo>
                    <a:pt x="2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2853" y="3662"/>
              <a:ext cx="15" cy="89"/>
            </a:xfrm>
            <a:custGeom>
              <a:avLst/>
              <a:gdLst>
                <a:gd name="T0" fmla="*/ 13 w 15"/>
                <a:gd name="T1" fmla="*/ 4 h 89"/>
                <a:gd name="T2" fmla="*/ 12 w 15"/>
                <a:gd name="T3" fmla="*/ 8 h 89"/>
                <a:gd name="T4" fmla="*/ 12 w 15"/>
                <a:gd name="T5" fmla="*/ 9 h 89"/>
                <a:gd name="T6" fmla="*/ 12 w 15"/>
                <a:gd name="T7" fmla="*/ 74 h 89"/>
                <a:gd name="T8" fmla="*/ 13 w 15"/>
                <a:gd name="T9" fmla="*/ 85 h 89"/>
                <a:gd name="T10" fmla="*/ 13 w 15"/>
                <a:gd name="T11" fmla="*/ 88 h 89"/>
                <a:gd name="T12" fmla="*/ 15 w 15"/>
                <a:gd name="T13" fmla="*/ 89 h 89"/>
                <a:gd name="T14" fmla="*/ 1 w 15"/>
                <a:gd name="T15" fmla="*/ 89 h 89"/>
                <a:gd name="T16" fmla="*/ 2 w 15"/>
                <a:gd name="T17" fmla="*/ 85 h 89"/>
                <a:gd name="T18" fmla="*/ 2 w 15"/>
                <a:gd name="T19" fmla="*/ 84 h 89"/>
                <a:gd name="T20" fmla="*/ 2 w 15"/>
                <a:gd name="T21" fmla="*/ 82 h 89"/>
                <a:gd name="T22" fmla="*/ 2 w 15"/>
                <a:gd name="T23" fmla="*/ 9 h 89"/>
                <a:gd name="T24" fmla="*/ 2 w 15"/>
                <a:gd name="T25" fmla="*/ 7 h 89"/>
                <a:gd name="T26" fmla="*/ 2 w 15"/>
                <a:gd name="T27" fmla="*/ 5 h 89"/>
                <a:gd name="T28" fmla="*/ 0 w 15"/>
                <a:gd name="T29" fmla="*/ 0 h 89"/>
                <a:gd name="T30" fmla="*/ 15 w 15"/>
                <a:gd name="T31" fmla="*/ 0 h 89"/>
                <a:gd name="T32" fmla="*/ 13 w 15"/>
                <a:gd name="T33" fmla="*/ 4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89">
                  <a:moveTo>
                    <a:pt x="13" y="4"/>
                  </a:moveTo>
                  <a:lnTo>
                    <a:pt x="12" y="8"/>
                  </a:lnTo>
                  <a:lnTo>
                    <a:pt x="12" y="9"/>
                  </a:lnTo>
                  <a:lnTo>
                    <a:pt x="12" y="74"/>
                  </a:lnTo>
                  <a:lnTo>
                    <a:pt x="13" y="85"/>
                  </a:lnTo>
                  <a:lnTo>
                    <a:pt x="13" y="88"/>
                  </a:lnTo>
                  <a:lnTo>
                    <a:pt x="15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4"/>
                  </a:lnTo>
                  <a:lnTo>
                    <a:pt x="2" y="82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2878" y="3662"/>
              <a:ext cx="68" cy="89"/>
            </a:xfrm>
            <a:custGeom>
              <a:avLst/>
              <a:gdLst>
                <a:gd name="T0" fmla="*/ 64 w 68"/>
                <a:gd name="T1" fmla="*/ 8 h 89"/>
                <a:gd name="T2" fmla="*/ 62 w 68"/>
                <a:gd name="T3" fmla="*/ 8 h 89"/>
                <a:gd name="T4" fmla="*/ 59 w 68"/>
                <a:gd name="T5" fmla="*/ 7 h 89"/>
                <a:gd name="T6" fmla="*/ 41 w 68"/>
                <a:gd name="T7" fmla="*/ 7 h 89"/>
                <a:gd name="T8" fmla="*/ 41 w 68"/>
                <a:gd name="T9" fmla="*/ 80 h 89"/>
                <a:gd name="T10" fmla="*/ 41 w 68"/>
                <a:gd name="T11" fmla="*/ 85 h 89"/>
                <a:gd name="T12" fmla="*/ 41 w 68"/>
                <a:gd name="T13" fmla="*/ 88 h 89"/>
                <a:gd name="T14" fmla="*/ 42 w 68"/>
                <a:gd name="T15" fmla="*/ 89 h 89"/>
                <a:gd name="T16" fmla="*/ 28 w 68"/>
                <a:gd name="T17" fmla="*/ 89 h 89"/>
                <a:gd name="T18" fmla="*/ 29 w 68"/>
                <a:gd name="T19" fmla="*/ 86 h 89"/>
                <a:gd name="T20" fmla="*/ 29 w 68"/>
                <a:gd name="T21" fmla="*/ 82 h 89"/>
                <a:gd name="T22" fmla="*/ 29 w 68"/>
                <a:gd name="T23" fmla="*/ 8 h 89"/>
                <a:gd name="T24" fmla="*/ 7 w 68"/>
                <a:gd name="T25" fmla="*/ 8 h 89"/>
                <a:gd name="T26" fmla="*/ 6 w 68"/>
                <a:gd name="T27" fmla="*/ 8 h 89"/>
                <a:gd name="T28" fmla="*/ 4 w 68"/>
                <a:gd name="T29" fmla="*/ 8 h 89"/>
                <a:gd name="T30" fmla="*/ 2 w 68"/>
                <a:gd name="T31" fmla="*/ 9 h 89"/>
                <a:gd name="T32" fmla="*/ 0 w 68"/>
                <a:gd name="T33" fmla="*/ 10 h 89"/>
                <a:gd name="T34" fmla="*/ 2 w 68"/>
                <a:gd name="T35" fmla="*/ 0 h 89"/>
                <a:gd name="T36" fmla="*/ 68 w 68"/>
                <a:gd name="T37" fmla="*/ 0 h 89"/>
                <a:gd name="T38" fmla="*/ 68 w 68"/>
                <a:gd name="T39" fmla="*/ 9 h 89"/>
                <a:gd name="T40" fmla="*/ 64 w 68"/>
                <a:gd name="T41" fmla="*/ 8 h 8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8" h="89">
                  <a:moveTo>
                    <a:pt x="64" y="8"/>
                  </a:moveTo>
                  <a:lnTo>
                    <a:pt x="62" y="8"/>
                  </a:lnTo>
                  <a:lnTo>
                    <a:pt x="59" y="7"/>
                  </a:lnTo>
                  <a:lnTo>
                    <a:pt x="41" y="7"/>
                  </a:lnTo>
                  <a:lnTo>
                    <a:pt x="41" y="80"/>
                  </a:lnTo>
                  <a:lnTo>
                    <a:pt x="41" y="85"/>
                  </a:lnTo>
                  <a:lnTo>
                    <a:pt x="41" y="88"/>
                  </a:lnTo>
                  <a:lnTo>
                    <a:pt x="42" y="89"/>
                  </a:lnTo>
                  <a:lnTo>
                    <a:pt x="28" y="89"/>
                  </a:lnTo>
                  <a:lnTo>
                    <a:pt x="29" y="86"/>
                  </a:lnTo>
                  <a:lnTo>
                    <a:pt x="29" y="82"/>
                  </a:lnTo>
                  <a:lnTo>
                    <a:pt x="29" y="8"/>
                  </a:lnTo>
                  <a:lnTo>
                    <a:pt x="7" y="8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0"/>
                  </a:lnTo>
                  <a:lnTo>
                    <a:pt x="2" y="0"/>
                  </a:lnTo>
                  <a:lnTo>
                    <a:pt x="68" y="0"/>
                  </a:lnTo>
                  <a:lnTo>
                    <a:pt x="68" y="9"/>
                  </a:lnTo>
                  <a:lnTo>
                    <a:pt x="6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2956" y="3662"/>
              <a:ext cx="67" cy="89"/>
            </a:xfrm>
            <a:custGeom>
              <a:avLst/>
              <a:gdLst>
                <a:gd name="T0" fmla="*/ 65 w 67"/>
                <a:gd name="T1" fmla="*/ 4 h 89"/>
                <a:gd name="T2" fmla="*/ 62 w 67"/>
                <a:gd name="T3" fmla="*/ 8 h 89"/>
                <a:gd name="T4" fmla="*/ 37 w 67"/>
                <a:gd name="T5" fmla="*/ 44 h 89"/>
                <a:gd name="T6" fmla="*/ 37 w 67"/>
                <a:gd name="T7" fmla="*/ 83 h 89"/>
                <a:gd name="T8" fmla="*/ 39 w 67"/>
                <a:gd name="T9" fmla="*/ 86 h 89"/>
                <a:gd name="T10" fmla="*/ 39 w 67"/>
                <a:gd name="T11" fmla="*/ 89 h 89"/>
                <a:gd name="T12" fmla="*/ 27 w 67"/>
                <a:gd name="T13" fmla="*/ 89 h 89"/>
                <a:gd name="T14" fmla="*/ 29 w 67"/>
                <a:gd name="T15" fmla="*/ 86 h 89"/>
                <a:gd name="T16" fmla="*/ 29 w 67"/>
                <a:gd name="T17" fmla="*/ 84 h 89"/>
                <a:gd name="T18" fmla="*/ 29 w 67"/>
                <a:gd name="T19" fmla="*/ 44 h 89"/>
                <a:gd name="T20" fmla="*/ 4 w 67"/>
                <a:gd name="T21" fmla="*/ 7 h 89"/>
                <a:gd name="T22" fmla="*/ 3 w 67"/>
                <a:gd name="T23" fmla="*/ 3 h 89"/>
                <a:gd name="T24" fmla="*/ 0 w 67"/>
                <a:gd name="T25" fmla="*/ 0 h 89"/>
                <a:gd name="T26" fmla="*/ 14 w 67"/>
                <a:gd name="T27" fmla="*/ 0 h 89"/>
                <a:gd name="T28" fmla="*/ 14 w 67"/>
                <a:gd name="T29" fmla="*/ 4 h 89"/>
                <a:gd name="T30" fmla="*/ 16 w 67"/>
                <a:gd name="T31" fmla="*/ 8 h 89"/>
                <a:gd name="T32" fmla="*/ 34 w 67"/>
                <a:gd name="T33" fmla="*/ 38 h 89"/>
                <a:gd name="T34" fmla="*/ 54 w 67"/>
                <a:gd name="T35" fmla="*/ 5 h 89"/>
                <a:gd name="T36" fmla="*/ 55 w 67"/>
                <a:gd name="T37" fmla="*/ 3 h 89"/>
                <a:gd name="T38" fmla="*/ 55 w 67"/>
                <a:gd name="T39" fmla="*/ 0 h 89"/>
                <a:gd name="T40" fmla="*/ 67 w 67"/>
                <a:gd name="T41" fmla="*/ 0 h 89"/>
                <a:gd name="T42" fmla="*/ 65 w 67"/>
                <a:gd name="T43" fmla="*/ 4 h 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7" h="89">
                  <a:moveTo>
                    <a:pt x="65" y="4"/>
                  </a:moveTo>
                  <a:lnTo>
                    <a:pt x="62" y="8"/>
                  </a:lnTo>
                  <a:lnTo>
                    <a:pt x="37" y="44"/>
                  </a:lnTo>
                  <a:lnTo>
                    <a:pt x="37" y="83"/>
                  </a:lnTo>
                  <a:lnTo>
                    <a:pt x="39" y="86"/>
                  </a:lnTo>
                  <a:lnTo>
                    <a:pt x="39" y="89"/>
                  </a:lnTo>
                  <a:lnTo>
                    <a:pt x="27" y="89"/>
                  </a:lnTo>
                  <a:lnTo>
                    <a:pt x="29" y="86"/>
                  </a:lnTo>
                  <a:lnTo>
                    <a:pt x="29" y="84"/>
                  </a:lnTo>
                  <a:lnTo>
                    <a:pt x="29" y="44"/>
                  </a:lnTo>
                  <a:lnTo>
                    <a:pt x="4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4" y="38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 userDrawn="1"/>
          </p:nvSpPr>
          <p:spPr bwMode="auto">
            <a:xfrm>
              <a:off x="3071" y="3661"/>
              <a:ext cx="90" cy="90"/>
            </a:xfrm>
            <a:custGeom>
              <a:avLst/>
              <a:gdLst>
                <a:gd name="T0" fmla="*/ 38 w 90"/>
                <a:gd name="T1" fmla="*/ 90 h 90"/>
                <a:gd name="T2" fmla="*/ 30 w 90"/>
                <a:gd name="T3" fmla="*/ 87 h 90"/>
                <a:gd name="T4" fmla="*/ 22 w 90"/>
                <a:gd name="T5" fmla="*/ 84 h 90"/>
                <a:gd name="T6" fmla="*/ 12 w 90"/>
                <a:gd name="T7" fmla="*/ 76 h 90"/>
                <a:gd name="T8" fmla="*/ 2 w 90"/>
                <a:gd name="T9" fmla="*/ 63 h 90"/>
                <a:gd name="T10" fmla="*/ 0 w 90"/>
                <a:gd name="T11" fmla="*/ 54 h 90"/>
                <a:gd name="T12" fmla="*/ 0 w 90"/>
                <a:gd name="T13" fmla="*/ 45 h 90"/>
                <a:gd name="T14" fmla="*/ 0 w 90"/>
                <a:gd name="T15" fmla="*/ 36 h 90"/>
                <a:gd name="T16" fmla="*/ 2 w 90"/>
                <a:gd name="T17" fmla="*/ 28 h 90"/>
                <a:gd name="T18" fmla="*/ 7 w 90"/>
                <a:gd name="T19" fmla="*/ 19 h 90"/>
                <a:gd name="T20" fmla="*/ 12 w 90"/>
                <a:gd name="T21" fmla="*/ 13 h 90"/>
                <a:gd name="T22" fmla="*/ 20 w 90"/>
                <a:gd name="T23" fmla="*/ 8 h 90"/>
                <a:gd name="T24" fmla="*/ 27 w 90"/>
                <a:gd name="T25" fmla="*/ 3 h 90"/>
                <a:gd name="T26" fmla="*/ 36 w 90"/>
                <a:gd name="T27" fmla="*/ 0 h 90"/>
                <a:gd name="T28" fmla="*/ 45 w 90"/>
                <a:gd name="T29" fmla="*/ 0 h 90"/>
                <a:gd name="T30" fmla="*/ 55 w 90"/>
                <a:gd name="T31" fmla="*/ 1 h 90"/>
                <a:gd name="T32" fmla="*/ 70 w 90"/>
                <a:gd name="T33" fmla="*/ 8 h 90"/>
                <a:gd name="T34" fmla="*/ 80 w 90"/>
                <a:gd name="T35" fmla="*/ 16 h 90"/>
                <a:gd name="T36" fmla="*/ 86 w 90"/>
                <a:gd name="T37" fmla="*/ 28 h 90"/>
                <a:gd name="T38" fmla="*/ 90 w 90"/>
                <a:gd name="T39" fmla="*/ 45 h 90"/>
                <a:gd name="T40" fmla="*/ 88 w 90"/>
                <a:gd name="T41" fmla="*/ 54 h 90"/>
                <a:gd name="T42" fmla="*/ 83 w 90"/>
                <a:gd name="T43" fmla="*/ 66 h 90"/>
                <a:gd name="T44" fmla="*/ 78 w 90"/>
                <a:gd name="T45" fmla="*/ 74 h 90"/>
                <a:gd name="T46" fmla="*/ 68 w 90"/>
                <a:gd name="T47" fmla="*/ 83 h 90"/>
                <a:gd name="T48" fmla="*/ 52 w 90"/>
                <a:gd name="T49" fmla="*/ 89 h 90"/>
                <a:gd name="T50" fmla="*/ 43 w 90"/>
                <a:gd name="T51" fmla="*/ 90 h 90"/>
                <a:gd name="T52" fmla="*/ 37 w 90"/>
                <a:gd name="T53" fmla="*/ 8 h 90"/>
                <a:gd name="T54" fmla="*/ 23 w 90"/>
                <a:gd name="T55" fmla="*/ 14 h 90"/>
                <a:gd name="T56" fmla="*/ 18 w 90"/>
                <a:gd name="T57" fmla="*/ 18 h 90"/>
                <a:gd name="T58" fmla="*/ 12 w 90"/>
                <a:gd name="T59" fmla="*/ 30 h 90"/>
                <a:gd name="T60" fmla="*/ 10 w 90"/>
                <a:gd name="T61" fmla="*/ 44 h 90"/>
                <a:gd name="T62" fmla="*/ 10 w 90"/>
                <a:gd name="T63" fmla="*/ 51 h 90"/>
                <a:gd name="T64" fmla="*/ 11 w 90"/>
                <a:gd name="T65" fmla="*/ 59 h 90"/>
                <a:gd name="T66" fmla="*/ 16 w 90"/>
                <a:gd name="T67" fmla="*/ 68 h 90"/>
                <a:gd name="T68" fmla="*/ 21 w 90"/>
                <a:gd name="T69" fmla="*/ 74 h 90"/>
                <a:gd name="T70" fmla="*/ 26 w 90"/>
                <a:gd name="T71" fmla="*/ 78 h 90"/>
                <a:gd name="T72" fmla="*/ 36 w 90"/>
                <a:gd name="T73" fmla="*/ 81 h 90"/>
                <a:gd name="T74" fmla="*/ 43 w 90"/>
                <a:gd name="T75" fmla="*/ 83 h 90"/>
                <a:gd name="T76" fmla="*/ 57 w 90"/>
                <a:gd name="T77" fmla="*/ 80 h 90"/>
                <a:gd name="T78" fmla="*/ 63 w 90"/>
                <a:gd name="T79" fmla="*/ 76 h 90"/>
                <a:gd name="T80" fmla="*/ 73 w 90"/>
                <a:gd name="T81" fmla="*/ 65 h 90"/>
                <a:gd name="T82" fmla="*/ 77 w 90"/>
                <a:gd name="T83" fmla="*/ 59 h 90"/>
                <a:gd name="T84" fmla="*/ 80 w 90"/>
                <a:gd name="T85" fmla="*/ 49 h 90"/>
                <a:gd name="T86" fmla="*/ 78 w 90"/>
                <a:gd name="T87" fmla="*/ 38 h 90"/>
                <a:gd name="T88" fmla="*/ 77 w 90"/>
                <a:gd name="T89" fmla="*/ 30 h 90"/>
                <a:gd name="T90" fmla="*/ 70 w 90"/>
                <a:gd name="T91" fmla="*/ 19 h 90"/>
                <a:gd name="T92" fmla="*/ 58 w 90"/>
                <a:gd name="T93" fmla="*/ 10 h 90"/>
                <a:gd name="T94" fmla="*/ 52 w 90"/>
                <a:gd name="T95" fmla="*/ 8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0" h="90">
                  <a:moveTo>
                    <a:pt x="43" y="90"/>
                  </a:moveTo>
                  <a:lnTo>
                    <a:pt x="38" y="90"/>
                  </a:lnTo>
                  <a:lnTo>
                    <a:pt x="35" y="89"/>
                  </a:lnTo>
                  <a:lnTo>
                    <a:pt x="30" y="87"/>
                  </a:lnTo>
                  <a:lnTo>
                    <a:pt x="26" y="86"/>
                  </a:lnTo>
                  <a:lnTo>
                    <a:pt x="22" y="84"/>
                  </a:lnTo>
                  <a:lnTo>
                    <a:pt x="18" y="81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2" y="63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2" y="28"/>
                  </a:lnTo>
                  <a:lnTo>
                    <a:pt x="5" y="24"/>
                  </a:lnTo>
                  <a:lnTo>
                    <a:pt x="7" y="19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3"/>
                  </a:lnTo>
                  <a:lnTo>
                    <a:pt x="31" y="1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5" y="0"/>
                  </a:lnTo>
                  <a:lnTo>
                    <a:pt x="50" y="0"/>
                  </a:lnTo>
                  <a:lnTo>
                    <a:pt x="55" y="1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0" y="16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90" y="45"/>
                  </a:lnTo>
                  <a:lnTo>
                    <a:pt x="88" y="50"/>
                  </a:lnTo>
                  <a:lnTo>
                    <a:pt x="88" y="54"/>
                  </a:lnTo>
                  <a:lnTo>
                    <a:pt x="86" y="63"/>
                  </a:lnTo>
                  <a:lnTo>
                    <a:pt x="83" y="66"/>
                  </a:lnTo>
                  <a:lnTo>
                    <a:pt x="81" y="71"/>
                  </a:lnTo>
                  <a:lnTo>
                    <a:pt x="78" y="74"/>
                  </a:lnTo>
                  <a:lnTo>
                    <a:pt x="76" y="78"/>
                  </a:lnTo>
                  <a:lnTo>
                    <a:pt x="68" y="83"/>
                  </a:lnTo>
                  <a:lnTo>
                    <a:pt x="61" y="86"/>
                  </a:lnTo>
                  <a:lnTo>
                    <a:pt x="52" y="89"/>
                  </a:lnTo>
                  <a:lnTo>
                    <a:pt x="47" y="90"/>
                  </a:lnTo>
                  <a:lnTo>
                    <a:pt x="43" y="90"/>
                  </a:lnTo>
                  <a:close/>
                  <a:moveTo>
                    <a:pt x="45" y="8"/>
                  </a:moveTo>
                  <a:lnTo>
                    <a:pt x="37" y="8"/>
                  </a:lnTo>
                  <a:lnTo>
                    <a:pt x="30" y="10"/>
                  </a:lnTo>
                  <a:lnTo>
                    <a:pt x="23" y="14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5" y="24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1"/>
                  </a:lnTo>
                  <a:lnTo>
                    <a:pt x="11" y="55"/>
                  </a:lnTo>
                  <a:lnTo>
                    <a:pt x="11" y="59"/>
                  </a:lnTo>
                  <a:lnTo>
                    <a:pt x="15" y="65"/>
                  </a:lnTo>
                  <a:lnTo>
                    <a:pt x="16" y="68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5"/>
                  </a:lnTo>
                  <a:lnTo>
                    <a:pt x="26" y="78"/>
                  </a:lnTo>
                  <a:lnTo>
                    <a:pt x="30" y="79"/>
                  </a:lnTo>
                  <a:lnTo>
                    <a:pt x="36" y="81"/>
                  </a:lnTo>
                  <a:lnTo>
                    <a:pt x="40" y="83"/>
                  </a:lnTo>
                  <a:lnTo>
                    <a:pt x="43" y="83"/>
                  </a:lnTo>
                  <a:lnTo>
                    <a:pt x="51" y="81"/>
                  </a:lnTo>
                  <a:lnTo>
                    <a:pt x="57" y="80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70" y="71"/>
                  </a:lnTo>
                  <a:lnTo>
                    <a:pt x="73" y="65"/>
                  </a:lnTo>
                  <a:lnTo>
                    <a:pt x="75" y="63"/>
                  </a:lnTo>
                  <a:lnTo>
                    <a:pt x="77" y="59"/>
                  </a:lnTo>
                  <a:lnTo>
                    <a:pt x="78" y="53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78" y="38"/>
                  </a:lnTo>
                  <a:lnTo>
                    <a:pt x="78" y="34"/>
                  </a:lnTo>
                  <a:lnTo>
                    <a:pt x="77" y="30"/>
                  </a:lnTo>
                  <a:lnTo>
                    <a:pt x="73" y="24"/>
                  </a:lnTo>
                  <a:lnTo>
                    <a:pt x="70" y="19"/>
                  </a:lnTo>
                  <a:lnTo>
                    <a:pt x="65" y="14"/>
                  </a:lnTo>
                  <a:lnTo>
                    <a:pt x="58" y="10"/>
                  </a:lnTo>
                  <a:lnTo>
                    <a:pt x="56" y="9"/>
                  </a:lnTo>
                  <a:lnTo>
                    <a:pt x="52" y="8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3173" y="3662"/>
              <a:ext cx="45" cy="89"/>
            </a:xfrm>
            <a:custGeom>
              <a:avLst/>
              <a:gdLst>
                <a:gd name="T0" fmla="*/ 41 w 45"/>
                <a:gd name="T1" fmla="*/ 43 h 89"/>
                <a:gd name="T2" fmla="*/ 36 w 45"/>
                <a:gd name="T3" fmla="*/ 43 h 89"/>
                <a:gd name="T4" fmla="*/ 12 w 45"/>
                <a:gd name="T5" fmla="*/ 43 h 89"/>
                <a:gd name="T6" fmla="*/ 12 w 45"/>
                <a:gd name="T7" fmla="*/ 75 h 89"/>
                <a:gd name="T8" fmla="*/ 12 w 45"/>
                <a:gd name="T9" fmla="*/ 80 h 89"/>
                <a:gd name="T10" fmla="*/ 12 w 45"/>
                <a:gd name="T11" fmla="*/ 86 h 89"/>
                <a:gd name="T12" fmla="*/ 14 w 45"/>
                <a:gd name="T13" fmla="*/ 88 h 89"/>
                <a:gd name="T14" fmla="*/ 14 w 45"/>
                <a:gd name="T15" fmla="*/ 89 h 89"/>
                <a:gd name="T16" fmla="*/ 1 w 45"/>
                <a:gd name="T17" fmla="*/ 89 h 89"/>
                <a:gd name="T18" fmla="*/ 2 w 45"/>
                <a:gd name="T19" fmla="*/ 85 h 89"/>
                <a:gd name="T20" fmla="*/ 2 w 45"/>
                <a:gd name="T21" fmla="*/ 80 h 89"/>
                <a:gd name="T22" fmla="*/ 2 w 45"/>
                <a:gd name="T23" fmla="*/ 7 h 89"/>
                <a:gd name="T24" fmla="*/ 1 w 45"/>
                <a:gd name="T25" fmla="*/ 3 h 89"/>
                <a:gd name="T26" fmla="*/ 0 w 45"/>
                <a:gd name="T27" fmla="*/ 0 h 89"/>
                <a:gd name="T28" fmla="*/ 45 w 45"/>
                <a:gd name="T29" fmla="*/ 0 h 89"/>
                <a:gd name="T30" fmla="*/ 45 w 45"/>
                <a:gd name="T31" fmla="*/ 9 h 89"/>
                <a:gd name="T32" fmla="*/ 44 w 45"/>
                <a:gd name="T33" fmla="*/ 8 h 89"/>
                <a:gd name="T34" fmla="*/ 41 w 45"/>
                <a:gd name="T35" fmla="*/ 8 h 89"/>
                <a:gd name="T36" fmla="*/ 39 w 45"/>
                <a:gd name="T37" fmla="*/ 8 h 89"/>
                <a:gd name="T38" fmla="*/ 36 w 45"/>
                <a:gd name="T39" fmla="*/ 8 h 89"/>
                <a:gd name="T40" fmla="*/ 11 w 45"/>
                <a:gd name="T41" fmla="*/ 8 h 89"/>
                <a:gd name="T42" fmla="*/ 11 w 45"/>
                <a:gd name="T43" fmla="*/ 37 h 89"/>
                <a:gd name="T44" fmla="*/ 45 w 45"/>
                <a:gd name="T45" fmla="*/ 37 h 89"/>
                <a:gd name="T46" fmla="*/ 45 w 45"/>
                <a:gd name="T47" fmla="*/ 43 h 89"/>
                <a:gd name="T48" fmla="*/ 41 w 45"/>
                <a:gd name="T49" fmla="*/ 43 h 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5" h="89">
                  <a:moveTo>
                    <a:pt x="41" y="43"/>
                  </a:moveTo>
                  <a:lnTo>
                    <a:pt x="36" y="43"/>
                  </a:lnTo>
                  <a:lnTo>
                    <a:pt x="12" y="43"/>
                  </a:lnTo>
                  <a:lnTo>
                    <a:pt x="12" y="75"/>
                  </a:lnTo>
                  <a:lnTo>
                    <a:pt x="12" y="80"/>
                  </a:lnTo>
                  <a:lnTo>
                    <a:pt x="12" y="86"/>
                  </a:lnTo>
                  <a:lnTo>
                    <a:pt x="14" y="88"/>
                  </a:lnTo>
                  <a:lnTo>
                    <a:pt x="14" y="89"/>
                  </a:lnTo>
                  <a:lnTo>
                    <a:pt x="1" y="89"/>
                  </a:lnTo>
                  <a:lnTo>
                    <a:pt x="2" y="85"/>
                  </a:lnTo>
                  <a:lnTo>
                    <a:pt x="2" y="80"/>
                  </a:lnTo>
                  <a:lnTo>
                    <a:pt x="2" y="7"/>
                  </a:lnTo>
                  <a:lnTo>
                    <a:pt x="1" y="3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9"/>
                  </a:lnTo>
                  <a:lnTo>
                    <a:pt x="44" y="8"/>
                  </a:lnTo>
                  <a:lnTo>
                    <a:pt x="41" y="8"/>
                  </a:lnTo>
                  <a:lnTo>
                    <a:pt x="39" y="8"/>
                  </a:lnTo>
                  <a:lnTo>
                    <a:pt x="36" y="8"/>
                  </a:lnTo>
                  <a:lnTo>
                    <a:pt x="11" y="8"/>
                  </a:lnTo>
                  <a:lnTo>
                    <a:pt x="11" y="37"/>
                  </a:lnTo>
                  <a:lnTo>
                    <a:pt x="45" y="37"/>
                  </a:lnTo>
                  <a:lnTo>
                    <a:pt x="45" y="43"/>
                  </a:lnTo>
                  <a:lnTo>
                    <a:pt x="41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2366" y="3815"/>
              <a:ext cx="69" cy="87"/>
            </a:xfrm>
            <a:custGeom>
              <a:avLst/>
              <a:gdLst>
                <a:gd name="T0" fmla="*/ 65 w 69"/>
                <a:gd name="T1" fmla="*/ 7 h 87"/>
                <a:gd name="T2" fmla="*/ 63 w 69"/>
                <a:gd name="T3" fmla="*/ 6 h 87"/>
                <a:gd name="T4" fmla="*/ 60 w 69"/>
                <a:gd name="T5" fmla="*/ 6 h 87"/>
                <a:gd name="T6" fmla="*/ 40 w 69"/>
                <a:gd name="T7" fmla="*/ 6 h 87"/>
                <a:gd name="T8" fmla="*/ 40 w 69"/>
                <a:gd name="T9" fmla="*/ 79 h 87"/>
                <a:gd name="T10" fmla="*/ 41 w 69"/>
                <a:gd name="T11" fmla="*/ 84 h 87"/>
                <a:gd name="T12" fmla="*/ 41 w 69"/>
                <a:gd name="T13" fmla="*/ 86 h 87"/>
                <a:gd name="T14" fmla="*/ 43 w 69"/>
                <a:gd name="T15" fmla="*/ 87 h 87"/>
                <a:gd name="T16" fmla="*/ 29 w 69"/>
                <a:gd name="T17" fmla="*/ 87 h 87"/>
                <a:gd name="T18" fmla="*/ 30 w 69"/>
                <a:gd name="T19" fmla="*/ 84 h 87"/>
                <a:gd name="T20" fmla="*/ 30 w 69"/>
                <a:gd name="T21" fmla="*/ 79 h 87"/>
                <a:gd name="T22" fmla="*/ 30 w 69"/>
                <a:gd name="T23" fmla="*/ 6 h 87"/>
                <a:gd name="T24" fmla="*/ 8 w 69"/>
                <a:gd name="T25" fmla="*/ 6 h 87"/>
                <a:gd name="T26" fmla="*/ 7 w 69"/>
                <a:gd name="T27" fmla="*/ 6 h 87"/>
                <a:gd name="T28" fmla="*/ 5 w 69"/>
                <a:gd name="T29" fmla="*/ 7 h 87"/>
                <a:gd name="T30" fmla="*/ 3 w 69"/>
                <a:gd name="T31" fmla="*/ 7 h 87"/>
                <a:gd name="T32" fmla="*/ 0 w 69"/>
                <a:gd name="T33" fmla="*/ 8 h 87"/>
                <a:gd name="T34" fmla="*/ 3 w 69"/>
                <a:gd name="T35" fmla="*/ 0 h 87"/>
                <a:gd name="T36" fmla="*/ 69 w 69"/>
                <a:gd name="T37" fmla="*/ 0 h 87"/>
                <a:gd name="T38" fmla="*/ 69 w 69"/>
                <a:gd name="T39" fmla="*/ 8 h 87"/>
                <a:gd name="T40" fmla="*/ 65 w 69"/>
                <a:gd name="T41" fmla="*/ 7 h 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9" h="87">
                  <a:moveTo>
                    <a:pt x="65" y="7"/>
                  </a:moveTo>
                  <a:lnTo>
                    <a:pt x="63" y="6"/>
                  </a:lnTo>
                  <a:lnTo>
                    <a:pt x="60" y="6"/>
                  </a:lnTo>
                  <a:lnTo>
                    <a:pt x="40" y="6"/>
                  </a:lnTo>
                  <a:lnTo>
                    <a:pt x="40" y="79"/>
                  </a:lnTo>
                  <a:lnTo>
                    <a:pt x="41" y="84"/>
                  </a:lnTo>
                  <a:lnTo>
                    <a:pt x="41" y="86"/>
                  </a:lnTo>
                  <a:lnTo>
                    <a:pt x="43" y="87"/>
                  </a:lnTo>
                  <a:lnTo>
                    <a:pt x="29" y="87"/>
                  </a:lnTo>
                  <a:lnTo>
                    <a:pt x="30" y="84"/>
                  </a:lnTo>
                  <a:lnTo>
                    <a:pt x="30" y="79"/>
                  </a:lnTo>
                  <a:lnTo>
                    <a:pt x="30" y="6"/>
                  </a:lnTo>
                  <a:lnTo>
                    <a:pt x="8" y="6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8"/>
                  </a:lnTo>
                  <a:lnTo>
                    <a:pt x="3" y="0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2450" y="3815"/>
              <a:ext cx="53" cy="87"/>
            </a:xfrm>
            <a:custGeom>
              <a:avLst/>
              <a:gdLst>
                <a:gd name="T0" fmla="*/ 51 w 53"/>
                <a:gd name="T1" fmla="*/ 87 h 87"/>
                <a:gd name="T2" fmla="*/ 0 w 53"/>
                <a:gd name="T3" fmla="*/ 87 h 87"/>
                <a:gd name="T4" fmla="*/ 1 w 53"/>
                <a:gd name="T5" fmla="*/ 86 h 87"/>
                <a:gd name="T6" fmla="*/ 1 w 53"/>
                <a:gd name="T7" fmla="*/ 84 h 87"/>
                <a:gd name="T8" fmla="*/ 2 w 53"/>
                <a:gd name="T9" fmla="*/ 82 h 87"/>
                <a:gd name="T10" fmla="*/ 2 w 53"/>
                <a:gd name="T11" fmla="*/ 79 h 87"/>
                <a:gd name="T12" fmla="*/ 2 w 53"/>
                <a:gd name="T13" fmla="*/ 6 h 87"/>
                <a:gd name="T14" fmla="*/ 1 w 53"/>
                <a:gd name="T15" fmla="*/ 2 h 87"/>
                <a:gd name="T16" fmla="*/ 0 w 53"/>
                <a:gd name="T17" fmla="*/ 0 h 87"/>
                <a:gd name="T18" fmla="*/ 45 w 53"/>
                <a:gd name="T19" fmla="*/ 0 h 87"/>
                <a:gd name="T20" fmla="*/ 45 w 53"/>
                <a:gd name="T21" fmla="*/ 8 h 87"/>
                <a:gd name="T22" fmla="*/ 41 w 53"/>
                <a:gd name="T23" fmla="*/ 6 h 87"/>
                <a:gd name="T24" fmla="*/ 39 w 53"/>
                <a:gd name="T25" fmla="*/ 6 h 87"/>
                <a:gd name="T26" fmla="*/ 36 w 53"/>
                <a:gd name="T27" fmla="*/ 6 h 87"/>
                <a:gd name="T28" fmla="*/ 11 w 53"/>
                <a:gd name="T29" fmla="*/ 6 h 87"/>
                <a:gd name="T30" fmla="*/ 11 w 53"/>
                <a:gd name="T31" fmla="*/ 35 h 87"/>
                <a:gd name="T32" fmla="*/ 45 w 53"/>
                <a:gd name="T33" fmla="*/ 35 h 87"/>
                <a:gd name="T34" fmla="*/ 45 w 53"/>
                <a:gd name="T35" fmla="*/ 43 h 87"/>
                <a:gd name="T36" fmla="*/ 40 w 53"/>
                <a:gd name="T37" fmla="*/ 42 h 87"/>
                <a:gd name="T38" fmla="*/ 36 w 53"/>
                <a:gd name="T39" fmla="*/ 41 h 87"/>
                <a:gd name="T40" fmla="*/ 12 w 53"/>
                <a:gd name="T41" fmla="*/ 41 h 87"/>
                <a:gd name="T42" fmla="*/ 12 w 53"/>
                <a:gd name="T43" fmla="*/ 81 h 87"/>
                <a:gd name="T44" fmla="*/ 40 w 53"/>
                <a:gd name="T45" fmla="*/ 81 h 87"/>
                <a:gd name="T46" fmla="*/ 45 w 53"/>
                <a:gd name="T47" fmla="*/ 81 h 87"/>
                <a:gd name="T48" fmla="*/ 50 w 53"/>
                <a:gd name="T49" fmla="*/ 79 h 87"/>
                <a:gd name="T50" fmla="*/ 53 w 53"/>
                <a:gd name="T51" fmla="*/ 77 h 87"/>
                <a:gd name="T52" fmla="*/ 51 w 53"/>
                <a:gd name="T53" fmla="*/ 87 h 8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3" h="87">
                  <a:moveTo>
                    <a:pt x="51" y="87"/>
                  </a:moveTo>
                  <a:lnTo>
                    <a:pt x="0" y="87"/>
                  </a:lnTo>
                  <a:lnTo>
                    <a:pt x="1" y="86"/>
                  </a:lnTo>
                  <a:lnTo>
                    <a:pt x="1" y="84"/>
                  </a:lnTo>
                  <a:lnTo>
                    <a:pt x="2" y="82"/>
                  </a:lnTo>
                  <a:lnTo>
                    <a:pt x="2" y="79"/>
                  </a:lnTo>
                  <a:lnTo>
                    <a:pt x="2" y="6"/>
                  </a:lnTo>
                  <a:lnTo>
                    <a:pt x="1" y="2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8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6" y="6"/>
                  </a:lnTo>
                  <a:lnTo>
                    <a:pt x="11" y="6"/>
                  </a:lnTo>
                  <a:lnTo>
                    <a:pt x="11" y="35"/>
                  </a:lnTo>
                  <a:lnTo>
                    <a:pt x="45" y="35"/>
                  </a:lnTo>
                  <a:lnTo>
                    <a:pt x="45" y="43"/>
                  </a:lnTo>
                  <a:lnTo>
                    <a:pt x="40" y="42"/>
                  </a:lnTo>
                  <a:lnTo>
                    <a:pt x="36" y="41"/>
                  </a:lnTo>
                  <a:lnTo>
                    <a:pt x="12" y="41"/>
                  </a:lnTo>
                  <a:lnTo>
                    <a:pt x="12" y="81"/>
                  </a:lnTo>
                  <a:lnTo>
                    <a:pt x="40" y="81"/>
                  </a:lnTo>
                  <a:lnTo>
                    <a:pt x="45" y="81"/>
                  </a:lnTo>
                  <a:lnTo>
                    <a:pt x="50" y="79"/>
                  </a:lnTo>
                  <a:lnTo>
                    <a:pt x="53" y="77"/>
                  </a:lnTo>
                  <a:lnTo>
                    <a:pt x="51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2507" y="3813"/>
              <a:ext cx="78" cy="91"/>
            </a:xfrm>
            <a:custGeom>
              <a:avLst/>
              <a:gdLst>
                <a:gd name="T0" fmla="*/ 68 w 78"/>
                <a:gd name="T1" fmla="*/ 89 h 91"/>
                <a:gd name="T2" fmla="*/ 51 w 78"/>
                <a:gd name="T3" fmla="*/ 91 h 91"/>
                <a:gd name="T4" fmla="*/ 41 w 78"/>
                <a:gd name="T5" fmla="*/ 90 h 91"/>
                <a:gd name="T6" fmla="*/ 26 w 78"/>
                <a:gd name="T7" fmla="*/ 86 h 91"/>
                <a:gd name="T8" fmla="*/ 15 w 78"/>
                <a:gd name="T9" fmla="*/ 79 h 91"/>
                <a:gd name="T10" fmla="*/ 9 w 78"/>
                <a:gd name="T11" fmla="*/ 72 h 91"/>
                <a:gd name="T12" fmla="*/ 5 w 78"/>
                <a:gd name="T13" fmla="*/ 64 h 91"/>
                <a:gd name="T14" fmla="*/ 1 w 78"/>
                <a:gd name="T15" fmla="*/ 55 h 91"/>
                <a:gd name="T16" fmla="*/ 0 w 78"/>
                <a:gd name="T17" fmla="*/ 45 h 91"/>
                <a:gd name="T18" fmla="*/ 1 w 78"/>
                <a:gd name="T19" fmla="*/ 37 h 91"/>
                <a:gd name="T20" fmla="*/ 4 w 78"/>
                <a:gd name="T21" fmla="*/ 28 h 91"/>
                <a:gd name="T22" fmla="*/ 15 w 78"/>
                <a:gd name="T23" fmla="*/ 13 h 91"/>
                <a:gd name="T24" fmla="*/ 23 w 78"/>
                <a:gd name="T25" fmla="*/ 8 h 91"/>
                <a:gd name="T26" fmla="*/ 35 w 78"/>
                <a:gd name="T27" fmla="*/ 2 h 91"/>
                <a:gd name="T28" fmla="*/ 50 w 78"/>
                <a:gd name="T29" fmla="*/ 0 h 91"/>
                <a:gd name="T30" fmla="*/ 66 w 78"/>
                <a:gd name="T31" fmla="*/ 2 h 91"/>
                <a:gd name="T32" fmla="*/ 71 w 78"/>
                <a:gd name="T33" fmla="*/ 13 h 91"/>
                <a:gd name="T34" fmla="*/ 61 w 78"/>
                <a:gd name="T35" fmla="*/ 8 h 91"/>
                <a:gd name="T36" fmla="*/ 51 w 78"/>
                <a:gd name="T37" fmla="*/ 7 h 91"/>
                <a:gd name="T38" fmla="*/ 35 w 78"/>
                <a:gd name="T39" fmla="*/ 10 h 91"/>
                <a:gd name="T40" fmla="*/ 25 w 78"/>
                <a:gd name="T41" fmla="*/ 15 h 91"/>
                <a:gd name="T42" fmla="*/ 19 w 78"/>
                <a:gd name="T43" fmla="*/ 20 h 91"/>
                <a:gd name="T44" fmla="*/ 14 w 78"/>
                <a:gd name="T45" fmla="*/ 30 h 91"/>
                <a:gd name="T46" fmla="*/ 10 w 78"/>
                <a:gd name="T47" fmla="*/ 45 h 91"/>
                <a:gd name="T48" fmla="*/ 14 w 78"/>
                <a:gd name="T49" fmla="*/ 62 h 91"/>
                <a:gd name="T50" fmla="*/ 18 w 78"/>
                <a:gd name="T51" fmla="*/ 68 h 91"/>
                <a:gd name="T52" fmla="*/ 28 w 78"/>
                <a:gd name="T53" fmla="*/ 78 h 91"/>
                <a:gd name="T54" fmla="*/ 35 w 78"/>
                <a:gd name="T55" fmla="*/ 81 h 91"/>
                <a:gd name="T56" fmla="*/ 43 w 78"/>
                <a:gd name="T57" fmla="*/ 83 h 91"/>
                <a:gd name="T58" fmla="*/ 58 w 78"/>
                <a:gd name="T59" fmla="*/ 84 h 91"/>
                <a:gd name="T60" fmla="*/ 71 w 78"/>
                <a:gd name="T61" fmla="*/ 80 h 91"/>
                <a:gd name="T62" fmla="*/ 73 w 78"/>
                <a:gd name="T63" fmla="*/ 88 h 9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8" h="91">
                  <a:moveTo>
                    <a:pt x="73" y="88"/>
                  </a:moveTo>
                  <a:lnTo>
                    <a:pt x="68" y="89"/>
                  </a:lnTo>
                  <a:lnTo>
                    <a:pt x="63" y="90"/>
                  </a:lnTo>
                  <a:lnTo>
                    <a:pt x="51" y="91"/>
                  </a:lnTo>
                  <a:lnTo>
                    <a:pt x="46" y="91"/>
                  </a:lnTo>
                  <a:lnTo>
                    <a:pt x="41" y="90"/>
                  </a:lnTo>
                  <a:lnTo>
                    <a:pt x="31" y="88"/>
                  </a:lnTo>
                  <a:lnTo>
                    <a:pt x="26" y="86"/>
                  </a:lnTo>
                  <a:lnTo>
                    <a:pt x="23" y="84"/>
                  </a:lnTo>
                  <a:lnTo>
                    <a:pt x="15" y="79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6" y="68"/>
                  </a:lnTo>
                  <a:lnTo>
                    <a:pt x="5" y="64"/>
                  </a:lnTo>
                  <a:lnTo>
                    <a:pt x="3" y="60"/>
                  </a:lnTo>
                  <a:lnTo>
                    <a:pt x="1" y="55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1" y="37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9" y="20"/>
                  </a:lnTo>
                  <a:lnTo>
                    <a:pt x="15" y="13"/>
                  </a:lnTo>
                  <a:lnTo>
                    <a:pt x="19" y="10"/>
                  </a:lnTo>
                  <a:lnTo>
                    <a:pt x="23" y="8"/>
                  </a:lnTo>
                  <a:lnTo>
                    <a:pt x="31" y="4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66" y="2"/>
                  </a:lnTo>
                  <a:lnTo>
                    <a:pt x="71" y="4"/>
                  </a:lnTo>
                  <a:lnTo>
                    <a:pt x="71" y="13"/>
                  </a:lnTo>
                  <a:lnTo>
                    <a:pt x="66" y="10"/>
                  </a:lnTo>
                  <a:lnTo>
                    <a:pt x="61" y="8"/>
                  </a:lnTo>
                  <a:lnTo>
                    <a:pt x="56" y="8"/>
                  </a:lnTo>
                  <a:lnTo>
                    <a:pt x="51" y="7"/>
                  </a:lnTo>
                  <a:lnTo>
                    <a:pt x="43" y="8"/>
                  </a:lnTo>
                  <a:lnTo>
                    <a:pt x="35" y="10"/>
                  </a:lnTo>
                  <a:lnTo>
                    <a:pt x="28" y="13"/>
                  </a:lnTo>
                  <a:lnTo>
                    <a:pt x="25" y="15"/>
                  </a:lnTo>
                  <a:lnTo>
                    <a:pt x="21" y="18"/>
                  </a:lnTo>
                  <a:lnTo>
                    <a:pt x="19" y="20"/>
                  </a:lnTo>
                  <a:lnTo>
                    <a:pt x="18" y="24"/>
                  </a:lnTo>
                  <a:lnTo>
                    <a:pt x="14" y="30"/>
                  </a:lnTo>
                  <a:lnTo>
                    <a:pt x="11" y="38"/>
                  </a:lnTo>
                  <a:lnTo>
                    <a:pt x="10" y="45"/>
                  </a:lnTo>
                  <a:lnTo>
                    <a:pt x="11" y="54"/>
                  </a:lnTo>
                  <a:lnTo>
                    <a:pt x="14" y="62"/>
                  </a:lnTo>
                  <a:lnTo>
                    <a:pt x="15" y="65"/>
                  </a:lnTo>
                  <a:lnTo>
                    <a:pt x="18" y="68"/>
                  </a:lnTo>
                  <a:lnTo>
                    <a:pt x="23" y="74"/>
                  </a:lnTo>
                  <a:lnTo>
                    <a:pt x="28" y="78"/>
                  </a:lnTo>
                  <a:lnTo>
                    <a:pt x="31" y="80"/>
                  </a:lnTo>
                  <a:lnTo>
                    <a:pt x="35" y="81"/>
                  </a:lnTo>
                  <a:lnTo>
                    <a:pt x="39" y="83"/>
                  </a:lnTo>
                  <a:lnTo>
                    <a:pt x="43" y="83"/>
                  </a:lnTo>
                  <a:lnTo>
                    <a:pt x="51" y="84"/>
                  </a:lnTo>
                  <a:lnTo>
                    <a:pt x="58" y="84"/>
                  </a:lnTo>
                  <a:lnTo>
                    <a:pt x="64" y="83"/>
                  </a:lnTo>
                  <a:lnTo>
                    <a:pt x="71" y="80"/>
                  </a:lnTo>
                  <a:lnTo>
                    <a:pt x="78" y="77"/>
                  </a:lnTo>
                  <a:lnTo>
                    <a:pt x="73" y="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2594" y="3815"/>
              <a:ext cx="72" cy="87"/>
            </a:xfrm>
            <a:custGeom>
              <a:avLst/>
              <a:gdLst>
                <a:gd name="T0" fmla="*/ 59 w 72"/>
                <a:gd name="T1" fmla="*/ 87 h 87"/>
                <a:gd name="T2" fmla="*/ 60 w 72"/>
                <a:gd name="T3" fmla="*/ 86 h 87"/>
                <a:gd name="T4" fmla="*/ 60 w 72"/>
                <a:gd name="T5" fmla="*/ 83 h 87"/>
                <a:gd name="T6" fmla="*/ 60 w 72"/>
                <a:gd name="T7" fmla="*/ 81 h 87"/>
                <a:gd name="T8" fmla="*/ 60 w 72"/>
                <a:gd name="T9" fmla="*/ 41 h 87"/>
                <a:gd name="T10" fmla="*/ 13 w 72"/>
                <a:gd name="T11" fmla="*/ 41 h 87"/>
                <a:gd name="T12" fmla="*/ 13 w 72"/>
                <a:gd name="T13" fmla="*/ 77 h 87"/>
                <a:gd name="T14" fmla="*/ 13 w 72"/>
                <a:gd name="T15" fmla="*/ 81 h 87"/>
                <a:gd name="T16" fmla="*/ 13 w 72"/>
                <a:gd name="T17" fmla="*/ 84 h 87"/>
                <a:gd name="T18" fmla="*/ 15 w 72"/>
                <a:gd name="T19" fmla="*/ 87 h 87"/>
                <a:gd name="T20" fmla="*/ 2 w 72"/>
                <a:gd name="T21" fmla="*/ 87 h 87"/>
                <a:gd name="T22" fmla="*/ 3 w 72"/>
                <a:gd name="T23" fmla="*/ 84 h 87"/>
                <a:gd name="T24" fmla="*/ 3 w 72"/>
                <a:gd name="T25" fmla="*/ 83 h 87"/>
                <a:gd name="T26" fmla="*/ 3 w 72"/>
                <a:gd name="T27" fmla="*/ 81 h 87"/>
                <a:gd name="T28" fmla="*/ 3 w 72"/>
                <a:gd name="T29" fmla="*/ 7 h 87"/>
                <a:gd name="T30" fmla="*/ 3 w 72"/>
                <a:gd name="T31" fmla="*/ 5 h 87"/>
                <a:gd name="T32" fmla="*/ 3 w 72"/>
                <a:gd name="T33" fmla="*/ 3 h 87"/>
                <a:gd name="T34" fmla="*/ 0 w 72"/>
                <a:gd name="T35" fmla="*/ 0 h 87"/>
                <a:gd name="T36" fmla="*/ 14 w 72"/>
                <a:gd name="T37" fmla="*/ 0 h 87"/>
                <a:gd name="T38" fmla="*/ 13 w 72"/>
                <a:gd name="T39" fmla="*/ 2 h 87"/>
                <a:gd name="T40" fmla="*/ 13 w 72"/>
                <a:gd name="T41" fmla="*/ 6 h 87"/>
                <a:gd name="T42" fmla="*/ 13 w 72"/>
                <a:gd name="T43" fmla="*/ 10 h 87"/>
                <a:gd name="T44" fmla="*/ 13 w 72"/>
                <a:gd name="T45" fmla="*/ 35 h 87"/>
                <a:gd name="T46" fmla="*/ 60 w 72"/>
                <a:gd name="T47" fmla="*/ 35 h 87"/>
                <a:gd name="T48" fmla="*/ 60 w 72"/>
                <a:gd name="T49" fmla="*/ 8 h 87"/>
                <a:gd name="T50" fmla="*/ 60 w 72"/>
                <a:gd name="T51" fmla="*/ 6 h 87"/>
                <a:gd name="T52" fmla="*/ 60 w 72"/>
                <a:gd name="T53" fmla="*/ 3 h 87"/>
                <a:gd name="T54" fmla="*/ 59 w 72"/>
                <a:gd name="T55" fmla="*/ 1 h 87"/>
                <a:gd name="T56" fmla="*/ 58 w 72"/>
                <a:gd name="T57" fmla="*/ 0 h 87"/>
                <a:gd name="T58" fmla="*/ 72 w 72"/>
                <a:gd name="T59" fmla="*/ 0 h 87"/>
                <a:gd name="T60" fmla="*/ 70 w 72"/>
                <a:gd name="T61" fmla="*/ 3 h 87"/>
                <a:gd name="T62" fmla="*/ 70 w 72"/>
                <a:gd name="T63" fmla="*/ 7 h 87"/>
                <a:gd name="T64" fmla="*/ 70 w 72"/>
                <a:gd name="T65" fmla="*/ 11 h 87"/>
                <a:gd name="T66" fmla="*/ 70 w 72"/>
                <a:gd name="T67" fmla="*/ 79 h 87"/>
                <a:gd name="T68" fmla="*/ 70 w 72"/>
                <a:gd name="T69" fmla="*/ 82 h 87"/>
                <a:gd name="T70" fmla="*/ 70 w 72"/>
                <a:gd name="T71" fmla="*/ 83 h 87"/>
                <a:gd name="T72" fmla="*/ 72 w 72"/>
                <a:gd name="T73" fmla="*/ 87 h 87"/>
                <a:gd name="T74" fmla="*/ 59 w 72"/>
                <a:gd name="T75" fmla="*/ 87 h 8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2" h="87">
                  <a:moveTo>
                    <a:pt x="59" y="87"/>
                  </a:moveTo>
                  <a:lnTo>
                    <a:pt x="60" y="86"/>
                  </a:lnTo>
                  <a:lnTo>
                    <a:pt x="60" y="83"/>
                  </a:lnTo>
                  <a:lnTo>
                    <a:pt x="60" y="81"/>
                  </a:lnTo>
                  <a:lnTo>
                    <a:pt x="60" y="41"/>
                  </a:lnTo>
                  <a:lnTo>
                    <a:pt x="13" y="41"/>
                  </a:lnTo>
                  <a:lnTo>
                    <a:pt x="13" y="77"/>
                  </a:lnTo>
                  <a:lnTo>
                    <a:pt x="13" y="81"/>
                  </a:lnTo>
                  <a:lnTo>
                    <a:pt x="13" y="84"/>
                  </a:lnTo>
                  <a:lnTo>
                    <a:pt x="15" y="87"/>
                  </a:lnTo>
                  <a:lnTo>
                    <a:pt x="2" y="87"/>
                  </a:lnTo>
                  <a:lnTo>
                    <a:pt x="3" y="84"/>
                  </a:lnTo>
                  <a:lnTo>
                    <a:pt x="3" y="83"/>
                  </a:lnTo>
                  <a:lnTo>
                    <a:pt x="3" y="81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3" y="6"/>
                  </a:lnTo>
                  <a:lnTo>
                    <a:pt x="13" y="10"/>
                  </a:lnTo>
                  <a:lnTo>
                    <a:pt x="13" y="35"/>
                  </a:lnTo>
                  <a:lnTo>
                    <a:pt x="60" y="35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72" y="0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1"/>
                  </a:lnTo>
                  <a:lnTo>
                    <a:pt x="70" y="79"/>
                  </a:lnTo>
                  <a:lnTo>
                    <a:pt x="70" y="82"/>
                  </a:lnTo>
                  <a:lnTo>
                    <a:pt x="70" y="83"/>
                  </a:lnTo>
                  <a:lnTo>
                    <a:pt x="72" y="87"/>
                  </a:lnTo>
                  <a:lnTo>
                    <a:pt x="59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2681" y="3815"/>
              <a:ext cx="83" cy="91"/>
            </a:xfrm>
            <a:custGeom>
              <a:avLst/>
              <a:gdLst>
                <a:gd name="T0" fmla="*/ 82 w 83"/>
                <a:gd name="T1" fmla="*/ 3 h 91"/>
                <a:gd name="T2" fmla="*/ 82 w 83"/>
                <a:gd name="T3" fmla="*/ 8 h 91"/>
                <a:gd name="T4" fmla="*/ 82 w 83"/>
                <a:gd name="T5" fmla="*/ 91 h 91"/>
                <a:gd name="T6" fmla="*/ 11 w 83"/>
                <a:gd name="T7" fmla="*/ 12 h 91"/>
                <a:gd name="T8" fmla="*/ 11 w 83"/>
                <a:gd name="T9" fmla="*/ 77 h 91"/>
                <a:gd name="T10" fmla="*/ 11 w 83"/>
                <a:gd name="T11" fmla="*/ 79 h 91"/>
                <a:gd name="T12" fmla="*/ 12 w 83"/>
                <a:gd name="T13" fmla="*/ 83 h 91"/>
                <a:gd name="T14" fmla="*/ 12 w 83"/>
                <a:gd name="T15" fmla="*/ 87 h 91"/>
                <a:gd name="T16" fmla="*/ 1 w 83"/>
                <a:gd name="T17" fmla="*/ 87 h 91"/>
                <a:gd name="T18" fmla="*/ 3 w 83"/>
                <a:gd name="T19" fmla="*/ 84 h 91"/>
                <a:gd name="T20" fmla="*/ 3 w 83"/>
                <a:gd name="T21" fmla="*/ 82 h 91"/>
                <a:gd name="T22" fmla="*/ 3 w 83"/>
                <a:gd name="T23" fmla="*/ 79 h 91"/>
                <a:gd name="T24" fmla="*/ 3 w 83"/>
                <a:gd name="T25" fmla="*/ 6 h 91"/>
                <a:gd name="T26" fmla="*/ 3 w 83"/>
                <a:gd name="T27" fmla="*/ 3 h 91"/>
                <a:gd name="T28" fmla="*/ 2 w 83"/>
                <a:gd name="T29" fmla="*/ 2 h 91"/>
                <a:gd name="T30" fmla="*/ 2 w 83"/>
                <a:gd name="T31" fmla="*/ 1 h 91"/>
                <a:gd name="T32" fmla="*/ 0 w 83"/>
                <a:gd name="T33" fmla="*/ 0 h 91"/>
                <a:gd name="T34" fmla="*/ 13 w 83"/>
                <a:gd name="T35" fmla="*/ 0 h 91"/>
                <a:gd name="T36" fmla="*/ 74 w 83"/>
                <a:gd name="T37" fmla="*/ 70 h 91"/>
                <a:gd name="T38" fmla="*/ 74 w 83"/>
                <a:gd name="T39" fmla="*/ 13 h 91"/>
                <a:gd name="T40" fmla="*/ 74 w 83"/>
                <a:gd name="T41" fmla="*/ 8 h 91"/>
                <a:gd name="T42" fmla="*/ 74 w 83"/>
                <a:gd name="T43" fmla="*/ 2 h 91"/>
                <a:gd name="T44" fmla="*/ 73 w 83"/>
                <a:gd name="T45" fmla="*/ 0 h 91"/>
                <a:gd name="T46" fmla="*/ 83 w 83"/>
                <a:gd name="T47" fmla="*/ 0 h 91"/>
                <a:gd name="T48" fmla="*/ 82 w 83"/>
                <a:gd name="T49" fmla="*/ 3 h 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91">
                  <a:moveTo>
                    <a:pt x="82" y="3"/>
                  </a:moveTo>
                  <a:lnTo>
                    <a:pt x="82" y="8"/>
                  </a:lnTo>
                  <a:lnTo>
                    <a:pt x="82" y="91"/>
                  </a:lnTo>
                  <a:lnTo>
                    <a:pt x="11" y="12"/>
                  </a:lnTo>
                  <a:lnTo>
                    <a:pt x="11" y="77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2" y="87"/>
                  </a:lnTo>
                  <a:lnTo>
                    <a:pt x="1" y="87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6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0" y="0"/>
                  </a:lnTo>
                  <a:lnTo>
                    <a:pt x="13" y="0"/>
                  </a:lnTo>
                  <a:lnTo>
                    <a:pt x="74" y="70"/>
                  </a:lnTo>
                  <a:lnTo>
                    <a:pt x="74" y="13"/>
                  </a:lnTo>
                  <a:lnTo>
                    <a:pt x="74" y="8"/>
                  </a:lnTo>
                  <a:lnTo>
                    <a:pt x="74" y="2"/>
                  </a:lnTo>
                  <a:lnTo>
                    <a:pt x="73" y="0"/>
                  </a:lnTo>
                  <a:lnTo>
                    <a:pt x="83" y="0"/>
                  </a:lnTo>
                  <a:lnTo>
                    <a:pt x="82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auto">
            <a:xfrm>
              <a:off x="2778" y="3812"/>
              <a:ext cx="90" cy="90"/>
            </a:xfrm>
            <a:custGeom>
              <a:avLst/>
              <a:gdLst>
                <a:gd name="T0" fmla="*/ 38 w 90"/>
                <a:gd name="T1" fmla="*/ 90 h 90"/>
                <a:gd name="T2" fmla="*/ 31 w 90"/>
                <a:gd name="T3" fmla="*/ 87 h 90"/>
                <a:gd name="T4" fmla="*/ 22 w 90"/>
                <a:gd name="T5" fmla="*/ 85 h 90"/>
                <a:gd name="T6" fmla="*/ 12 w 90"/>
                <a:gd name="T7" fmla="*/ 76 h 90"/>
                <a:gd name="T8" fmla="*/ 4 w 90"/>
                <a:gd name="T9" fmla="*/ 63 h 90"/>
                <a:gd name="T10" fmla="*/ 1 w 90"/>
                <a:gd name="T11" fmla="*/ 54 h 90"/>
                <a:gd name="T12" fmla="*/ 0 w 90"/>
                <a:gd name="T13" fmla="*/ 45 h 90"/>
                <a:gd name="T14" fmla="*/ 1 w 90"/>
                <a:gd name="T15" fmla="*/ 36 h 90"/>
                <a:gd name="T16" fmla="*/ 4 w 90"/>
                <a:gd name="T17" fmla="*/ 28 h 90"/>
                <a:gd name="T18" fmla="*/ 7 w 90"/>
                <a:gd name="T19" fmla="*/ 20 h 90"/>
                <a:gd name="T20" fmla="*/ 13 w 90"/>
                <a:gd name="T21" fmla="*/ 14 h 90"/>
                <a:gd name="T22" fmla="*/ 20 w 90"/>
                <a:gd name="T23" fmla="*/ 8 h 90"/>
                <a:gd name="T24" fmla="*/ 27 w 90"/>
                <a:gd name="T25" fmla="*/ 4 h 90"/>
                <a:gd name="T26" fmla="*/ 36 w 90"/>
                <a:gd name="T27" fmla="*/ 1 h 90"/>
                <a:gd name="T28" fmla="*/ 46 w 90"/>
                <a:gd name="T29" fmla="*/ 0 h 90"/>
                <a:gd name="T30" fmla="*/ 55 w 90"/>
                <a:gd name="T31" fmla="*/ 1 h 90"/>
                <a:gd name="T32" fmla="*/ 71 w 90"/>
                <a:gd name="T33" fmla="*/ 9 h 90"/>
                <a:gd name="T34" fmla="*/ 80 w 90"/>
                <a:gd name="T35" fmla="*/ 18 h 90"/>
                <a:gd name="T36" fmla="*/ 86 w 90"/>
                <a:gd name="T37" fmla="*/ 28 h 90"/>
                <a:gd name="T38" fmla="*/ 90 w 90"/>
                <a:gd name="T39" fmla="*/ 45 h 90"/>
                <a:gd name="T40" fmla="*/ 88 w 90"/>
                <a:gd name="T41" fmla="*/ 55 h 90"/>
                <a:gd name="T42" fmla="*/ 83 w 90"/>
                <a:gd name="T43" fmla="*/ 68 h 90"/>
                <a:gd name="T44" fmla="*/ 78 w 90"/>
                <a:gd name="T45" fmla="*/ 75 h 90"/>
                <a:gd name="T46" fmla="*/ 70 w 90"/>
                <a:gd name="T47" fmla="*/ 84 h 90"/>
                <a:gd name="T48" fmla="*/ 52 w 90"/>
                <a:gd name="T49" fmla="*/ 90 h 90"/>
                <a:gd name="T50" fmla="*/ 43 w 90"/>
                <a:gd name="T51" fmla="*/ 90 h 90"/>
                <a:gd name="T52" fmla="*/ 37 w 90"/>
                <a:gd name="T53" fmla="*/ 9 h 90"/>
                <a:gd name="T54" fmla="*/ 25 w 90"/>
                <a:gd name="T55" fmla="*/ 14 h 90"/>
                <a:gd name="T56" fmla="*/ 20 w 90"/>
                <a:gd name="T57" fmla="*/ 19 h 90"/>
                <a:gd name="T58" fmla="*/ 12 w 90"/>
                <a:gd name="T59" fmla="*/ 31 h 90"/>
                <a:gd name="T60" fmla="*/ 10 w 90"/>
                <a:gd name="T61" fmla="*/ 45 h 90"/>
                <a:gd name="T62" fmla="*/ 10 w 90"/>
                <a:gd name="T63" fmla="*/ 53 h 90"/>
                <a:gd name="T64" fmla="*/ 12 w 90"/>
                <a:gd name="T65" fmla="*/ 59 h 90"/>
                <a:gd name="T66" fmla="*/ 17 w 90"/>
                <a:gd name="T67" fmla="*/ 69 h 90"/>
                <a:gd name="T68" fmla="*/ 21 w 90"/>
                <a:gd name="T69" fmla="*/ 74 h 90"/>
                <a:gd name="T70" fmla="*/ 27 w 90"/>
                <a:gd name="T71" fmla="*/ 78 h 90"/>
                <a:gd name="T72" fmla="*/ 36 w 90"/>
                <a:gd name="T73" fmla="*/ 82 h 90"/>
                <a:gd name="T74" fmla="*/ 43 w 90"/>
                <a:gd name="T75" fmla="*/ 84 h 90"/>
                <a:gd name="T76" fmla="*/ 58 w 90"/>
                <a:gd name="T77" fmla="*/ 80 h 90"/>
                <a:gd name="T78" fmla="*/ 65 w 90"/>
                <a:gd name="T79" fmla="*/ 76 h 90"/>
                <a:gd name="T80" fmla="*/ 73 w 90"/>
                <a:gd name="T81" fmla="*/ 66 h 90"/>
                <a:gd name="T82" fmla="*/ 77 w 90"/>
                <a:gd name="T83" fmla="*/ 60 h 90"/>
                <a:gd name="T84" fmla="*/ 80 w 90"/>
                <a:gd name="T85" fmla="*/ 49 h 90"/>
                <a:gd name="T86" fmla="*/ 80 w 90"/>
                <a:gd name="T87" fmla="*/ 38 h 90"/>
                <a:gd name="T88" fmla="*/ 77 w 90"/>
                <a:gd name="T89" fmla="*/ 31 h 90"/>
                <a:gd name="T90" fmla="*/ 70 w 90"/>
                <a:gd name="T91" fmla="*/ 19 h 90"/>
                <a:gd name="T92" fmla="*/ 58 w 90"/>
                <a:gd name="T93" fmla="*/ 11 h 90"/>
                <a:gd name="T94" fmla="*/ 52 w 90"/>
                <a:gd name="T95" fmla="*/ 9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0" h="90">
                  <a:moveTo>
                    <a:pt x="43" y="90"/>
                  </a:moveTo>
                  <a:lnTo>
                    <a:pt x="38" y="90"/>
                  </a:lnTo>
                  <a:lnTo>
                    <a:pt x="35" y="89"/>
                  </a:lnTo>
                  <a:lnTo>
                    <a:pt x="31" y="87"/>
                  </a:lnTo>
                  <a:lnTo>
                    <a:pt x="26" y="86"/>
                  </a:lnTo>
                  <a:lnTo>
                    <a:pt x="22" y="85"/>
                  </a:lnTo>
                  <a:lnTo>
                    <a:pt x="18" y="82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4" y="63"/>
                  </a:lnTo>
                  <a:lnTo>
                    <a:pt x="1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4" y="28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4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4"/>
                  </a:lnTo>
                  <a:lnTo>
                    <a:pt x="32" y="3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63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90" y="45"/>
                  </a:lnTo>
                  <a:lnTo>
                    <a:pt x="90" y="50"/>
                  </a:lnTo>
                  <a:lnTo>
                    <a:pt x="88" y="55"/>
                  </a:lnTo>
                  <a:lnTo>
                    <a:pt x="86" y="64"/>
                  </a:lnTo>
                  <a:lnTo>
                    <a:pt x="83" y="68"/>
                  </a:lnTo>
                  <a:lnTo>
                    <a:pt x="82" y="71"/>
                  </a:lnTo>
                  <a:lnTo>
                    <a:pt x="78" y="75"/>
                  </a:lnTo>
                  <a:lnTo>
                    <a:pt x="76" y="78"/>
                  </a:lnTo>
                  <a:lnTo>
                    <a:pt x="70" y="84"/>
                  </a:lnTo>
                  <a:lnTo>
                    <a:pt x="61" y="87"/>
                  </a:lnTo>
                  <a:lnTo>
                    <a:pt x="52" y="90"/>
                  </a:lnTo>
                  <a:lnTo>
                    <a:pt x="48" y="90"/>
                  </a:lnTo>
                  <a:lnTo>
                    <a:pt x="43" y="90"/>
                  </a:lnTo>
                  <a:close/>
                  <a:moveTo>
                    <a:pt x="45" y="8"/>
                  </a:moveTo>
                  <a:lnTo>
                    <a:pt x="37" y="9"/>
                  </a:lnTo>
                  <a:lnTo>
                    <a:pt x="31" y="10"/>
                  </a:lnTo>
                  <a:lnTo>
                    <a:pt x="25" y="14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5" y="24"/>
                  </a:lnTo>
                  <a:lnTo>
                    <a:pt x="12" y="31"/>
                  </a:lnTo>
                  <a:lnTo>
                    <a:pt x="10" y="38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1" y="56"/>
                  </a:lnTo>
                  <a:lnTo>
                    <a:pt x="12" y="59"/>
                  </a:lnTo>
                  <a:lnTo>
                    <a:pt x="15" y="65"/>
                  </a:lnTo>
                  <a:lnTo>
                    <a:pt x="17" y="69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0" y="80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3" y="84"/>
                  </a:lnTo>
                  <a:lnTo>
                    <a:pt x="51" y="82"/>
                  </a:lnTo>
                  <a:lnTo>
                    <a:pt x="58" y="80"/>
                  </a:lnTo>
                  <a:lnTo>
                    <a:pt x="61" y="79"/>
                  </a:lnTo>
                  <a:lnTo>
                    <a:pt x="65" y="76"/>
                  </a:lnTo>
                  <a:lnTo>
                    <a:pt x="70" y="73"/>
                  </a:lnTo>
                  <a:lnTo>
                    <a:pt x="73" y="66"/>
                  </a:lnTo>
                  <a:lnTo>
                    <a:pt x="76" y="63"/>
                  </a:lnTo>
                  <a:lnTo>
                    <a:pt x="77" y="60"/>
                  </a:lnTo>
                  <a:lnTo>
                    <a:pt x="80" y="53"/>
                  </a:lnTo>
                  <a:lnTo>
                    <a:pt x="80" y="49"/>
                  </a:lnTo>
                  <a:lnTo>
                    <a:pt x="80" y="45"/>
                  </a:lnTo>
                  <a:lnTo>
                    <a:pt x="80" y="38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5" y="25"/>
                  </a:lnTo>
                  <a:lnTo>
                    <a:pt x="70" y="19"/>
                  </a:lnTo>
                  <a:lnTo>
                    <a:pt x="65" y="14"/>
                  </a:lnTo>
                  <a:lnTo>
                    <a:pt x="58" y="11"/>
                  </a:lnTo>
                  <a:lnTo>
                    <a:pt x="56" y="10"/>
                  </a:lnTo>
                  <a:lnTo>
                    <a:pt x="52" y="9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auto">
            <a:xfrm>
              <a:off x="2881" y="3815"/>
              <a:ext cx="56" cy="87"/>
            </a:xfrm>
            <a:custGeom>
              <a:avLst/>
              <a:gdLst>
                <a:gd name="T0" fmla="*/ 53 w 56"/>
                <a:gd name="T1" fmla="*/ 87 h 87"/>
                <a:gd name="T2" fmla="*/ 1 w 56"/>
                <a:gd name="T3" fmla="*/ 87 h 87"/>
                <a:gd name="T4" fmla="*/ 3 w 56"/>
                <a:gd name="T5" fmla="*/ 84 h 87"/>
                <a:gd name="T6" fmla="*/ 3 w 56"/>
                <a:gd name="T7" fmla="*/ 82 h 87"/>
                <a:gd name="T8" fmla="*/ 3 w 56"/>
                <a:gd name="T9" fmla="*/ 79 h 87"/>
                <a:gd name="T10" fmla="*/ 3 w 56"/>
                <a:gd name="T11" fmla="*/ 8 h 87"/>
                <a:gd name="T12" fmla="*/ 3 w 56"/>
                <a:gd name="T13" fmla="*/ 6 h 87"/>
                <a:gd name="T14" fmla="*/ 3 w 56"/>
                <a:gd name="T15" fmla="*/ 3 h 87"/>
                <a:gd name="T16" fmla="*/ 0 w 56"/>
                <a:gd name="T17" fmla="*/ 0 h 87"/>
                <a:gd name="T18" fmla="*/ 14 w 56"/>
                <a:gd name="T19" fmla="*/ 0 h 87"/>
                <a:gd name="T20" fmla="*/ 13 w 56"/>
                <a:gd name="T21" fmla="*/ 3 h 87"/>
                <a:gd name="T22" fmla="*/ 13 w 56"/>
                <a:gd name="T23" fmla="*/ 6 h 87"/>
                <a:gd name="T24" fmla="*/ 13 w 56"/>
                <a:gd name="T25" fmla="*/ 11 h 87"/>
                <a:gd name="T26" fmla="*/ 13 w 56"/>
                <a:gd name="T27" fmla="*/ 81 h 87"/>
                <a:gd name="T28" fmla="*/ 46 w 56"/>
                <a:gd name="T29" fmla="*/ 81 h 87"/>
                <a:gd name="T30" fmla="*/ 49 w 56"/>
                <a:gd name="T31" fmla="*/ 81 h 87"/>
                <a:gd name="T32" fmla="*/ 51 w 56"/>
                <a:gd name="T33" fmla="*/ 79 h 87"/>
                <a:gd name="T34" fmla="*/ 54 w 56"/>
                <a:gd name="T35" fmla="*/ 79 h 87"/>
                <a:gd name="T36" fmla="*/ 56 w 56"/>
                <a:gd name="T37" fmla="*/ 77 h 87"/>
                <a:gd name="T38" fmla="*/ 53 w 56"/>
                <a:gd name="T39" fmla="*/ 87 h 8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6" h="87">
                  <a:moveTo>
                    <a:pt x="53" y="87"/>
                  </a:moveTo>
                  <a:lnTo>
                    <a:pt x="1" y="87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8"/>
                  </a:ln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11"/>
                  </a:lnTo>
                  <a:lnTo>
                    <a:pt x="13" y="81"/>
                  </a:lnTo>
                  <a:lnTo>
                    <a:pt x="46" y="81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4" y="79"/>
                  </a:lnTo>
                  <a:lnTo>
                    <a:pt x="56" y="77"/>
                  </a:lnTo>
                  <a:lnTo>
                    <a:pt x="53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5" name="Freeform 35"/>
            <p:cNvSpPr>
              <a:spLocks noEditPoints="1"/>
            </p:cNvSpPr>
            <p:nvPr userDrawn="1"/>
          </p:nvSpPr>
          <p:spPr bwMode="auto">
            <a:xfrm>
              <a:off x="2939" y="3812"/>
              <a:ext cx="89" cy="90"/>
            </a:xfrm>
            <a:custGeom>
              <a:avLst/>
              <a:gdLst>
                <a:gd name="T0" fmla="*/ 39 w 89"/>
                <a:gd name="T1" fmla="*/ 90 h 90"/>
                <a:gd name="T2" fmla="*/ 31 w 89"/>
                <a:gd name="T3" fmla="*/ 87 h 90"/>
                <a:gd name="T4" fmla="*/ 22 w 89"/>
                <a:gd name="T5" fmla="*/ 85 h 90"/>
                <a:gd name="T6" fmla="*/ 12 w 89"/>
                <a:gd name="T7" fmla="*/ 76 h 90"/>
                <a:gd name="T8" fmla="*/ 3 w 89"/>
                <a:gd name="T9" fmla="*/ 63 h 90"/>
                <a:gd name="T10" fmla="*/ 1 w 89"/>
                <a:gd name="T11" fmla="*/ 54 h 90"/>
                <a:gd name="T12" fmla="*/ 0 w 89"/>
                <a:gd name="T13" fmla="*/ 45 h 90"/>
                <a:gd name="T14" fmla="*/ 1 w 89"/>
                <a:gd name="T15" fmla="*/ 36 h 90"/>
                <a:gd name="T16" fmla="*/ 3 w 89"/>
                <a:gd name="T17" fmla="*/ 28 h 90"/>
                <a:gd name="T18" fmla="*/ 7 w 89"/>
                <a:gd name="T19" fmla="*/ 20 h 90"/>
                <a:gd name="T20" fmla="*/ 13 w 89"/>
                <a:gd name="T21" fmla="*/ 14 h 90"/>
                <a:gd name="T22" fmla="*/ 20 w 89"/>
                <a:gd name="T23" fmla="*/ 8 h 90"/>
                <a:gd name="T24" fmla="*/ 27 w 89"/>
                <a:gd name="T25" fmla="*/ 4 h 90"/>
                <a:gd name="T26" fmla="*/ 36 w 89"/>
                <a:gd name="T27" fmla="*/ 1 h 90"/>
                <a:gd name="T28" fmla="*/ 46 w 89"/>
                <a:gd name="T29" fmla="*/ 0 h 90"/>
                <a:gd name="T30" fmla="*/ 54 w 89"/>
                <a:gd name="T31" fmla="*/ 1 h 90"/>
                <a:gd name="T32" fmla="*/ 71 w 89"/>
                <a:gd name="T33" fmla="*/ 9 h 90"/>
                <a:gd name="T34" fmla="*/ 79 w 89"/>
                <a:gd name="T35" fmla="*/ 18 h 90"/>
                <a:gd name="T36" fmla="*/ 86 w 89"/>
                <a:gd name="T37" fmla="*/ 28 h 90"/>
                <a:gd name="T38" fmla="*/ 89 w 89"/>
                <a:gd name="T39" fmla="*/ 45 h 90"/>
                <a:gd name="T40" fmla="*/ 88 w 89"/>
                <a:gd name="T41" fmla="*/ 55 h 90"/>
                <a:gd name="T42" fmla="*/ 84 w 89"/>
                <a:gd name="T43" fmla="*/ 68 h 90"/>
                <a:gd name="T44" fmla="*/ 79 w 89"/>
                <a:gd name="T45" fmla="*/ 75 h 90"/>
                <a:gd name="T46" fmla="*/ 69 w 89"/>
                <a:gd name="T47" fmla="*/ 84 h 90"/>
                <a:gd name="T48" fmla="*/ 52 w 89"/>
                <a:gd name="T49" fmla="*/ 90 h 90"/>
                <a:gd name="T50" fmla="*/ 43 w 89"/>
                <a:gd name="T51" fmla="*/ 90 h 90"/>
                <a:gd name="T52" fmla="*/ 37 w 89"/>
                <a:gd name="T53" fmla="*/ 9 h 90"/>
                <a:gd name="T54" fmla="*/ 25 w 89"/>
                <a:gd name="T55" fmla="*/ 14 h 90"/>
                <a:gd name="T56" fmla="*/ 20 w 89"/>
                <a:gd name="T57" fmla="*/ 19 h 90"/>
                <a:gd name="T58" fmla="*/ 12 w 89"/>
                <a:gd name="T59" fmla="*/ 31 h 90"/>
                <a:gd name="T60" fmla="*/ 10 w 89"/>
                <a:gd name="T61" fmla="*/ 45 h 90"/>
                <a:gd name="T62" fmla="*/ 10 w 89"/>
                <a:gd name="T63" fmla="*/ 53 h 90"/>
                <a:gd name="T64" fmla="*/ 12 w 89"/>
                <a:gd name="T65" fmla="*/ 59 h 90"/>
                <a:gd name="T66" fmla="*/ 17 w 89"/>
                <a:gd name="T67" fmla="*/ 69 h 90"/>
                <a:gd name="T68" fmla="*/ 21 w 89"/>
                <a:gd name="T69" fmla="*/ 74 h 90"/>
                <a:gd name="T70" fmla="*/ 27 w 89"/>
                <a:gd name="T71" fmla="*/ 78 h 90"/>
                <a:gd name="T72" fmla="*/ 36 w 89"/>
                <a:gd name="T73" fmla="*/ 82 h 90"/>
                <a:gd name="T74" fmla="*/ 43 w 89"/>
                <a:gd name="T75" fmla="*/ 84 h 90"/>
                <a:gd name="T76" fmla="*/ 58 w 89"/>
                <a:gd name="T77" fmla="*/ 80 h 90"/>
                <a:gd name="T78" fmla="*/ 64 w 89"/>
                <a:gd name="T79" fmla="*/ 76 h 90"/>
                <a:gd name="T80" fmla="*/ 73 w 89"/>
                <a:gd name="T81" fmla="*/ 66 h 90"/>
                <a:gd name="T82" fmla="*/ 77 w 89"/>
                <a:gd name="T83" fmla="*/ 60 h 90"/>
                <a:gd name="T84" fmla="*/ 79 w 89"/>
                <a:gd name="T85" fmla="*/ 49 h 90"/>
                <a:gd name="T86" fmla="*/ 79 w 89"/>
                <a:gd name="T87" fmla="*/ 38 h 90"/>
                <a:gd name="T88" fmla="*/ 77 w 89"/>
                <a:gd name="T89" fmla="*/ 31 h 90"/>
                <a:gd name="T90" fmla="*/ 69 w 89"/>
                <a:gd name="T91" fmla="*/ 19 h 90"/>
                <a:gd name="T92" fmla="*/ 59 w 89"/>
                <a:gd name="T93" fmla="*/ 11 h 90"/>
                <a:gd name="T94" fmla="*/ 52 w 89"/>
                <a:gd name="T95" fmla="*/ 9 h 9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9" h="90">
                  <a:moveTo>
                    <a:pt x="43" y="90"/>
                  </a:moveTo>
                  <a:lnTo>
                    <a:pt x="39" y="90"/>
                  </a:lnTo>
                  <a:lnTo>
                    <a:pt x="35" y="89"/>
                  </a:lnTo>
                  <a:lnTo>
                    <a:pt x="31" y="87"/>
                  </a:lnTo>
                  <a:lnTo>
                    <a:pt x="26" y="86"/>
                  </a:lnTo>
                  <a:lnTo>
                    <a:pt x="22" y="85"/>
                  </a:lnTo>
                  <a:lnTo>
                    <a:pt x="18" y="82"/>
                  </a:lnTo>
                  <a:lnTo>
                    <a:pt x="12" y="76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1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2" y="33"/>
                  </a:lnTo>
                  <a:lnTo>
                    <a:pt x="3" y="28"/>
                  </a:lnTo>
                  <a:lnTo>
                    <a:pt x="5" y="24"/>
                  </a:lnTo>
                  <a:lnTo>
                    <a:pt x="7" y="20"/>
                  </a:lnTo>
                  <a:lnTo>
                    <a:pt x="10" y="16"/>
                  </a:lnTo>
                  <a:lnTo>
                    <a:pt x="13" y="14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3" y="5"/>
                  </a:lnTo>
                  <a:lnTo>
                    <a:pt x="27" y="4"/>
                  </a:lnTo>
                  <a:lnTo>
                    <a:pt x="32" y="3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49" y="1"/>
                  </a:lnTo>
                  <a:lnTo>
                    <a:pt x="54" y="1"/>
                  </a:lnTo>
                  <a:lnTo>
                    <a:pt x="63" y="4"/>
                  </a:lnTo>
                  <a:lnTo>
                    <a:pt x="71" y="9"/>
                  </a:lnTo>
                  <a:lnTo>
                    <a:pt x="77" y="14"/>
                  </a:lnTo>
                  <a:lnTo>
                    <a:pt x="79" y="18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6"/>
                  </a:lnTo>
                  <a:lnTo>
                    <a:pt x="89" y="45"/>
                  </a:lnTo>
                  <a:lnTo>
                    <a:pt x="89" y="50"/>
                  </a:lnTo>
                  <a:lnTo>
                    <a:pt x="88" y="55"/>
                  </a:lnTo>
                  <a:lnTo>
                    <a:pt x="86" y="64"/>
                  </a:lnTo>
                  <a:lnTo>
                    <a:pt x="84" y="68"/>
                  </a:lnTo>
                  <a:lnTo>
                    <a:pt x="82" y="71"/>
                  </a:lnTo>
                  <a:lnTo>
                    <a:pt x="79" y="75"/>
                  </a:lnTo>
                  <a:lnTo>
                    <a:pt x="76" y="78"/>
                  </a:lnTo>
                  <a:lnTo>
                    <a:pt x="69" y="84"/>
                  </a:lnTo>
                  <a:lnTo>
                    <a:pt x="61" y="87"/>
                  </a:lnTo>
                  <a:lnTo>
                    <a:pt x="52" y="90"/>
                  </a:lnTo>
                  <a:lnTo>
                    <a:pt x="48" y="90"/>
                  </a:lnTo>
                  <a:lnTo>
                    <a:pt x="43" y="90"/>
                  </a:lnTo>
                  <a:close/>
                  <a:moveTo>
                    <a:pt x="44" y="8"/>
                  </a:moveTo>
                  <a:lnTo>
                    <a:pt x="37" y="9"/>
                  </a:lnTo>
                  <a:lnTo>
                    <a:pt x="31" y="10"/>
                  </a:lnTo>
                  <a:lnTo>
                    <a:pt x="25" y="14"/>
                  </a:lnTo>
                  <a:lnTo>
                    <a:pt x="22" y="16"/>
                  </a:lnTo>
                  <a:lnTo>
                    <a:pt x="20" y="19"/>
                  </a:lnTo>
                  <a:lnTo>
                    <a:pt x="16" y="24"/>
                  </a:lnTo>
                  <a:lnTo>
                    <a:pt x="12" y="31"/>
                  </a:lnTo>
                  <a:lnTo>
                    <a:pt x="11" y="38"/>
                  </a:lnTo>
                  <a:lnTo>
                    <a:pt x="10" y="45"/>
                  </a:lnTo>
                  <a:lnTo>
                    <a:pt x="10" y="49"/>
                  </a:lnTo>
                  <a:lnTo>
                    <a:pt x="10" y="53"/>
                  </a:lnTo>
                  <a:lnTo>
                    <a:pt x="11" y="56"/>
                  </a:lnTo>
                  <a:lnTo>
                    <a:pt x="12" y="59"/>
                  </a:lnTo>
                  <a:lnTo>
                    <a:pt x="15" y="65"/>
                  </a:lnTo>
                  <a:lnTo>
                    <a:pt x="17" y="69"/>
                  </a:lnTo>
                  <a:lnTo>
                    <a:pt x="18" y="71"/>
                  </a:lnTo>
                  <a:lnTo>
                    <a:pt x="21" y="74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0" y="80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43" y="84"/>
                  </a:lnTo>
                  <a:lnTo>
                    <a:pt x="51" y="82"/>
                  </a:lnTo>
                  <a:lnTo>
                    <a:pt x="58" y="80"/>
                  </a:lnTo>
                  <a:lnTo>
                    <a:pt x="61" y="79"/>
                  </a:lnTo>
                  <a:lnTo>
                    <a:pt x="64" y="76"/>
                  </a:lnTo>
                  <a:lnTo>
                    <a:pt x="69" y="73"/>
                  </a:lnTo>
                  <a:lnTo>
                    <a:pt x="73" y="66"/>
                  </a:lnTo>
                  <a:lnTo>
                    <a:pt x="76" y="63"/>
                  </a:lnTo>
                  <a:lnTo>
                    <a:pt x="77" y="60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79" y="45"/>
                  </a:lnTo>
                  <a:lnTo>
                    <a:pt x="79" y="38"/>
                  </a:lnTo>
                  <a:lnTo>
                    <a:pt x="78" y="34"/>
                  </a:lnTo>
                  <a:lnTo>
                    <a:pt x="77" y="31"/>
                  </a:lnTo>
                  <a:lnTo>
                    <a:pt x="74" y="25"/>
                  </a:lnTo>
                  <a:lnTo>
                    <a:pt x="69" y="19"/>
                  </a:lnTo>
                  <a:lnTo>
                    <a:pt x="64" y="14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2" y="9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3042" y="3813"/>
              <a:ext cx="81" cy="90"/>
            </a:xfrm>
            <a:custGeom>
              <a:avLst/>
              <a:gdLst>
                <a:gd name="T0" fmla="*/ 79 w 81"/>
                <a:gd name="T1" fmla="*/ 50 h 90"/>
                <a:gd name="T2" fmla="*/ 79 w 81"/>
                <a:gd name="T3" fmla="*/ 81 h 90"/>
                <a:gd name="T4" fmla="*/ 66 w 81"/>
                <a:gd name="T5" fmla="*/ 88 h 90"/>
                <a:gd name="T6" fmla="*/ 59 w 81"/>
                <a:gd name="T7" fmla="*/ 89 h 90"/>
                <a:gd name="T8" fmla="*/ 44 w 81"/>
                <a:gd name="T9" fmla="*/ 90 h 90"/>
                <a:gd name="T10" fmla="*/ 35 w 81"/>
                <a:gd name="T11" fmla="*/ 89 h 90"/>
                <a:gd name="T12" fmla="*/ 25 w 81"/>
                <a:gd name="T13" fmla="*/ 85 h 90"/>
                <a:gd name="T14" fmla="*/ 14 w 81"/>
                <a:gd name="T15" fmla="*/ 78 h 90"/>
                <a:gd name="T16" fmla="*/ 5 w 81"/>
                <a:gd name="T17" fmla="*/ 68 h 90"/>
                <a:gd name="T18" fmla="*/ 1 w 81"/>
                <a:gd name="T19" fmla="*/ 59 h 90"/>
                <a:gd name="T20" fmla="*/ 0 w 81"/>
                <a:gd name="T21" fmla="*/ 45 h 90"/>
                <a:gd name="T22" fmla="*/ 0 w 81"/>
                <a:gd name="T23" fmla="*/ 35 h 90"/>
                <a:gd name="T24" fmla="*/ 4 w 81"/>
                <a:gd name="T25" fmla="*/ 27 h 90"/>
                <a:gd name="T26" fmla="*/ 10 w 81"/>
                <a:gd name="T27" fmla="*/ 15 h 90"/>
                <a:gd name="T28" fmla="*/ 16 w 81"/>
                <a:gd name="T29" fmla="*/ 9 h 90"/>
                <a:gd name="T30" fmla="*/ 25 w 81"/>
                <a:gd name="T31" fmla="*/ 5 h 90"/>
                <a:gd name="T32" fmla="*/ 32 w 81"/>
                <a:gd name="T33" fmla="*/ 2 h 90"/>
                <a:gd name="T34" fmla="*/ 42 w 81"/>
                <a:gd name="T35" fmla="*/ 0 h 90"/>
                <a:gd name="T36" fmla="*/ 59 w 81"/>
                <a:gd name="T37" fmla="*/ 2 h 90"/>
                <a:gd name="T38" fmla="*/ 70 w 81"/>
                <a:gd name="T39" fmla="*/ 4 h 90"/>
                <a:gd name="T40" fmla="*/ 64 w 81"/>
                <a:gd name="T41" fmla="*/ 10 h 90"/>
                <a:gd name="T42" fmla="*/ 51 w 81"/>
                <a:gd name="T43" fmla="*/ 8 h 90"/>
                <a:gd name="T44" fmla="*/ 37 w 81"/>
                <a:gd name="T45" fmla="*/ 8 h 90"/>
                <a:gd name="T46" fmla="*/ 23 w 81"/>
                <a:gd name="T47" fmla="*/ 14 h 90"/>
                <a:gd name="T48" fmla="*/ 14 w 81"/>
                <a:gd name="T49" fmla="*/ 25 h 90"/>
                <a:gd name="T50" fmla="*/ 11 w 81"/>
                <a:gd name="T51" fmla="*/ 32 h 90"/>
                <a:gd name="T52" fmla="*/ 9 w 81"/>
                <a:gd name="T53" fmla="*/ 42 h 90"/>
                <a:gd name="T54" fmla="*/ 9 w 81"/>
                <a:gd name="T55" fmla="*/ 49 h 90"/>
                <a:gd name="T56" fmla="*/ 11 w 81"/>
                <a:gd name="T57" fmla="*/ 58 h 90"/>
                <a:gd name="T58" fmla="*/ 16 w 81"/>
                <a:gd name="T59" fmla="*/ 68 h 90"/>
                <a:gd name="T60" fmla="*/ 28 w 81"/>
                <a:gd name="T61" fmla="*/ 78 h 90"/>
                <a:gd name="T62" fmla="*/ 34 w 81"/>
                <a:gd name="T63" fmla="*/ 80 h 90"/>
                <a:gd name="T64" fmla="*/ 41 w 81"/>
                <a:gd name="T65" fmla="*/ 83 h 90"/>
                <a:gd name="T66" fmla="*/ 50 w 81"/>
                <a:gd name="T67" fmla="*/ 83 h 90"/>
                <a:gd name="T68" fmla="*/ 65 w 81"/>
                <a:gd name="T69" fmla="*/ 80 h 90"/>
                <a:gd name="T70" fmla="*/ 70 w 81"/>
                <a:gd name="T71" fmla="*/ 60 h 90"/>
                <a:gd name="T72" fmla="*/ 69 w 81"/>
                <a:gd name="T73" fmla="*/ 50 h 90"/>
                <a:gd name="T74" fmla="*/ 66 w 81"/>
                <a:gd name="T75" fmla="*/ 45 h 90"/>
                <a:gd name="T76" fmla="*/ 80 w 81"/>
                <a:gd name="T77" fmla="*/ 47 h 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81" h="90">
                  <a:moveTo>
                    <a:pt x="79" y="49"/>
                  </a:moveTo>
                  <a:lnTo>
                    <a:pt x="79" y="50"/>
                  </a:lnTo>
                  <a:lnTo>
                    <a:pt x="79" y="53"/>
                  </a:lnTo>
                  <a:lnTo>
                    <a:pt x="79" y="81"/>
                  </a:lnTo>
                  <a:lnTo>
                    <a:pt x="74" y="85"/>
                  </a:lnTo>
                  <a:lnTo>
                    <a:pt x="66" y="88"/>
                  </a:lnTo>
                  <a:lnTo>
                    <a:pt x="62" y="89"/>
                  </a:lnTo>
                  <a:lnTo>
                    <a:pt x="59" y="89"/>
                  </a:lnTo>
                  <a:lnTo>
                    <a:pt x="50" y="90"/>
                  </a:lnTo>
                  <a:lnTo>
                    <a:pt x="44" y="90"/>
                  </a:lnTo>
                  <a:lnTo>
                    <a:pt x="39" y="90"/>
                  </a:lnTo>
                  <a:lnTo>
                    <a:pt x="35" y="89"/>
                  </a:lnTo>
                  <a:lnTo>
                    <a:pt x="30" y="88"/>
                  </a:lnTo>
                  <a:lnTo>
                    <a:pt x="25" y="85"/>
                  </a:lnTo>
                  <a:lnTo>
                    <a:pt x="21" y="84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5" y="68"/>
                  </a:lnTo>
                  <a:lnTo>
                    <a:pt x="4" y="64"/>
                  </a:lnTo>
                  <a:lnTo>
                    <a:pt x="1" y="59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5"/>
                  </a:lnTo>
                  <a:lnTo>
                    <a:pt x="1" y="30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0" y="15"/>
                  </a:lnTo>
                  <a:lnTo>
                    <a:pt x="14" y="12"/>
                  </a:lnTo>
                  <a:lnTo>
                    <a:pt x="16" y="9"/>
                  </a:lnTo>
                  <a:lnTo>
                    <a:pt x="20" y="7"/>
                  </a:lnTo>
                  <a:lnTo>
                    <a:pt x="25" y="5"/>
                  </a:lnTo>
                  <a:lnTo>
                    <a:pt x="29" y="3"/>
                  </a:lnTo>
                  <a:lnTo>
                    <a:pt x="32" y="2"/>
                  </a:lnTo>
                  <a:lnTo>
                    <a:pt x="37" y="2"/>
                  </a:lnTo>
                  <a:lnTo>
                    <a:pt x="42" y="0"/>
                  </a:lnTo>
                  <a:lnTo>
                    <a:pt x="47" y="0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4"/>
                  </a:lnTo>
                  <a:lnTo>
                    <a:pt x="70" y="13"/>
                  </a:lnTo>
                  <a:lnTo>
                    <a:pt x="64" y="10"/>
                  </a:lnTo>
                  <a:lnTo>
                    <a:pt x="57" y="8"/>
                  </a:lnTo>
                  <a:lnTo>
                    <a:pt x="51" y="8"/>
                  </a:lnTo>
                  <a:lnTo>
                    <a:pt x="46" y="8"/>
                  </a:lnTo>
                  <a:lnTo>
                    <a:pt x="37" y="8"/>
                  </a:lnTo>
                  <a:lnTo>
                    <a:pt x="29" y="10"/>
                  </a:lnTo>
                  <a:lnTo>
                    <a:pt x="23" y="14"/>
                  </a:lnTo>
                  <a:lnTo>
                    <a:pt x="18" y="19"/>
                  </a:lnTo>
                  <a:lnTo>
                    <a:pt x="14" y="25"/>
                  </a:lnTo>
                  <a:lnTo>
                    <a:pt x="13" y="29"/>
                  </a:lnTo>
                  <a:lnTo>
                    <a:pt x="11" y="32"/>
                  </a:lnTo>
                  <a:lnTo>
                    <a:pt x="10" y="39"/>
                  </a:lnTo>
                  <a:lnTo>
                    <a:pt x="9" y="42"/>
                  </a:lnTo>
                  <a:lnTo>
                    <a:pt x="9" y="45"/>
                  </a:lnTo>
                  <a:lnTo>
                    <a:pt x="9" y="49"/>
                  </a:lnTo>
                  <a:lnTo>
                    <a:pt x="10" y="54"/>
                  </a:lnTo>
                  <a:lnTo>
                    <a:pt x="11" y="58"/>
                  </a:lnTo>
                  <a:lnTo>
                    <a:pt x="13" y="60"/>
                  </a:lnTo>
                  <a:lnTo>
                    <a:pt x="16" y="68"/>
                  </a:lnTo>
                  <a:lnTo>
                    <a:pt x="21" y="73"/>
                  </a:lnTo>
                  <a:lnTo>
                    <a:pt x="28" y="78"/>
                  </a:lnTo>
                  <a:lnTo>
                    <a:pt x="30" y="79"/>
                  </a:lnTo>
                  <a:lnTo>
                    <a:pt x="34" y="80"/>
                  </a:lnTo>
                  <a:lnTo>
                    <a:pt x="37" y="81"/>
                  </a:lnTo>
                  <a:lnTo>
                    <a:pt x="41" y="83"/>
                  </a:lnTo>
                  <a:lnTo>
                    <a:pt x="46" y="83"/>
                  </a:lnTo>
                  <a:lnTo>
                    <a:pt x="50" y="83"/>
                  </a:lnTo>
                  <a:lnTo>
                    <a:pt x="60" y="81"/>
                  </a:lnTo>
                  <a:lnTo>
                    <a:pt x="65" y="80"/>
                  </a:lnTo>
                  <a:lnTo>
                    <a:pt x="70" y="78"/>
                  </a:lnTo>
                  <a:lnTo>
                    <a:pt x="70" y="60"/>
                  </a:lnTo>
                  <a:lnTo>
                    <a:pt x="70" y="55"/>
                  </a:lnTo>
                  <a:lnTo>
                    <a:pt x="69" y="50"/>
                  </a:lnTo>
                  <a:lnTo>
                    <a:pt x="67" y="48"/>
                  </a:lnTo>
                  <a:lnTo>
                    <a:pt x="66" y="45"/>
                  </a:lnTo>
                  <a:lnTo>
                    <a:pt x="81" y="45"/>
                  </a:lnTo>
                  <a:lnTo>
                    <a:pt x="80" y="47"/>
                  </a:lnTo>
                  <a:lnTo>
                    <a:pt x="7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3127" y="3815"/>
              <a:ext cx="68" cy="87"/>
            </a:xfrm>
            <a:custGeom>
              <a:avLst/>
              <a:gdLst>
                <a:gd name="T0" fmla="*/ 65 w 68"/>
                <a:gd name="T1" fmla="*/ 2 h 87"/>
                <a:gd name="T2" fmla="*/ 62 w 68"/>
                <a:gd name="T3" fmla="*/ 6 h 87"/>
                <a:gd name="T4" fmla="*/ 39 w 68"/>
                <a:gd name="T5" fmla="*/ 43 h 87"/>
                <a:gd name="T6" fmla="*/ 39 w 68"/>
                <a:gd name="T7" fmla="*/ 82 h 87"/>
                <a:gd name="T8" fmla="*/ 39 w 68"/>
                <a:gd name="T9" fmla="*/ 84 h 87"/>
                <a:gd name="T10" fmla="*/ 40 w 68"/>
                <a:gd name="T11" fmla="*/ 87 h 87"/>
                <a:gd name="T12" fmla="*/ 29 w 68"/>
                <a:gd name="T13" fmla="*/ 87 h 87"/>
                <a:gd name="T14" fmla="*/ 29 w 68"/>
                <a:gd name="T15" fmla="*/ 84 h 87"/>
                <a:gd name="T16" fmla="*/ 29 w 68"/>
                <a:gd name="T17" fmla="*/ 82 h 87"/>
                <a:gd name="T18" fmla="*/ 29 w 68"/>
                <a:gd name="T19" fmla="*/ 43 h 87"/>
                <a:gd name="T20" fmla="*/ 5 w 68"/>
                <a:gd name="T21" fmla="*/ 6 h 87"/>
                <a:gd name="T22" fmla="*/ 2 w 68"/>
                <a:gd name="T23" fmla="*/ 2 h 87"/>
                <a:gd name="T24" fmla="*/ 0 w 68"/>
                <a:gd name="T25" fmla="*/ 0 h 87"/>
                <a:gd name="T26" fmla="*/ 15 w 68"/>
                <a:gd name="T27" fmla="*/ 0 h 87"/>
                <a:gd name="T28" fmla="*/ 15 w 68"/>
                <a:gd name="T29" fmla="*/ 2 h 87"/>
                <a:gd name="T30" fmla="*/ 16 w 68"/>
                <a:gd name="T31" fmla="*/ 6 h 87"/>
                <a:gd name="T32" fmla="*/ 35 w 68"/>
                <a:gd name="T33" fmla="*/ 36 h 87"/>
                <a:gd name="T34" fmla="*/ 55 w 68"/>
                <a:gd name="T35" fmla="*/ 5 h 87"/>
                <a:gd name="T36" fmla="*/ 56 w 68"/>
                <a:gd name="T37" fmla="*/ 2 h 87"/>
                <a:gd name="T38" fmla="*/ 56 w 68"/>
                <a:gd name="T39" fmla="*/ 0 h 87"/>
                <a:gd name="T40" fmla="*/ 68 w 68"/>
                <a:gd name="T41" fmla="*/ 0 h 87"/>
                <a:gd name="T42" fmla="*/ 65 w 68"/>
                <a:gd name="T43" fmla="*/ 2 h 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8" h="87">
                  <a:moveTo>
                    <a:pt x="65" y="2"/>
                  </a:moveTo>
                  <a:lnTo>
                    <a:pt x="62" y="6"/>
                  </a:lnTo>
                  <a:lnTo>
                    <a:pt x="39" y="43"/>
                  </a:lnTo>
                  <a:lnTo>
                    <a:pt x="39" y="82"/>
                  </a:lnTo>
                  <a:lnTo>
                    <a:pt x="39" y="84"/>
                  </a:lnTo>
                  <a:lnTo>
                    <a:pt x="40" y="87"/>
                  </a:lnTo>
                  <a:lnTo>
                    <a:pt x="29" y="87"/>
                  </a:lnTo>
                  <a:lnTo>
                    <a:pt x="29" y="84"/>
                  </a:lnTo>
                  <a:lnTo>
                    <a:pt x="29" y="82"/>
                  </a:lnTo>
                  <a:lnTo>
                    <a:pt x="29" y="43"/>
                  </a:lnTo>
                  <a:lnTo>
                    <a:pt x="5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6" y="6"/>
                  </a:lnTo>
                  <a:lnTo>
                    <a:pt x="35" y="36"/>
                  </a:lnTo>
                  <a:lnTo>
                    <a:pt x="55" y="5"/>
                  </a:lnTo>
                  <a:lnTo>
                    <a:pt x="56" y="2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1056" y="3167"/>
              <a:ext cx="1153" cy="115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0" hangingPunct="0">
                <a:defRPr/>
              </a:pPr>
              <a:endParaRPr lang="en-MY" altLang="en-US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1176" y="3249"/>
              <a:ext cx="182" cy="305"/>
            </a:xfrm>
            <a:custGeom>
              <a:avLst/>
              <a:gdLst>
                <a:gd name="T0" fmla="*/ 41 w 182"/>
                <a:gd name="T1" fmla="*/ 305 h 305"/>
                <a:gd name="T2" fmla="*/ 18 w 182"/>
                <a:gd name="T3" fmla="*/ 301 h 305"/>
                <a:gd name="T4" fmla="*/ 1 w 182"/>
                <a:gd name="T5" fmla="*/ 265 h 305"/>
                <a:gd name="T6" fmla="*/ 25 w 182"/>
                <a:gd name="T7" fmla="*/ 279 h 305"/>
                <a:gd name="T8" fmla="*/ 51 w 182"/>
                <a:gd name="T9" fmla="*/ 285 h 305"/>
                <a:gd name="T10" fmla="*/ 78 w 182"/>
                <a:gd name="T11" fmla="*/ 285 h 305"/>
                <a:gd name="T12" fmla="*/ 102 w 182"/>
                <a:gd name="T13" fmla="*/ 282 h 305"/>
                <a:gd name="T14" fmla="*/ 121 w 182"/>
                <a:gd name="T15" fmla="*/ 275 h 305"/>
                <a:gd name="T16" fmla="*/ 134 w 182"/>
                <a:gd name="T17" fmla="*/ 264 h 305"/>
                <a:gd name="T18" fmla="*/ 143 w 182"/>
                <a:gd name="T19" fmla="*/ 247 h 305"/>
                <a:gd name="T20" fmla="*/ 146 w 182"/>
                <a:gd name="T21" fmla="*/ 229 h 305"/>
                <a:gd name="T22" fmla="*/ 143 w 182"/>
                <a:gd name="T23" fmla="*/ 214 h 305"/>
                <a:gd name="T24" fmla="*/ 138 w 182"/>
                <a:gd name="T25" fmla="*/ 203 h 305"/>
                <a:gd name="T26" fmla="*/ 117 w 182"/>
                <a:gd name="T27" fmla="*/ 183 h 305"/>
                <a:gd name="T28" fmla="*/ 46 w 182"/>
                <a:gd name="T29" fmla="*/ 141 h 305"/>
                <a:gd name="T30" fmla="*/ 22 w 182"/>
                <a:gd name="T31" fmla="*/ 124 h 305"/>
                <a:gd name="T32" fmla="*/ 7 w 182"/>
                <a:gd name="T33" fmla="*/ 104 h 305"/>
                <a:gd name="T34" fmla="*/ 0 w 182"/>
                <a:gd name="T35" fmla="*/ 73 h 305"/>
                <a:gd name="T36" fmla="*/ 5 w 182"/>
                <a:gd name="T37" fmla="*/ 49 h 305"/>
                <a:gd name="T38" fmla="*/ 17 w 182"/>
                <a:gd name="T39" fmla="*/ 29 h 305"/>
                <a:gd name="T40" fmla="*/ 36 w 182"/>
                <a:gd name="T41" fmla="*/ 14 h 305"/>
                <a:gd name="T42" fmla="*/ 60 w 182"/>
                <a:gd name="T43" fmla="*/ 4 h 305"/>
                <a:gd name="T44" fmla="*/ 77 w 182"/>
                <a:gd name="T45" fmla="*/ 0 h 305"/>
                <a:gd name="T46" fmla="*/ 112 w 182"/>
                <a:gd name="T47" fmla="*/ 0 h 305"/>
                <a:gd name="T48" fmla="*/ 139 w 182"/>
                <a:gd name="T49" fmla="*/ 4 h 305"/>
                <a:gd name="T50" fmla="*/ 154 w 182"/>
                <a:gd name="T51" fmla="*/ 39 h 305"/>
                <a:gd name="T52" fmla="*/ 136 w 182"/>
                <a:gd name="T53" fmla="*/ 27 h 305"/>
                <a:gd name="T54" fmla="*/ 114 w 182"/>
                <a:gd name="T55" fmla="*/ 20 h 305"/>
                <a:gd name="T56" fmla="*/ 86 w 182"/>
                <a:gd name="T57" fmla="*/ 19 h 305"/>
                <a:gd name="T58" fmla="*/ 68 w 182"/>
                <a:gd name="T59" fmla="*/ 24 h 305"/>
                <a:gd name="T60" fmla="*/ 52 w 182"/>
                <a:gd name="T61" fmla="*/ 33 h 305"/>
                <a:gd name="T62" fmla="*/ 41 w 182"/>
                <a:gd name="T63" fmla="*/ 44 h 305"/>
                <a:gd name="T64" fmla="*/ 33 w 182"/>
                <a:gd name="T65" fmla="*/ 60 h 305"/>
                <a:gd name="T66" fmla="*/ 35 w 182"/>
                <a:gd name="T67" fmla="*/ 79 h 305"/>
                <a:gd name="T68" fmla="*/ 45 w 182"/>
                <a:gd name="T69" fmla="*/ 96 h 305"/>
                <a:gd name="T70" fmla="*/ 68 w 182"/>
                <a:gd name="T71" fmla="*/ 115 h 305"/>
                <a:gd name="T72" fmla="*/ 152 w 182"/>
                <a:gd name="T73" fmla="*/ 164 h 305"/>
                <a:gd name="T74" fmla="*/ 169 w 182"/>
                <a:gd name="T75" fmla="*/ 181 h 305"/>
                <a:gd name="T76" fmla="*/ 178 w 182"/>
                <a:gd name="T77" fmla="*/ 200 h 305"/>
                <a:gd name="T78" fmla="*/ 182 w 182"/>
                <a:gd name="T79" fmla="*/ 224 h 305"/>
                <a:gd name="T80" fmla="*/ 180 w 182"/>
                <a:gd name="T81" fmla="*/ 246 h 305"/>
                <a:gd name="T82" fmla="*/ 170 w 182"/>
                <a:gd name="T83" fmla="*/ 269 h 305"/>
                <a:gd name="T84" fmla="*/ 161 w 182"/>
                <a:gd name="T85" fmla="*/ 279 h 305"/>
                <a:gd name="T86" fmla="*/ 137 w 182"/>
                <a:gd name="T87" fmla="*/ 294 h 305"/>
                <a:gd name="T88" fmla="*/ 108 w 182"/>
                <a:gd name="T89" fmla="*/ 302 h 305"/>
                <a:gd name="T90" fmla="*/ 77 w 182"/>
                <a:gd name="T91" fmla="*/ 305 h 30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2" h="305">
                  <a:moveTo>
                    <a:pt x="67" y="305"/>
                  </a:moveTo>
                  <a:lnTo>
                    <a:pt x="50" y="305"/>
                  </a:lnTo>
                  <a:lnTo>
                    <a:pt x="41" y="305"/>
                  </a:lnTo>
                  <a:lnTo>
                    <a:pt x="33" y="304"/>
                  </a:lnTo>
                  <a:lnTo>
                    <a:pt x="26" y="302"/>
                  </a:lnTo>
                  <a:lnTo>
                    <a:pt x="18" y="301"/>
                  </a:lnTo>
                  <a:lnTo>
                    <a:pt x="10" y="299"/>
                  </a:lnTo>
                  <a:lnTo>
                    <a:pt x="1" y="296"/>
                  </a:lnTo>
                  <a:lnTo>
                    <a:pt x="1" y="265"/>
                  </a:lnTo>
                  <a:lnTo>
                    <a:pt x="10" y="271"/>
                  </a:lnTo>
                  <a:lnTo>
                    <a:pt x="17" y="275"/>
                  </a:lnTo>
                  <a:lnTo>
                    <a:pt x="25" y="279"/>
                  </a:lnTo>
                  <a:lnTo>
                    <a:pt x="33" y="281"/>
                  </a:lnTo>
                  <a:lnTo>
                    <a:pt x="42" y="284"/>
                  </a:lnTo>
                  <a:lnTo>
                    <a:pt x="51" y="285"/>
                  </a:lnTo>
                  <a:lnTo>
                    <a:pt x="60" y="285"/>
                  </a:lnTo>
                  <a:lnTo>
                    <a:pt x="71" y="285"/>
                  </a:lnTo>
                  <a:lnTo>
                    <a:pt x="78" y="285"/>
                  </a:lnTo>
                  <a:lnTo>
                    <a:pt x="87" y="285"/>
                  </a:lnTo>
                  <a:lnTo>
                    <a:pt x="94" y="284"/>
                  </a:lnTo>
                  <a:lnTo>
                    <a:pt x="102" y="282"/>
                  </a:lnTo>
                  <a:lnTo>
                    <a:pt x="108" y="280"/>
                  </a:lnTo>
                  <a:lnTo>
                    <a:pt x="114" y="277"/>
                  </a:lnTo>
                  <a:lnTo>
                    <a:pt x="121" y="275"/>
                  </a:lnTo>
                  <a:lnTo>
                    <a:pt x="126" y="271"/>
                  </a:lnTo>
                  <a:lnTo>
                    <a:pt x="131" y="267"/>
                  </a:lnTo>
                  <a:lnTo>
                    <a:pt x="134" y="264"/>
                  </a:lnTo>
                  <a:lnTo>
                    <a:pt x="138" y="259"/>
                  </a:lnTo>
                  <a:lnTo>
                    <a:pt x="141" y="254"/>
                  </a:lnTo>
                  <a:lnTo>
                    <a:pt x="143" y="247"/>
                  </a:lnTo>
                  <a:lnTo>
                    <a:pt x="144" y="242"/>
                  </a:lnTo>
                  <a:lnTo>
                    <a:pt x="146" y="235"/>
                  </a:lnTo>
                  <a:lnTo>
                    <a:pt x="146" y="229"/>
                  </a:lnTo>
                  <a:lnTo>
                    <a:pt x="146" y="224"/>
                  </a:lnTo>
                  <a:lnTo>
                    <a:pt x="144" y="219"/>
                  </a:lnTo>
                  <a:lnTo>
                    <a:pt x="143" y="214"/>
                  </a:lnTo>
                  <a:lnTo>
                    <a:pt x="142" y="210"/>
                  </a:lnTo>
                  <a:lnTo>
                    <a:pt x="139" y="206"/>
                  </a:lnTo>
                  <a:lnTo>
                    <a:pt x="138" y="203"/>
                  </a:lnTo>
                  <a:lnTo>
                    <a:pt x="132" y="195"/>
                  </a:lnTo>
                  <a:lnTo>
                    <a:pt x="126" y="189"/>
                  </a:lnTo>
                  <a:lnTo>
                    <a:pt x="117" y="183"/>
                  </a:lnTo>
                  <a:lnTo>
                    <a:pt x="109" y="178"/>
                  </a:lnTo>
                  <a:lnTo>
                    <a:pt x="99" y="173"/>
                  </a:lnTo>
                  <a:lnTo>
                    <a:pt x="46" y="141"/>
                  </a:lnTo>
                  <a:lnTo>
                    <a:pt x="36" y="135"/>
                  </a:lnTo>
                  <a:lnTo>
                    <a:pt x="27" y="128"/>
                  </a:lnTo>
                  <a:lnTo>
                    <a:pt x="22" y="124"/>
                  </a:lnTo>
                  <a:lnTo>
                    <a:pt x="18" y="120"/>
                  </a:lnTo>
                  <a:lnTo>
                    <a:pt x="12" y="113"/>
                  </a:lnTo>
                  <a:lnTo>
                    <a:pt x="7" y="104"/>
                  </a:lnTo>
                  <a:lnTo>
                    <a:pt x="3" y="95"/>
                  </a:lnTo>
                  <a:lnTo>
                    <a:pt x="1" y="84"/>
                  </a:lnTo>
                  <a:lnTo>
                    <a:pt x="0" y="73"/>
                  </a:lnTo>
                  <a:lnTo>
                    <a:pt x="0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2" y="24"/>
                  </a:lnTo>
                  <a:lnTo>
                    <a:pt x="28" y="18"/>
                  </a:lnTo>
                  <a:lnTo>
                    <a:pt x="36" y="14"/>
                  </a:lnTo>
                  <a:lnTo>
                    <a:pt x="43" y="10"/>
                  </a:lnTo>
                  <a:lnTo>
                    <a:pt x="51" y="7"/>
                  </a:lnTo>
                  <a:lnTo>
                    <a:pt x="60" y="4"/>
                  </a:lnTo>
                  <a:lnTo>
                    <a:pt x="63" y="3"/>
                  </a:lnTo>
                  <a:lnTo>
                    <a:pt x="68" y="3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3" y="3"/>
                  </a:lnTo>
                  <a:lnTo>
                    <a:pt x="139" y="4"/>
                  </a:lnTo>
                  <a:lnTo>
                    <a:pt x="147" y="7"/>
                  </a:lnTo>
                  <a:lnTo>
                    <a:pt x="154" y="9"/>
                  </a:lnTo>
                  <a:lnTo>
                    <a:pt x="154" y="39"/>
                  </a:lnTo>
                  <a:lnTo>
                    <a:pt x="148" y="34"/>
                  </a:lnTo>
                  <a:lnTo>
                    <a:pt x="142" y="29"/>
                  </a:lnTo>
                  <a:lnTo>
                    <a:pt x="136" y="27"/>
                  </a:lnTo>
                  <a:lnTo>
                    <a:pt x="129" y="24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98" y="19"/>
                  </a:lnTo>
                  <a:lnTo>
                    <a:pt x="92" y="19"/>
                  </a:lnTo>
                  <a:lnTo>
                    <a:pt x="86" y="19"/>
                  </a:lnTo>
                  <a:lnTo>
                    <a:pt x="79" y="20"/>
                  </a:lnTo>
                  <a:lnTo>
                    <a:pt x="74" y="22"/>
                  </a:lnTo>
                  <a:lnTo>
                    <a:pt x="68" y="24"/>
                  </a:lnTo>
                  <a:lnTo>
                    <a:pt x="63" y="27"/>
                  </a:lnTo>
                  <a:lnTo>
                    <a:pt x="57" y="29"/>
                  </a:lnTo>
                  <a:lnTo>
                    <a:pt x="52" y="33"/>
                  </a:lnTo>
                  <a:lnTo>
                    <a:pt x="48" y="37"/>
                  </a:lnTo>
                  <a:lnTo>
                    <a:pt x="43" y="40"/>
                  </a:lnTo>
                  <a:lnTo>
                    <a:pt x="41" y="44"/>
                  </a:lnTo>
                  <a:lnTo>
                    <a:pt x="37" y="49"/>
                  </a:lnTo>
                  <a:lnTo>
                    <a:pt x="36" y="54"/>
                  </a:lnTo>
                  <a:lnTo>
                    <a:pt x="33" y="60"/>
                  </a:lnTo>
                  <a:lnTo>
                    <a:pt x="33" y="65"/>
                  </a:lnTo>
                  <a:lnTo>
                    <a:pt x="33" y="71"/>
                  </a:lnTo>
                  <a:lnTo>
                    <a:pt x="35" y="79"/>
                  </a:lnTo>
                  <a:lnTo>
                    <a:pt x="37" y="85"/>
                  </a:lnTo>
                  <a:lnTo>
                    <a:pt x="40" y="91"/>
                  </a:lnTo>
                  <a:lnTo>
                    <a:pt x="45" y="96"/>
                  </a:lnTo>
                  <a:lnTo>
                    <a:pt x="50" y="101"/>
                  </a:lnTo>
                  <a:lnTo>
                    <a:pt x="55" y="106"/>
                  </a:lnTo>
                  <a:lnTo>
                    <a:pt x="68" y="115"/>
                  </a:lnTo>
                  <a:lnTo>
                    <a:pt x="114" y="143"/>
                  </a:lnTo>
                  <a:lnTo>
                    <a:pt x="141" y="156"/>
                  </a:lnTo>
                  <a:lnTo>
                    <a:pt x="152" y="164"/>
                  </a:lnTo>
                  <a:lnTo>
                    <a:pt x="162" y="171"/>
                  </a:lnTo>
                  <a:lnTo>
                    <a:pt x="166" y="176"/>
                  </a:lnTo>
                  <a:lnTo>
                    <a:pt x="169" y="181"/>
                  </a:lnTo>
                  <a:lnTo>
                    <a:pt x="173" y="186"/>
                  </a:lnTo>
                  <a:lnTo>
                    <a:pt x="175" y="193"/>
                  </a:lnTo>
                  <a:lnTo>
                    <a:pt x="178" y="200"/>
                  </a:lnTo>
                  <a:lnTo>
                    <a:pt x="180" y="208"/>
                  </a:lnTo>
                  <a:lnTo>
                    <a:pt x="182" y="215"/>
                  </a:lnTo>
                  <a:lnTo>
                    <a:pt x="182" y="224"/>
                  </a:lnTo>
                  <a:lnTo>
                    <a:pt x="182" y="236"/>
                  </a:lnTo>
                  <a:lnTo>
                    <a:pt x="182" y="241"/>
                  </a:lnTo>
                  <a:lnTo>
                    <a:pt x="180" y="246"/>
                  </a:lnTo>
                  <a:lnTo>
                    <a:pt x="177" y="256"/>
                  </a:lnTo>
                  <a:lnTo>
                    <a:pt x="173" y="265"/>
                  </a:lnTo>
                  <a:lnTo>
                    <a:pt x="170" y="269"/>
                  </a:lnTo>
                  <a:lnTo>
                    <a:pt x="168" y="272"/>
                  </a:lnTo>
                  <a:lnTo>
                    <a:pt x="164" y="275"/>
                  </a:lnTo>
                  <a:lnTo>
                    <a:pt x="161" y="279"/>
                  </a:lnTo>
                  <a:lnTo>
                    <a:pt x="154" y="285"/>
                  </a:lnTo>
                  <a:lnTo>
                    <a:pt x="146" y="290"/>
                  </a:lnTo>
                  <a:lnTo>
                    <a:pt x="137" y="294"/>
                  </a:lnTo>
                  <a:lnTo>
                    <a:pt x="128" y="297"/>
                  </a:lnTo>
                  <a:lnTo>
                    <a:pt x="118" y="300"/>
                  </a:lnTo>
                  <a:lnTo>
                    <a:pt x="108" y="302"/>
                  </a:lnTo>
                  <a:lnTo>
                    <a:pt x="98" y="304"/>
                  </a:lnTo>
                  <a:lnTo>
                    <a:pt x="87" y="305"/>
                  </a:lnTo>
                  <a:lnTo>
                    <a:pt x="77" y="305"/>
                  </a:lnTo>
                  <a:lnTo>
                    <a:pt x="67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auto">
            <a:xfrm>
              <a:off x="1363" y="3268"/>
              <a:ext cx="369" cy="287"/>
            </a:xfrm>
            <a:custGeom>
              <a:avLst/>
              <a:gdLst>
                <a:gd name="T0" fmla="*/ 359 w 369"/>
                <a:gd name="T1" fmla="*/ 14 h 287"/>
                <a:gd name="T2" fmla="*/ 356 w 369"/>
                <a:gd name="T3" fmla="*/ 19 h 287"/>
                <a:gd name="T4" fmla="*/ 355 w 369"/>
                <a:gd name="T5" fmla="*/ 23 h 287"/>
                <a:gd name="T6" fmla="*/ 354 w 369"/>
                <a:gd name="T7" fmla="*/ 25 h 287"/>
                <a:gd name="T8" fmla="*/ 260 w 369"/>
                <a:gd name="T9" fmla="*/ 286 h 287"/>
                <a:gd name="T10" fmla="*/ 187 w 369"/>
                <a:gd name="T11" fmla="*/ 87 h 287"/>
                <a:gd name="T12" fmla="*/ 114 w 369"/>
                <a:gd name="T13" fmla="*/ 287 h 287"/>
                <a:gd name="T14" fmla="*/ 15 w 369"/>
                <a:gd name="T15" fmla="*/ 20 h 287"/>
                <a:gd name="T16" fmla="*/ 13 w 369"/>
                <a:gd name="T17" fmla="*/ 15 h 287"/>
                <a:gd name="T18" fmla="*/ 10 w 369"/>
                <a:gd name="T19" fmla="*/ 10 h 287"/>
                <a:gd name="T20" fmla="*/ 7 w 369"/>
                <a:gd name="T21" fmla="*/ 6 h 287"/>
                <a:gd name="T22" fmla="*/ 5 w 369"/>
                <a:gd name="T23" fmla="*/ 5 h 287"/>
                <a:gd name="T24" fmla="*/ 0 w 369"/>
                <a:gd name="T25" fmla="*/ 0 h 287"/>
                <a:gd name="T26" fmla="*/ 51 w 369"/>
                <a:gd name="T27" fmla="*/ 0 h 287"/>
                <a:gd name="T28" fmla="*/ 48 w 369"/>
                <a:gd name="T29" fmla="*/ 5 h 287"/>
                <a:gd name="T30" fmla="*/ 47 w 369"/>
                <a:gd name="T31" fmla="*/ 9 h 287"/>
                <a:gd name="T32" fmla="*/ 47 w 369"/>
                <a:gd name="T33" fmla="*/ 13 h 287"/>
                <a:gd name="T34" fmla="*/ 47 w 369"/>
                <a:gd name="T35" fmla="*/ 15 h 287"/>
                <a:gd name="T36" fmla="*/ 47 w 369"/>
                <a:gd name="T37" fmla="*/ 18 h 287"/>
                <a:gd name="T38" fmla="*/ 116 w 369"/>
                <a:gd name="T39" fmla="*/ 212 h 287"/>
                <a:gd name="T40" fmla="*/ 175 w 369"/>
                <a:gd name="T41" fmla="*/ 55 h 287"/>
                <a:gd name="T42" fmla="*/ 161 w 369"/>
                <a:gd name="T43" fmla="*/ 20 h 287"/>
                <a:gd name="T44" fmla="*/ 159 w 369"/>
                <a:gd name="T45" fmla="*/ 16 h 287"/>
                <a:gd name="T46" fmla="*/ 158 w 369"/>
                <a:gd name="T47" fmla="*/ 14 h 287"/>
                <a:gd name="T48" fmla="*/ 153 w 369"/>
                <a:gd name="T49" fmla="*/ 9 h 287"/>
                <a:gd name="T50" fmla="*/ 149 w 369"/>
                <a:gd name="T51" fmla="*/ 5 h 287"/>
                <a:gd name="T52" fmla="*/ 146 w 369"/>
                <a:gd name="T53" fmla="*/ 0 h 287"/>
                <a:gd name="T54" fmla="*/ 197 w 369"/>
                <a:gd name="T55" fmla="*/ 0 h 287"/>
                <a:gd name="T56" fmla="*/ 195 w 369"/>
                <a:gd name="T57" fmla="*/ 4 h 287"/>
                <a:gd name="T58" fmla="*/ 194 w 369"/>
                <a:gd name="T59" fmla="*/ 8 h 287"/>
                <a:gd name="T60" fmla="*/ 193 w 369"/>
                <a:gd name="T61" fmla="*/ 11 h 287"/>
                <a:gd name="T62" fmla="*/ 193 w 369"/>
                <a:gd name="T63" fmla="*/ 15 h 287"/>
                <a:gd name="T64" fmla="*/ 195 w 369"/>
                <a:gd name="T65" fmla="*/ 21 h 287"/>
                <a:gd name="T66" fmla="*/ 264 w 369"/>
                <a:gd name="T67" fmla="*/ 213 h 287"/>
                <a:gd name="T68" fmla="*/ 328 w 369"/>
                <a:gd name="T69" fmla="*/ 24 h 287"/>
                <a:gd name="T70" fmla="*/ 330 w 369"/>
                <a:gd name="T71" fmla="*/ 18 h 287"/>
                <a:gd name="T72" fmla="*/ 331 w 369"/>
                <a:gd name="T73" fmla="*/ 14 h 287"/>
                <a:gd name="T74" fmla="*/ 331 w 369"/>
                <a:gd name="T75" fmla="*/ 10 h 287"/>
                <a:gd name="T76" fmla="*/ 330 w 369"/>
                <a:gd name="T77" fmla="*/ 5 h 287"/>
                <a:gd name="T78" fmla="*/ 329 w 369"/>
                <a:gd name="T79" fmla="*/ 3 h 287"/>
                <a:gd name="T80" fmla="*/ 328 w 369"/>
                <a:gd name="T81" fmla="*/ 0 h 287"/>
                <a:gd name="T82" fmla="*/ 369 w 369"/>
                <a:gd name="T83" fmla="*/ 0 h 287"/>
                <a:gd name="T84" fmla="*/ 364 w 369"/>
                <a:gd name="T85" fmla="*/ 6 h 287"/>
                <a:gd name="T86" fmla="*/ 359 w 369"/>
                <a:gd name="T87" fmla="*/ 14 h 28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9" h="287">
                  <a:moveTo>
                    <a:pt x="359" y="14"/>
                  </a:moveTo>
                  <a:lnTo>
                    <a:pt x="356" y="19"/>
                  </a:lnTo>
                  <a:lnTo>
                    <a:pt x="355" y="23"/>
                  </a:lnTo>
                  <a:lnTo>
                    <a:pt x="354" y="25"/>
                  </a:lnTo>
                  <a:lnTo>
                    <a:pt x="260" y="286"/>
                  </a:lnTo>
                  <a:lnTo>
                    <a:pt x="187" y="87"/>
                  </a:lnTo>
                  <a:lnTo>
                    <a:pt x="114" y="287"/>
                  </a:lnTo>
                  <a:lnTo>
                    <a:pt x="15" y="20"/>
                  </a:lnTo>
                  <a:lnTo>
                    <a:pt x="13" y="15"/>
                  </a:lnTo>
                  <a:lnTo>
                    <a:pt x="10" y="10"/>
                  </a:lnTo>
                  <a:lnTo>
                    <a:pt x="7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48" y="5"/>
                  </a:lnTo>
                  <a:lnTo>
                    <a:pt x="47" y="9"/>
                  </a:lnTo>
                  <a:lnTo>
                    <a:pt x="47" y="13"/>
                  </a:lnTo>
                  <a:lnTo>
                    <a:pt x="47" y="15"/>
                  </a:lnTo>
                  <a:lnTo>
                    <a:pt x="47" y="18"/>
                  </a:lnTo>
                  <a:lnTo>
                    <a:pt x="116" y="212"/>
                  </a:lnTo>
                  <a:lnTo>
                    <a:pt x="175" y="55"/>
                  </a:lnTo>
                  <a:lnTo>
                    <a:pt x="161" y="20"/>
                  </a:lnTo>
                  <a:lnTo>
                    <a:pt x="159" y="16"/>
                  </a:lnTo>
                  <a:lnTo>
                    <a:pt x="158" y="14"/>
                  </a:lnTo>
                  <a:lnTo>
                    <a:pt x="153" y="9"/>
                  </a:lnTo>
                  <a:lnTo>
                    <a:pt x="149" y="5"/>
                  </a:lnTo>
                  <a:lnTo>
                    <a:pt x="146" y="0"/>
                  </a:lnTo>
                  <a:lnTo>
                    <a:pt x="197" y="0"/>
                  </a:lnTo>
                  <a:lnTo>
                    <a:pt x="195" y="4"/>
                  </a:lnTo>
                  <a:lnTo>
                    <a:pt x="194" y="8"/>
                  </a:lnTo>
                  <a:lnTo>
                    <a:pt x="193" y="11"/>
                  </a:lnTo>
                  <a:lnTo>
                    <a:pt x="193" y="15"/>
                  </a:lnTo>
                  <a:lnTo>
                    <a:pt x="195" y="21"/>
                  </a:lnTo>
                  <a:lnTo>
                    <a:pt x="264" y="213"/>
                  </a:lnTo>
                  <a:lnTo>
                    <a:pt x="328" y="24"/>
                  </a:lnTo>
                  <a:lnTo>
                    <a:pt x="330" y="18"/>
                  </a:lnTo>
                  <a:lnTo>
                    <a:pt x="331" y="14"/>
                  </a:lnTo>
                  <a:lnTo>
                    <a:pt x="331" y="10"/>
                  </a:lnTo>
                  <a:lnTo>
                    <a:pt x="330" y="5"/>
                  </a:lnTo>
                  <a:lnTo>
                    <a:pt x="329" y="3"/>
                  </a:lnTo>
                  <a:lnTo>
                    <a:pt x="328" y="0"/>
                  </a:lnTo>
                  <a:lnTo>
                    <a:pt x="369" y="0"/>
                  </a:lnTo>
                  <a:lnTo>
                    <a:pt x="364" y="6"/>
                  </a:lnTo>
                  <a:lnTo>
                    <a:pt x="35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1730" y="3350"/>
              <a:ext cx="37" cy="199"/>
            </a:xfrm>
            <a:custGeom>
              <a:avLst/>
              <a:gdLst>
                <a:gd name="T0" fmla="*/ 34 w 37"/>
                <a:gd name="T1" fmla="*/ 0 h 199"/>
                <a:gd name="T2" fmla="*/ 2 w 37"/>
                <a:gd name="T3" fmla="*/ 0 h 199"/>
                <a:gd name="T4" fmla="*/ 0 w 37"/>
                <a:gd name="T5" fmla="*/ 0 h 199"/>
                <a:gd name="T6" fmla="*/ 2 w 37"/>
                <a:gd name="T7" fmla="*/ 2 h 199"/>
                <a:gd name="T8" fmla="*/ 4 w 37"/>
                <a:gd name="T9" fmla="*/ 5 h 199"/>
                <a:gd name="T10" fmla="*/ 5 w 37"/>
                <a:gd name="T11" fmla="*/ 10 h 199"/>
                <a:gd name="T12" fmla="*/ 7 w 37"/>
                <a:gd name="T13" fmla="*/ 15 h 199"/>
                <a:gd name="T14" fmla="*/ 7 w 37"/>
                <a:gd name="T15" fmla="*/ 20 h 199"/>
                <a:gd name="T16" fmla="*/ 7 w 37"/>
                <a:gd name="T17" fmla="*/ 181 h 199"/>
                <a:gd name="T18" fmla="*/ 7 w 37"/>
                <a:gd name="T19" fmla="*/ 186 h 199"/>
                <a:gd name="T20" fmla="*/ 5 w 37"/>
                <a:gd name="T21" fmla="*/ 191 h 199"/>
                <a:gd name="T22" fmla="*/ 4 w 37"/>
                <a:gd name="T23" fmla="*/ 194 h 199"/>
                <a:gd name="T24" fmla="*/ 3 w 37"/>
                <a:gd name="T25" fmla="*/ 198 h 199"/>
                <a:gd name="T26" fmla="*/ 2 w 37"/>
                <a:gd name="T27" fmla="*/ 199 h 199"/>
                <a:gd name="T28" fmla="*/ 3 w 37"/>
                <a:gd name="T29" fmla="*/ 199 h 199"/>
                <a:gd name="T30" fmla="*/ 34 w 37"/>
                <a:gd name="T31" fmla="*/ 199 h 199"/>
                <a:gd name="T32" fmla="*/ 35 w 37"/>
                <a:gd name="T33" fmla="*/ 199 h 199"/>
                <a:gd name="T34" fmla="*/ 35 w 37"/>
                <a:gd name="T35" fmla="*/ 198 h 199"/>
                <a:gd name="T36" fmla="*/ 34 w 37"/>
                <a:gd name="T37" fmla="*/ 195 h 199"/>
                <a:gd name="T38" fmla="*/ 32 w 37"/>
                <a:gd name="T39" fmla="*/ 193 h 199"/>
                <a:gd name="T40" fmla="*/ 32 w 37"/>
                <a:gd name="T41" fmla="*/ 190 h 199"/>
                <a:gd name="T42" fmla="*/ 30 w 37"/>
                <a:gd name="T43" fmla="*/ 179 h 199"/>
                <a:gd name="T44" fmla="*/ 30 w 37"/>
                <a:gd name="T45" fmla="*/ 165 h 199"/>
                <a:gd name="T46" fmla="*/ 30 w 37"/>
                <a:gd name="T47" fmla="*/ 20 h 199"/>
                <a:gd name="T48" fmla="*/ 30 w 37"/>
                <a:gd name="T49" fmla="*/ 15 h 199"/>
                <a:gd name="T50" fmla="*/ 33 w 37"/>
                <a:gd name="T51" fmla="*/ 9 h 199"/>
                <a:gd name="T52" fmla="*/ 35 w 37"/>
                <a:gd name="T53" fmla="*/ 2 h 199"/>
                <a:gd name="T54" fmla="*/ 37 w 37"/>
                <a:gd name="T55" fmla="*/ 0 h 199"/>
                <a:gd name="T56" fmla="*/ 34 w 37"/>
                <a:gd name="T57" fmla="*/ 0 h 1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7" h="199">
                  <a:moveTo>
                    <a:pt x="3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5"/>
                  </a:lnTo>
                  <a:lnTo>
                    <a:pt x="5" y="10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181"/>
                  </a:lnTo>
                  <a:lnTo>
                    <a:pt x="7" y="186"/>
                  </a:lnTo>
                  <a:lnTo>
                    <a:pt x="5" y="191"/>
                  </a:lnTo>
                  <a:lnTo>
                    <a:pt x="4" y="194"/>
                  </a:lnTo>
                  <a:lnTo>
                    <a:pt x="3" y="198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4" y="199"/>
                  </a:lnTo>
                  <a:lnTo>
                    <a:pt x="35" y="199"/>
                  </a:lnTo>
                  <a:lnTo>
                    <a:pt x="35" y="198"/>
                  </a:lnTo>
                  <a:lnTo>
                    <a:pt x="34" y="195"/>
                  </a:lnTo>
                  <a:lnTo>
                    <a:pt x="32" y="193"/>
                  </a:lnTo>
                  <a:lnTo>
                    <a:pt x="32" y="190"/>
                  </a:lnTo>
                  <a:lnTo>
                    <a:pt x="30" y="179"/>
                  </a:lnTo>
                  <a:lnTo>
                    <a:pt x="30" y="165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33" y="9"/>
                  </a:lnTo>
                  <a:lnTo>
                    <a:pt x="35" y="2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1805" y="3268"/>
              <a:ext cx="265" cy="290"/>
            </a:xfrm>
            <a:custGeom>
              <a:avLst/>
              <a:gdLst>
                <a:gd name="T0" fmla="*/ 262 w 265"/>
                <a:gd name="T1" fmla="*/ 13 h 290"/>
                <a:gd name="T2" fmla="*/ 261 w 265"/>
                <a:gd name="T3" fmla="*/ 20 h 290"/>
                <a:gd name="T4" fmla="*/ 261 w 265"/>
                <a:gd name="T5" fmla="*/ 28 h 290"/>
                <a:gd name="T6" fmla="*/ 261 w 265"/>
                <a:gd name="T7" fmla="*/ 290 h 290"/>
                <a:gd name="T8" fmla="*/ 34 w 265"/>
                <a:gd name="T9" fmla="*/ 40 h 290"/>
                <a:gd name="T10" fmla="*/ 34 w 265"/>
                <a:gd name="T11" fmla="*/ 248 h 290"/>
                <a:gd name="T12" fmla="*/ 34 w 265"/>
                <a:gd name="T13" fmla="*/ 257 h 290"/>
                <a:gd name="T14" fmla="*/ 36 w 265"/>
                <a:gd name="T15" fmla="*/ 268 h 290"/>
                <a:gd name="T16" fmla="*/ 38 w 265"/>
                <a:gd name="T17" fmla="*/ 275 h 290"/>
                <a:gd name="T18" fmla="*/ 40 w 265"/>
                <a:gd name="T19" fmla="*/ 281 h 290"/>
                <a:gd name="T20" fmla="*/ 4 w 265"/>
                <a:gd name="T21" fmla="*/ 281 h 290"/>
                <a:gd name="T22" fmla="*/ 8 w 265"/>
                <a:gd name="T23" fmla="*/ 276 h 290"/>
                <a:gd name="T24" fmla="*/ 9 w 265"/>
                <a:gd name="T25" fmla="*/ 273 h 290"/>
                <a:gd name="T26" fmla="*/ 9 w 265"/>
                <a:gd name="T27" fmla="*/ 271 h 290"/>
                <a:gd name="T28" fmla="*/ 10 w 265"/>
                <a:gd name="T29" fmla="*/ 267 h 290"/>
                <a:gd name="T30" fmla="*/ 10 w 265"/>
                <a:gd name="T31" fmla="*/ 263 h 290"/>
                <a:gd name="T32" fmla="*/ 12 w 265"/>
                <a:gd name="T33" fmla="*/ 256 h 290"/>
                <a:gd name="T34" fmla="*/ 12 w 265"/>
                <a:gd name="T35" fmla="*/ 21 h 290"/>
                <a:gd name="T36" fmla="*/ 10 w 265"/>
                <a:gd name="T37" fmla="*/ 15 h 290"/>
                <a:gd name="T38" fmla="*/ 8 w 265"/>
                <a:gd name="T39" fmla="*/ 9 h 290"/>
                <a:gd name="T40" fmla="*/ 7 w 265"/>
                <a:gd name="T41" fmla="*/ 6 h 290"/>
                <a:gd name="T42" fmla="*/ 5 w 265"/>
                <a:gd name="T43" fmla="*/ 4 h 290"/>
                <a:gd name="T44" fmla="*/ 0 w 265"/>
                <a:gd name="T45" fmla="*/ 0 h 290"/>
                <a:gd name="T46" fmla="*/ 41 w 265"/>
                <a:gd name="T47" fmla="*/ 0 h 290"/>
                <a:gd name="T48" fmla="*/ 237 w 265"/>
                <a:gd name="T49" fmla="*/ 225 h 290"/>
                <a:gd name="T50" fmla="*/ 237 w 265"/>
                <a:gd name="T51" fmla="*/ 46 h 290"/>
                <a:gd name="T52" fmla="*/ 237 w 265"/>
                <a:gd name="T53" fmla="*/ 29 h 290"/>
                <a:gd name="T54" fmla="*/ 237 w 265"/>
                <a:gd name="T55" fmla="*/ 20 h 290"/>
                <a:gd name="T56" fmla="*/ 236 w 265"/>
                <a:gd name="T57" fmla="*/ 11 h 290"/>
                <a:gd name="T58" fmla="*/ 233 w 265"/>
                <a:gd name="T59" fmla="*/ 0 h 290"/>
                <a:gd name="T60" fmla="*/ 265 w 265"/>
                <a:gd name="T61" fmla="*/ 0 h 290"/>
                <a:gd name="T62" fmla="*/ 263 w 265"/>
                <a:gd name="T63" fmla="*/ 6 h 290"/>
                <a:gd name="T64" fmla="*/ 262 w 265"/>
                <a:gd name="T65" fmla="*/ 13 h 2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5" h="290">
                  <a:moveTo>
                    <a:pt x="262" y="13"/>
                  </a:moveTo>
                  <a:lnTo>
                    <a:pt x="261" y="20"/>
                  </a:lnTo>
                  <a:lnTo>
                    <a:pt x="261" y="28"/>
                  </a:lnTo>
                  <a:lnTo>
                    <a:pt x="261" y="290"/>
                  </a:lnTo>
                  <a:lnTo>
                    <a:pt x="34" y="40"/>
                  </a:lnTo>
                  <a:lnTo>
                    <a:pt x="34" y="248"/>
                  </a:lnTo>
                  <a:lnTo>
                    <a:pt x="34" y="257"/>
                  </a:lnTo>
                  <a:lnTo>
                    <a:pt x="36" y="268"/>
                  </a:lnTo>
                  <a:lnTo>
                    <a:pt x="38" y="275"/>
                  </a:lnTo>
                  <a:lnTo>
                    <a:pt x="40" y="281"/>
                  </a:lnTo>
                  <a:lnTo>
                    <a:pt x="4" y="281"/>
                  </a:lnTo>
                  <a:lnTo>
                    <a:pt x="8" y="276"/>
                  </a:lnTo>
                  <a:lnTo>
                    <a:pt x="9" y="273"/>
                  </a:lnTo>
                  <a:lnTo>
                    <a:pt x="9" y="271"/>
                  </a:lnTo>
                  <a:lnTo>
                    <a:pt x="10" y="267"/>
                  </a:lnTo>
                  <a:lnTo>
                    <a:pt x="10" y="263"/>
                  </a:lnTo>
                  <a:lnTo>
                    <a:pt x="12" y="256"/>
                  </a:lnTo>
                  <a:lnTo>
                    <a:pt x="12" y="21"/>
                  </a:lnTo>
                  <a:lnTo>
                    <a:pt x="10" y="15"/>
                  </a:lnTo>
                  <a:lnTo>
                    <a:pt x="8" y="9"/>
                  </a:lnTo>
                  <a:lnTo>
                    <a:pt x="7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237" y="225"/>
                  </a:lnTo>
                  <a:lnTo>
                    <a:pt x="237" y="46"/>
                  </a:lnTo>
                  <a:lnTo>
                    <a:pt x="237" y="29"/>
                  </a:lnTo>
                  <a:lnTo>
                    <a:pt x="237" y="20"/>
                  </a:lnTo>
                  <a:lnTo>
                    <a:pt x="236" y="11"/>
                  </a:lnTo>
                  <a:lnTo>
                    <a:pt x="233" y="0"/>
                  </a:lnTo>
                  <a:lnTo>
                    <a:pt x="265" y="0"/>
                  </a:lnTo>
                  <a:lnTo>
                    <a:pt x="263" y="6"/>
                  </a:lnTo>
                  <a:lnTo>
                    <a:pt x="26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3" name="Freeform 43"/>
            <p:cNvSpPr>
              <a:spLocks noEditPoints="1"/>
            </p:cNvSpPr>
            <p:nvPr userDrawn="1"/>
          </p:nvSpPr>
          <p:spPr bwMode="auto">
            <a:xfrm>
              <a:off x="1297" y="3599"/>
              <a:ext cx="169" cy="281"/>
            </a:xfrm>
            <a:custGeom>
              <a:avLst/>
              <a:gdLst>
                <a:gd name="T0" fmla="*/ 5 w 169"/>
                <a:gd name="T1" fmla="*/ 277 h 281"/>
                <a:gd name="T2" fmla="*/ 10 w 169"/>
                <a:gd name="T3" fmla="*/ 258 h 281"/>
                <a:gd name="T4" fmla="*/ 8 w 169"/>
                <a:gd name="T5" fmla="*/ 18 h 281"/>
                <a:gd name="T6" fmla="*/ 0 w 169"/>
                <a:gd name="T7" fmla="*/ 0 h 281"/>
                <a:gd name="T8" fmla="*/ 97 w 169"/>
                <a:gd name="T9" fmla="*/ 1 h 281"/>
                <a:gd name="T10" fmla="*/ 116 w 169"/>
                <a:gd name="T11" fmla="*/ 8 h 281"/>
                <a:gd name="T12" fmla="*/ 131 w 169"/>
                <a:gd name="T13" fmla="*/ 20 h 281"/>
                <a:gd name="T14" fmla="*/ 144 w 169"/>
                <a:gd name="T15" fmla="*/ 41 h 281"/>
                <a:gd name="T16" fmla="*/ 150 w 169"/>
                <a:gd name="T17" fmla="*/ 61 h 281"/>
                <a:gd name="T18" fmla="*/ 149 w 169"/>
                <a:gd name="T19" fmla="*/ 85 h 281"/>
                <a:gd name="T20" fmla="*/ 139 w 169"/>
                <a:gd name="T21" fmla="*/ 105 h 281"/>
                <a:gd name="T22" fmla="*/ 121 w 169"/>
                <a:gd name="T23" fmla="*/ 120 h 281"/>
                <a:gd name="T24" fmla="*/ 127 w 169"/>
                <a:gd name="T25" fmla="*/ 132 h 281"/>
                <a:gd name="T26" fmla="*/ 142 w 169"/>
                <a:gd name="T27" fmla="*/ 141 h 281"/>
                <a:gd name="T28" fmla="*/ 157 w 169"/>
                <a:gd name="T29" fmla="*/ 156 h 281"/>
                <a:gd name="T30" fmla="*/ 167 w 169"/>
                <a:gd name="T31" fmla="*/ 176 h 281"/>
                <a:gd name="T32" fmla="*/ 169 w 169"/>
                <a:gd name="T33" fmla="*/ 201 h 281"/>
                <a:gd name="T34" fmla="*/ 165 w 169"/>
                <a:gd name="T35" fmla="*/ 227 h 281"/>
                <a:gd name="T36" fmla="*/ 155 w 169"/>
                <a:gd name="T37" fmla="*/ 248 h 281"/>
                <a:gd name="T38" fmla="*/ 138 w 169"/>
                <a:gd name="T39" fmla="*/ 264 h 281"/>
                <a:gd name="T40" fmla="*/ 116 w 169"/>
                <a:gd name="T41" fmla="*/ 276 h 281"/>
                <a:gd name="T42" fmla="*/ 87 w 169"/>
                <a:gd name="T43" fmla="*/ 281 h 281"/>
                <a:gd name="T44" fmla="*/ 38 w 169"/>
                <a:gd name="T45" fmla="*/ 18 h 281"/>
                <a:gd name="T46" fmla="*/ 71 w 169"/>
                <a:gd name="T47" fmla="*/ 120 h 281"/>
                <a:gd name="T48" fmla="*/ 89 w 169"/>
                <a:gd name="T49" fmla="*/ 116 h 281"/>
                <a:gd name="T50" fmla="*/ 104 w 169"/>
                <a:gd name="T51" fmla="*/ 108 h 281"/>
                <a:gd name="T52" fmla="*/ 114 w 169"/>
                <a:gd name="T53" fmla="*/ 97 h 281"/>
                <a:gd name="T54" fmla="*/ 121 w 169"/>
                <a:gd name="T55" fmla="*/ 83 h 281"/>
                <a:gd name="T56" fmla="*/ 122 w 169"/>
                <a:gd name="T57" fmla="*/ 67 h 281"/>
                <a:gd name="T58" fmla="*/ 117 w 169"/>
                <a:gd name="T59" fmla="*/ 48 h 281"/>
                <a:gd name="T60" fmla="*/ 109 w 169"/>
                <a:gd name="T61" fmla="*/ 36 h 281"/>
                <a:gd name="T62" fmla="*/ 98 w 169"/>
                <a:gd name="T63" fmla="*/ 27 h 281"/>
                <a:gd name="T64" fmla="*/ 78 w 169"/>
                <a:gd name="T65" fmla="*/ 20 h 281"/>
                <a:gd name="T66" fmla="*/ 64 w 169"/>
                <a:gd name="T67" fmla="*/ 138 h 281"/>
                <a:gd name="T68" fmla="*/ 41 w 169"/>
                <a:gd name="T69" fmla="*/ 261 h 281"/>
                <a:gd name="T70" fmla="*/ 61 w 169"/>
                <a:gd name="T71" fmla="*/ 264 h 281"/>
                <a:gd name="T72" fmla="*/ 88 w 169"/>
                <a:gd name="T73" fmla="*/ 261 h 281"/>
                <a:gd name="T74" fmla="*/ 107 w 169"/>
                <a:gd name="T75" fmla="*/ 253 h 281"/>
                <a:gd name="T76" fmla="*/ 127 w 169"/>
                <a:gd name="T77" fmla="*/ 238 h 281"/>
                <a:gd name="T78" fmla="*/ 137 w 169"/>
                <a:gd name="T79" fmla="*/ 221 h 281"/>
                <a:gd name="T80" fmla="*/ 139 w 169"/>
                <a:gd name="T81" fmla="*/ 201 h 281"/>
                <a:gd name="T82" fmla="*/ 136 w 169"/>
                <a:gd name="T83" fmla="*/ 177 h 281"/>
                <a:gd name="T84" fmla="*/ 126 w 169"/>
                <a:gd name="T85" fmla="*/ 159 h 281"/>
                <a:gd name="T86" fmla="*/ 111 w 169"/>
                <a:gd name="T87" fmla="*/ 148 h 281"/>
                <a:gd name="T88" fmla="*/ 92 w 169"/>
                <a:gd name="T89" fmla="*/ 141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69" h="281">
                  <a:moveTo>
                    <a:pt x="77" y="281"/>
                  </a:moveTo>
                  <a:lnTo>
                    <a:pt x="2" y="281"/>
                  </a:lnTo>
                  <a:lnTo>
                    <a:pt x="5" y="277"/>
                  </a:lnTo>
                  <a:lnTo>
                    <a:pt x="7" y="273"/>
                  </a:lnTo>
                  <a:lnTo>
                    <a:pt x="8" y="266"/>
                  </a:lnTo>
                  <a:lnTo>
                    <a:pt x="10" y="258"/>
                  </a:lnTo>
                  <a:lnTo>
                    <a:pt x="10" y="27"/>
                  </a:lnTo>
                  <a:lnTo>
                    <a:pt x="8" y="22"/>
                  </a:lnTo>
                  <a:lnTo>
                    <a:pt x="8" y="18"/>
                  </a:lnTo>
                  <a:lnTo>
                    <a:pt x="6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97" y="1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6" y="8"/>
                  </a:lnTo>
                  <a:lnTo>
                    <a:pt x="121" y="12"/>
                  </a:lnTo>
                  <a:lnTo>
                    <a:pt x="126" y="16"/>
                  </a:lnTo>
                  <a:lnTo>
                    <a:pt x="131" y="20"/>
                  </a:lnTo>
                  <a:lnTo>
                    <a:pt x="138" y="30"/>
                  </a:lnTo>
                  <a:lnTo>
                    <a:pt x="142" y="36"/>
                  </a:lnTo>
                  <a:lnTo>
                    <a:pt x="144" y="41"/>
                  </a:lnTo>
                  <a:lnTo>
                    <a:pt x="147" y="47"/>
                  </a:lnTo>
                  <a:lnTo>
                    <a:pt x="149" y="53"/>
                  </a:lnTo>
                  <a:lnTo>
                    <a:pt x="150" y="61"/>
                  </a:lnTo>
                  <a:lnTo>
                    <a:pt x="150" y="67"/>
                  </a:lnTo>
                  <a:lnTo>
                    <a:pt x="150" y="77"/>
                  </a:lnTo>
                  <a:lnTo>
                    <a:pt x="149" y="85"/>
                  </a:lnTo>
                  <a:lnTo>
                    <a:pt x="147" y="92"/>
                  </a:lnTo>
                  <a:lnTo>
                    <a:pt x="143" y="100"/>
                  </a:lnTo>
                  <a:lnTo>
                    <a:pt x="139" y="105"/>
                  </a:lnTo>
                  <a:lnTo>
                    <a:pt x="133" y="111"/>
                  </a:lnTo>
                  <a:lnTo>
                    <a:pt x="127" y="116"/>
                  </a:lnTo>
                  <a:lnTo>
                    <a:pt x="121" y="120"/>
                  </a:lnTo>
                  <a:lnTo>
                    <a:pt x="109" y="126"/>
                  </a:lnTo>
                  <a:lnTo>
                    <a:pt x="121" y="131"/>
                  </a:lnTo>
                  <a:lnTo>
                    <a:pt x="127" y="132"/>
                  </a:lnTo>
                  <a:lnTo>
                    <a:pt x="132" y="135"/>
                  </a:lnTo>
                  <a:lnTo>
                    <a:pt x="137" y="137"/>
                  </a:lnTo>
                  <a:lnTo>
                    <a:pt x="142" y="141"/>
                  </a:lnTo>
                  <a:lnTo>
                    <a:pt x="145" y="143"/>
                  </a:lnTo>
                  <a:lnTo>
                    <a:pt x="150" y="147"/>
                  </a:lnTo>
                  <a:lnTo>
                    <a:pt x="157" y="156"/>
                  </a:lnTo>
                  <a:lnTo>
                    <a:pt x="159" y="161"/>
                  </a:lnTo>
                  <a:lnTo>
                    <a:pt x="162" y="164"/>
                  </a:lnTo>
                  <a:lnTo>
                    <a:pt x="167" y="176"/>
                  </a:lnTo>
                  <a:lnTo>
                    <a:pt x="168" y="187"/>
                  </a:lnTo>
                  <a:lnTo>
                    <a:pt x="169" y="194"/>
                  </a:lnTo>
                  <a:lnTo>
                    <a:pt x="169" y="201"/>
                  </a:lnTo>
                  <a:lnTo>
                    <a:pt x="169" y="209"/>
                  </a:lnTo>
                  <a:lnTo>
                    <a:pt x="168" y="218"/>
                  </a:lnTo>
                  <a:lnTo>
                    <a:pt x="165" y="227"/>
                  </a:lnTo>
                  <a:lnTo>
                    <a:pt x="163" y="234"/>
                  </a:lnTo>
                  <a:lnTo>
                    <a:pt x="159" y="241"/>
                  </a:lnTo>
                  <a:lnTo>
                    <a:pt x="155" y="248"/>
                  </a:lnTo>
                  <a:lnTo>
                    <a:pt x="150" y="253"/>
                  </a:lnTo>
                  <a:lnTo>
                    <a:pt x="144" y="259"/>
                  </a:lnTo>
                  <a:lnTo>
                    <a:pt x="138" y="264"/>
                  </a:lnTo>
                  <a:lnTo>
                    <a:pt x="131" y="268"/>
                  </a:lnTo>
                  <a:lnTo>
                    <a:pt x="123" y="272"/>
                  </a:lnTo>
                  <a:lnTo>
                    <a:pt x="116" y="276"/>
                  </a:lnTo>
                  <a:lnTo>
                    <a:pt x="107" y="278"/>
                  </a:lnTo>
                  <a:lnTo>
                    <a:pt x="97" y="279"/>
                  </a:lnTo>
                  <a:lnTo>
                    <a:pt x="87" y="281"/>
                  </a:lnTo>
                  <a:lnTo>
                    <a:pt x="77" y="281"/>
                  </a:lnTo>
                  <a:close/>
                  <a:moveTo>
                    <a:pt x="66" y="18"/>
                  </a:moveTo>
                  <a:lnTo>
                    <a:pt x="38" y="18"/>
                  </a:lnTo>
                  <a:lnTo>
                    <a:pt x="38" y="120"/>
                  </a:lnTo>
                  <a:lnTo>
                    <a:pt x="63" y="120"/>
                  </a:lnTo>
                  <a:lnTo>
                    <a:pt x="71" y="120"/>
                  </a:lnTo>
                  <a:lnTo>
                    <a:pt x="77" y="118"/>
                  </a:lnTo>
                  <a:lnTo>
                    <a:pt x="84" y="117"/>
                  </a:lnTo>
                  <a:lnTo>
                    <a:pt x="89" y="116"/>
                  </a:lnTo>
                  <a:lnTo>
                    <a:pt x="96" y="113"/>
                  </a:lnTo>
                  <a:lnTo>
                    <a:pt x="99" y="111"/>
                  </a:lnTo>
                  <a:lnTo>
                    <a:pt x="104" y="108"/>
                  </a:lnTo>
                  <a:lnTo>
                    <a:pt x="108" y="105"/>
                  </a:lnTo>
                  <a:lnTo>
                    <a:pt x="112" y="101"/>
                  </a:lnTo>
                  <a:lnTo>
                    <a:pt x="114" y="97"/>
                  </a:lnTo>
                  <a:lnTo>
                    <a:pt x="117" y="93"/>
                  </a:lnTo>
                  <a:lnTo>
                    <a:pt x="119" y="88"/>
                  </a:lnTo>
                  <a:lnTo>
                    <a:pt x="121" y="83"/>
                  </a:lnTo>
                  <a:lnTo>
                    <a:pt x="121" y="78"/>
                  </a:lnTo>
                  <a:lnTo>
                    <a:pt x="122" y="73"/>
                  </a:lnTo>
                  <a:lnTo>
                    <a:pt x="122" y="67"/>
                  </a:lnTo>
                  <a:lnTo>
                    <a:pt x="121" y="57"/>
                  </a:lnTo>
                  <a:lnTo>
                    <a:pt x="119" y="52"/>
                  </a:lnTo>
                  <a:lnTo>
                    <a:pt x="117" y="48"/>
                  </a:lnTo>
                  <a:lnTo>
                    <a:pt x="116" y="43"/>
                  </a:lnTo>
                  <a:lnTo>
                    <a:pt x="113" y="40"/>
                  </a:lnTo>
                  <a:lnTo>
                    <a:pt x="109" y="36"/>
                  </a:lnTo>
                  <a:lnTo>
                    <a:pt x="107" y="32"/>
                  </a:lnTo>
                  <a:lnTo>
                    <a:pt x="103" y="30"/>
                  </a:lnTo>
                  <a:lnTo>
                    <a:pt x="98" y="27"/>
                  </a:lnTo>
                  <a:lnTo>
                    <a:pt x="89" y="22"/>
                  </a:lnTo>
                  <a:lnTo>
                    <a:pt x="84" y="21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66" y="18"/>
                  </a:lnTo>
                  <a:close/>
                  <a:moveTo>
                    <a:pt x="64" y="138"/>
                  </a:moveTo>
                  <a:lnTo>
                    <a:pt x="52" y="138"/>
                  </a:lnTo>
                  <a:lnTo>
                    <a:pt x="41" y="140"/>
                  </a:lnTo>
                  <a:lnTo>
                    <a:pt x="41" y="261"/>
                  </a:lnTo>
                  <a:lnTo>
                    <a:pt x="47" y="262"/>
                  </a:lnTo>
                  <a:lnTo>
                    <a:pt x="53" y="263"/>
                  </a:lnTo>
                  <a:lnTo>
                    <a:pt x="61" y="264"/>
                  </a:lnTo>
                  <a:lnTo>
                    <a:pt x="68" y="263"/>
                  </a:lnTo>
                  <a:lnTo>
                    <a:pt x="82" y="262"/>
                  </a:lnTo>
                  <a:lnTo>
                    <a:pt x="88" y="261"/>
                  </a:lnTo>
                  <a:lnTo>
                    <a:pt x="94" y="258"/>
                  </a:lnTo>
                  <a:lnTo>
                    <a:pt x="101" y="256"/>
                  </a:lnTo>
                  <a:lnTo>
                    <a:pt x="107" y="253"/>
                  </a:lnTo>
                  <a:lnTo>
                    <a:pt x="118" y="247"/>
                  </a:lnTo>
                  <a:lnTo>
                    <a:pt x="123" y="242"/>
                  </a:lnTo>
                  <a:lnTo>
                    <a:pt x="127" y="238"/>
                  </a:lnTo>
                  <a:lnTo>
                    <a:pt x="131" y="232"/>
                  </a:lnTo>
                  <a:lnTo>
                    <a:pt x="134" y="227"/>
                  </a:lnTo>
                  <a:lnTo>
                    <a:pt x="137" y="221"/>
                  </a:lnTo>
                  <a:lnTo>
                    <a:pt x="138" y="214"/>
                  </a:lnTo>
                  <a:lnTo>
                    <a:pt x="139" y="208"/>
                  </a:lnTo>
                  <a:lnTo>
                    <a:pt x="139" y="201"/>
                  </a:lnTo>
                  <a:lnTo>
                    <a:pt x="139" y="192"/>
                  </a:lnTo>
                  <a:lnTo>
                    <a:pt x="137" y="183"/>
                  </a:lnTo>
                  <a:lnTo>
                    <a:pt x="136" y="177"/>
                  </a:lnTo>
                  <a:lnTo>
                    <a:pt x="133" y="171"/>
                  </a:lnTo>
                  <a:lnTo>
                    <a:pt x="129" y="164"/>
                  </a:lnTo>
                  <a:lnTo>
                    <a:pt x="126" y="159"/>
                  </a:lnTo>
                  <a:lnTo>
                    <a:pt x="121" y="156"/>
                  </a:lnTo>
                  <a:lnTo>
                    <a:pt x="116" y="152"/>
                  </a:lnTo>
                  <a:lnTo>
                    <a:pt x="111" y="148"/>
                  </a:lnTo>
                  <a:lnTo>
                    <a:pt x="104" y="146"/>
                  </a:lnTo>
                  <a:lnTo>
                    <a:pt x="98" y="143"/>
                  </a:lnTo>
                  <a:lnTo>
                    <a:pt x="92" y="141"/>
                  </a:lnTo>
                  <a:lnTo>
                    <a:pt x="78" y="138"/>
                  </a:lnTo>
                  <a:lnTo>
                    <a:pt x="64" y="1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1509" y="3599"/>
              <a:ext cx="223" cy="284"/>
            </a:xfrm>
            <a:custGeom>
              <a:avLst/>
              <a:gdLst>
                <a:gd name="T0" fmla="*/ 219 w 223"/>
                <a:gd name="T1" fmla="*/ 20 h 284"/>
                <a:gd name="T2" fmla="*/ 219 w 223"/>
                <a:gd name="T3" fmla="*/ 189 h 284"/>
                <a:gd name="T4" fmla="*/ 217 w 223"/>
                <a:gd name="T5" fmla="*/ 209 h 284"/>
                <a:gd name="T6" fmla="*/ 212 w 223"/>
                <a:gd name="T7" fmla="*/ 227 h 284"/>
                <a:gd name="T8" fmla="*/ 202 w 223"/>
                <a:gd name="T9" fmla="*/ 243 h 284"/>
                <a:gd name="T10" fmla="*/ 189 w 223"/>
                <a:gd name="T11" fmla="*/ 257 h 284"/>
                <a:gd name="T12" fmla="*/ 173 w 223"/>
                <a:gd name="T13" fmla="*/ 268 h 284"/>
                <a:gd name="T14" fmla="*/ 160 w 223"/>
                <a:gd name="T15" fmla="*/ 276 h 284"/>
                <a:gd name="T16" fmla="*/ 147 w 223"/>
                <a:gd name="T17" fmla="*/ 281 h 284"/>
                <a:gd name="T18" fmla="*/ 125 w 223"/>
                <a:gd name="T19" fmla="*/ 284 h 284"/>
                <a:gd name="T20" fmla="*/ 103 w 223"/>
                <a:gd name="T21" fmla="*/ 284 h 284"/>
                <a:gd name="T22" fmla="*/ 82 w 223"/>
                <a:gd name="T23" fmla="*/ 281 h 284"/>
                <a:gd name="T24" fmla="*/ 62 w 223"/>
                <a:gd name="T25" fmla="*/ 274 h 284"/>
                <a:gd name="T26" fmla="*/ 43 w 223"/>
                <a:gd name="T27" fmla="*/ 264 h 284"/>
                <a:gd name="T28" fmla="*/ 28 w 223"/>
                <a:gd name="T29" fmla="*/ 252 h 284"/>
                <a:gd name="T30" fmla="*/ 17 w 223"/>
                <a:gd name="T31" fmla="*/ 237 h 284"/>
                <a:gd name="T32" fmla="*/ 10 w 223"/>
                <a:gd name="T33" fmla="*/ 223 h 284"/>
                <a:gd name="T34" fmla="*/ 6 w 223"/>
                <a:gd name="T35" fmla="*/ 209 h 284"/>
                <a:gd name="T36" fmla="*/ 3 w 223"/>
                <a:gd name="T37" fmla="*/ 188 h 284"/>
                <a:gd name="T38" fmla="*/ 3 w 223"/>
                <a:gd name="T39" fmla="*/ 21 h 284"/>
                <a:gd name="T40" fmla="*/ 2 w 223"/>
                <a:gd name="T41" fmla="*/ 15 h 284"/>
                <a:gd name="T42" fmla="*/ 0 w 223"/>
                <a:gd name="T43" fmla="*/ 0 h 284"/>
                <a:gd name="T44" fmla="*/ 36 w 223"/>
                <a:gd name="T45" fmla="*/ 6 h 284"/>
                <a:gd name="T46" fmla="*/ 33 w 223"/>
                <a:gd name="T47" fmla="*/ 18 h 284"/>
                <a:gd name="T48" fmla="*/ 33 w 223"/>
                <a:gd name="T49" fmla="*/ 186 h 284"/>
                <a:gd name="T50" fmla="*/ 34 w 223"/>
                <a:gd name="T51" fmla="*/ 201 h 284"/>
                <a:gd name="T52" fmla="*/ 39 w 223"/>
                <a:gd name="T53" fmla="*/ 216 h 284"/>
                <a:gd name="T54" fmla="*/ 48 w 223"/>
                <a:gd name="T55" fmla="*/ 228 h 284"/>
                <a:gd name="T56" fmla="*/ 58 w 223"/>
                <a:gd name="T57" fmla="*/ 239 h 284"/>
                <a:gd name="T58" fmla="*/ 64 w 223"/>
                <a:gd name="T59" fmla="*/ 244 h 284"/>
                <a:gd name="T60" fmla="*/ 77 w 223"/>
                <a:gd name="T61" fmla="*/ 252 h 284"/>
                <a:gd name="T62" fmla="*/ 92 w 223"/>
                <a:gd name="T63" fmla="*/ 258 h 284"/>
                <a:gd name="T64" fmla="*/ 107 w 223"/>
                <a:gd name="T65" fmla="*/ 261 h 284"/>
                <a:gd name="T66" fmla="*/ 123 w 223"/>
                <a:gd name="T67" fmla="*/ 259 h 284"/>
                <a:gd name="T68" fmla="*/ 138 w 223"/>
                <a:gd name="T69" fmla="*/ 257 h 284"/>
                <a:gd name="T70" fmla="*/ 150 w 223"/>
                <a:gd name="T71" fmla="*/ 251 h 284"/>
                <a:gd name="T72" fmla="*/ 163 w 223"/>
                <a:gd name="T73" fmla="*/ 243 h 284"/>
                <a:gd name="T74" fmla="*/ 172 w 223"/>
                <a:gd name="T75" fmla="*/ 233 h 284"/>
                <a:gd name="T76" fmla="*/ 179 w 223"/>
                <a:gd name="T77" fmla="*/ 222 h 284"/>
                <a:gd name="T78" fmla="*/ 185 w 223"/>
                <a:gd name="T79" fmla="*/ 209 h 284"/>
                <a:gd name="T80" fmla="*/ 188 w 223"/>
                <a:gd name="T81" fmla="*/ 194 h 284"/>
                <a:gd name="T82" fmla="*/ 188 w 223"/>
                <a:gd name="T83" fmla="*/ 27 h 284"/>
                <a:gd name="T84" fmla="*/ 187 w 223"/>
                <a:gd name="T85" fmla="*/ 12 h 284"/>
                <a:gd name="T86" fmla="*/ 183 w 223"/>
                <a:gd name="T87" fmla="*/ 0 h 284"/>
                <a:gd name="T88" fmla="*/ 220 w 223"/>
                <a:gd name="T89" fmla="*/ 6 h 2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23" h="284">
                  <a:moveTo>
                    <a:pt x="219" y="12"/>
                  </a:moveTo>
                  <a:lnTo>
                    <a:pt x="219" y="20"/>
                  </a:lnTo>
                  <a:lnTo>
                    <a:pt x="219" y="26"/>
                  </a:lnTo>
                  <a:lnTo>
                    <a:pt x="219" y="189"/>
                  </a:lnTo>
                  <a:lnTo>
                    <a:pt x="219" y="199"/>
                  </a:lnTo>
                  <a:lnTo>
                    <a:pt x="217" y="209"/>
                  </a:lnTo>
                  <a:lnTo>
                    <a:pt x="214" y="219"/>
                  </a:lnTo>
                  <a:lnTo>
                    <a:pt x="212" y="227"/>
                  </a:lnTo>
                  <a:lnTo>
                    <a:pt x="207" y="236"/>
                  </a:lnTo>
                  <a:lnTo>
                    <a:pt x="202" y="243"/>
                  </a:lnTo>
                  <a:lnTo>
                    <a:pt x="195" y="251"/>
                  </a:lnTo>
                  <a:lnTo>
                    <a:pt x="189" y="257"/>
                  </a:lnTo>
                  <a:lnTo>
                    <a:pt x="182" y="263"/>
                  </a:lnTo>
                  <a:lnTo>
                    <a:pt x="173" y="268"/>
                  </a:lnTo>
                  <a:lnTo>
                    <a:pt x="165" y="273"/>
                  </a:lnTo>
                  <a:lnTo>
                    <a:pt x="160" y="276"/>
                  </a:lnTo>
                  <a:lnTo>
                    <a:pt x="155" y="277"/>
                  </a:lnTo>
                  <a:lnTo>
                    <a:pt x="147" y="281"/>
                  </a:lnTo>
                  <a:lnTo>
                    <a:pt x="137" y="283"/>
                  </a:lnTo>
                  <a:lnTo>
                    <a:pt x="125" y="284"/>
                  </a:lnTo>
                  <a:lnTo>
                    <a:pt x="116" y="284"/>
                  </a:lnTo>
                  <a:lnTo>
                    <a:pt x="103" y="284"/>
                  </a:lnTo>
                  <a:lnTo>
                    <a:pt x="93" y="283"/>
                  </a:lnTo>
                  <a:lnTo>
                    <a:pt x="82" y="281"/>
                  </a:lnTo>
                  <a:lnTo>
                    <a:pt x="72" y="278"/>
                  </a:lnTo>
                  <a:lnTo>
                    <a:pt x="62" y="274"/>
                  </a:lnTo>
                  <a:lnTo>
                    <a:pt x="52" y="269"/>
                  </a:lnTo>
                  <a:lnTo>
                    <a:pt x="43" y="264"/>
                  </a:lnTo>
                  <a:lnTo>
                    <a:pt x="36" y="258"/>
                  </a:lnTo>
                  <a:lnTo>
                    <a:pt x="28" y="252"/>
                  </a:lnTo>
                  <a:lnTo>
                    <a:pt x="22" y="244"/>
                  </a:lnTo>
                  <a:lnTo>
                    <a:pt x="17" y="237"/>
                  </a:lnTo>
                  <a:lnTo>
                    <a:pt x="12" y="228"/>
                  </a:lnTo>
                  <a:lnTo>
                    <a:pt x="10" y="223"/>
                  </a:lnTo>
                  <a:lnTo>
                    <a:pt x="8" y="218"/>
                  </a:lnTo>
                  <a:lnTo>
                    <a:pt x="6" y="209"/>
                  </a:lnTo>
                  <a:lnTo>
                    <a:pt x="3" y="199"/>
                  </a:lnTo>
                  <a:lnTo>
                    <a:pt x="3" y="188"/>
                  </a:lnTo>
                  <a:lnTo>
                    <a:pt x="3" y="27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" y="15"/>
                  </a:lnTo>
                  <a:lnTo>
                    <a:pt x="1" y="7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6" y="6"/>
                  </a:lnTo>
                  <a:lnTo>
                    <a:pt x="34" y="12"/>
                  </a:lnTo>
                  <a:lnTo>
                    <a:pt x="33" y="18"/>
                  </a:lnTo>
                  <a:lnTo>
                    <a:pt x="33" y="25"/>
                  </a:lnTo>
                  <a:lnTo>
                    <a:pt x="33" y="186"/>
                  </a:lnTo>
                  <a:lnTo>
                    <a:pt x="33" y="193"/>
                  </a:lnTo>
                  <a:lnTo>
                    <a:pt x="34" y="201"/>
                  </a:lnTo>
                  <a:lnTo>
                    <a:pt x="37" y="208"/>
                  </a:lnTo>
                  <a:lnTo>
                    <a:pt x="39" y="216"/>
                  </a:lnTo>
                  <a:lnTo>
                    <a:pt x="43" y="222"/>
                  </a:lnTo>
                  <a:lnTo>
                    <a:pt x="48" y="228"/>
                  </a:lnTo>
                  <a:lnTo>
                    <a:pt x="53" y="234"/>
                  </a:lnTo>
                  <a:lnTo>
                    <a:pt x="58" y="239"/>
                  </a:lnTo>
                  <a:lnTo>
                    <a:pt x="61" y="242"/>
                  </a:lnTo>
                  <a:lnTo>
                    <a:pt x="64" y="244"/>
                  </a:lnTo>
                  <a:lnTo>
                    <a:pt x="71" y="248"/>
                  </a:lnTo>
                  <a:lnTo>
                    <a:pt x="77" y="252"/>
                  </a:lnTo>
                  <a:lnTo>
                    <a:pt x="84" y="256"/>
                  </a:lnTo>
                  <a:lnTo>
                    <a:pt x="92" y="258"/>
                  </a:lnTo>
                  <a:lnTo>
                    <a:pt x="99" y="259"/>
                  </a:lnTo>
                  <a:lnTo>
                    <a:pt x="107" y="261"/>
                  </a:lnTo>
                  <a:lnTo>
                    <a:pt x="116" y="261"/>
                  </a:lnTo>
                  <a:lnTo>
                    <a:pt x="123" y="259"/>
                  </a:lnTo>
                  <a:lnTo>
                    <a:pt x="130" y="258"/>
                  </a:lnTo>
                  <a:lnTo>
                    <a:pt x="138" y="257"/>
                  </a:lnTo>
                  <a:lnTo>
                    <a:pt x="144" y="254"/>
                  </a:lnTo>
                  <a:lnTo>
                    <a:pt x="150" y="251"/>
                  </a:lnTo>
                  <a:lnTo>
                    <a:pt x="157" y="247"/>
                  </a:lnTo>
                  <a:lnTo>
                    <a:pt x="163" y="243"/>
                  </a:lnTo>
                  <a:lnTo>
                    <a:pt x="168" y="238"/>
                  </a:lnTo>
                  <a:lnTo>
                    <a:pt x="172" y="233"/>
                  </a:lnTo>
                  <a:lnTo>
                    <a:pt x="177" y="228"/>
                  </a:lnTo>
                  <a:lnTo>
                    <a:pt x="179" y="222"/>
                  </a:lnTo>
                  <a:lnTo>
                    <a:pt x="183" y="216"/>
                  </a:lnTo>
                  <a:lnTo>
                    <a:pt x="185" y="209"/>
                  </a:lnTo>
                  <a:lnTo>
                    <a:pt x="187" y="202"/>
                  </a:lnTo>
                  <a:lnTo>
                    <a:pt x="188" y="194"/>
                  </a:lnTo>
                  <a:lnTo>
                    <a:pt x="188" y="187"/>
                  </a:lnTo>
                  <a:lnTo>
                    <a:pt x="188" y="27"/>
                  </a:lnTo>
                  <a:lnTo>
                    <a:pt x="188" y="20"/>
                  </a:lnTo>
                  <a:lnTo>
                    <a:pt x="187" y="12"/>
                  </a:lnTo>
                  <a:lnTo>
                    <a:pt x="185" y="6"/>
                  </a:lnTo>
                  <a:lnTo>
                    <a:pt x="183" y="0"/>
                  </a:lnTo>
                  <a:lnTo>
                    <a:pt x="223" y="0"/>
                  </a:lnTo>
                  <a:lnTo>
                    <a:pt x="220" y="6"/>
                  </a:lnTo>
                  <a:lnTo>
                    <a:pt x="219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5" name="Freeform 45"/>
            <p:cNvSpPr>
              <a:spLocks noEditPoints="1"/>
            </p:cNvSpPr>
            <p:nvPr userDrawn="1"/>
          </p:nvSpPr>
          <p:spPr bwMode="auto">
            <a:xfrm>
              <a:off x="1787" y="3599"/>
              <a:ext cx="207" cy="281"/>
            </a:xfrm>
            <a:custGeom>
              <a:avLst/>
              <a:gdLst>
                <a:gd name="T0" fmla="*/ 49 w 207"/>
                <a:gd name="T1" fmla="*/ 135 h 281"/>
                <a:gd name="T2" fmla="*/ 44 w 207"/>
                <a:gd name="T3" fmla="*/ 127 h 281"/>
                <a:gd name="T4" fmla="*/ 39 w 207"/>
                <a:gd name="T5" fmla="*/ 123 h 281"/>
                <a:gd name="T6" fmla="*/ 37 w 207"/>
                <a:gd name="T7" fmla="*/ 251 h 281"/>
                <a:gd name="T8" fmla="*/ 37 w 207"/>
                <a:gd name="T9" fmla="*/ 262 h 281"/>
                <a:gd name="T10" fmla="*/ 39 w 207"/>
                <a:gd name="T11" fmla="*/ 273 h 281"/>
                <a:gd name="T12" fmla="*/ 1 w 207"/>
                <a:gd name="T13" fmla="*/ 279 h 281"/>
                <a:gd name="T14" fmla="*/ 6 w 207"/>
                <a:gd name="T15" fmla="*/ 272 h 281"/>
                <a:gd name="T16" fmla="*/ 6 w 207"/>
                <a:gd name="T17" fmla="*/ 263 h 281"/>
                <a:gd name="T18" fmla="*/ 7 w 207"/>
                <a:gd name="T19" fmla="*/ 239 h 281"/>
                <a:gd name="T20" fmla="*/ 7 w 207"/>
                <a:gd name="T21" fmla="*/ 25 h 281"/>
                <a:gd name="T22" fmla="*/ 2 w 207"/>
                <a:gd name="T23" fmla="*/ 5 h 281"/>
                <a:gd name="T24" fmla="*/ 84 w 207"/>
                <a:gd name="T25" fmla="*/ 0 h 281"/>
                <a:gd name="T26" fmla="*/ 97 w 207"/>
                <a:gd name="T27" fmla="*/ 1 h 281"/>
                <a:gd name="T28" fmla="*/ 111 w 207"/>
                <a:gd name="T29" fmla="*/ 4 h 281"/>
                <a:gd name="T30" fmla="*/ 122 w 207"/>
                <a:gd name="T31" fmla="*/ 10 h 281"/>
                <a:gd name="T32" fmla="*/ 132 w 207"/>
                <a:gd name="T33" fmla="*/ 17 h 281"/>
                <a:gd name="T34" fmla="*/ 140 w 207"/>
                <a:gd name="T35" fmla="*/ 26 h 281"/>
                <a:gd name="T36" fmla="*/ 148 w 207"/>
                <a:gd name="T37" fmla="*/ 37 h 281"/>
                <a:gd name="T38" fmla="*/ 152 w 207"/>
                <a:gd name="T39" fmla="*/ 50 h 281"/>
                <a:gd name="T40" fmla="*/ 153 w 207"/>
                <a:gd name="T41" fmla="*/ 65 h 281"/>
                <a:gd name="T42" fmla="*/ 150 w 207"/>
                <a:gd name="T43" fmla="*/ 78 h 281"/>
                <a:gd name="T44" fmla="*/ 145 w 207"/>
                <a:gd name="T45" fmla="*/ 92 h 281"/>
                <a:gd name="T46" fmla="*/ 139 w 207"/>
                <a:gd name="T47" fmla="*/ 105 h 281"/>
                <a:gd name="T48" fmla="*/ 129 w 207"/>
                <a:gd name="T49" fmla="*/ 115 h 281"/>
                <a:gd name="T50" fmla="*/ 118 w 207"/>
                <a:gd name="T51" fmla="*/ 122 h 281"/>
                <a:gd name="T52" fmla="*/ 106 w 207"/>
                <a:gd name="T53" fmla="*/ 128 h 281"/>
                <a:gd name="T54" fmla="*/ 92 w 207"/>
                <a:gd name="T55" fmla="*/ 131 h 281"/>
                <a:gd name="T56" fmla="*/ 77 w 207"/>
                <a:gd name="T57" fmla="*/ 131 h 281"/>
                <a:gd name="T58" fmla="*/ 92 w 207"/>
                <a:gd name="T59" fmla="*/ 146 h 281"/>
                <a:gd name="T60" fmla="*/ 168 w 207"/>
                <a:gd name="T61" fmla="*/ 242 h 281"/>
                <a:gd name="T62" fmla="*/ 187 w 207"/>
                <a:gd name="T63" fmla="*/ 264 h 281"/>
                <a:gd name="T64" fmla="*/ 207 w 207"/>
                <a:gd name="T65" fmla="*/ 281 h 281"/>
                <a:gd name="T66" fmla="*/ 67 w 207"/>
                <a:gd name="T67" fmla="*/ 16 h 281"/>
                <a:gd name="T68" fmla="*/ 52 w 207"/>
                <a:gd name="T69" fmla="*/ 17 h 281"/>
                <a:gd name="T70" fmla="*/ 38 w 207"/>
                <a:gd name="T71" fmla="*/ 22 h 281"/>
                <a:gd name="T72" fmla="*/ 48 w 207"/>
                <a:gd name="T73" fmla="*/ 120 h 281"/>
                <a:gd name="T74" fmla="*/ 69 w 207"/>
                <a:gd name="T75" fmla="*/ 118 h 281"/>
                <a:gd name="T76" fmla="*/ 88 w 207"/>
                <a:gd name="T77" fmla="*/ 115 h 281"/>
                <a:gd name="T78" fmla="*/ 107 w 207"/>
                <a:gd name="T79" fmla="*/ 103 h 281"/>
                <a:gd name="T80" fmla="*/ 114 w 207"/>
                <a:gd name="T81" fmla="*/ 95 h 281"/>
                <a:gd name="T82" fmla="*/ 119 w 207"/>
                <a:gd name="T83" fmla="*/ 86 h 281"/>
                <a:gd name="T84" fmla="*/ 122 w 207"/>
                <a:gd name="T85" fmla="*/ 76 h 281"/>
                <a:gd name="T86" fmla="*/ 122 w 207"/>
                <a:gd name="T87" fmla="*/ 65 h 281"/>
                <a:gd name="T88" fmla="*/ 119 w 207"/>
                <a:gd name="T89" fmla="*/ 48 h 281"/>
                <a:gd name="T90" fmla="*/ 113 w 207"/>
                <a:gd name="T91" fmla="*/ 36 h 281"/>
                <a:gd name="T92" fmla="*/ 111 w 207"/>
                <a:gd name="T93" fmla="*/ 33 h 281"/>
                <a:gd name="T94" fmla="*/ 104 w 207"/>
                <a:gd name="T95" fmla="*/ 27 h 281"/>
                <a:gd name="T96" fmla="*/ 89 w 207"/>
                <a:gd name="T97" fmla="*/ 20 h 281"/>
                <a:gd name="T98" fmla="*/ 76 w 207"/>
                <a:gd name="T99" fmla="*/ 17 h 2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7" h="281">
                  <a:moveTo>
                    <a:pt x="162" y="281"/>
                  </a:moveTo>
                  <a:lnTo>
                    <a:pt x="49" y="135"/>
                  </a:lnTo>
                  <a:lnTo>
                    <a:pt x="46" y="130"/>
                  </a:lnTo>
                  <a:lnTo>
                    <a:pt x="44" y="127"/>
                  </a:lnTo>
                  <a:lnTo>
                    <a:pt x="42" y="126"/>
                  </a:lnTo>
                  <a:lnTo>
                    <a:pt x="39" y="123"/>
                  </a:lnTo>
                  <a:lnTo>
                    <a:pt x="37" y="122"/>
                  </a:lnTo>
                  <a:lnTo>
                    <a:pt x="37" y="251"/>
                  </a:lnTo>
                  <a:lnTo>
                    <a:pt x="37" y="258"/>
                  </a:lnTo>
                  <a:lnTo>
                    <a:pt x="37" y="262"/>
                  </a:lnTo>
                  <a:lnTo>
                    <a:pt x="38" y="267"/>
                  </a:lnTo>
                  <a:lnTo>
                    <a:pt x="39" y="273"/>
                  </a:lnTo>
                  <a:lnTo>
                    <a:pt x="42" y="279"/>
                  </a:lnTo>
                  <a:lnTo>
                    <a:pt x="1" y="279"/>
                  </a:lnTo>
                  <a:lnTo>
                    <a:pt x="5" y="274"/>
                  </a:lnTo>
                  <a:lnTo>
                    <a:pt x="6" y="272"/>
                  </a:lnTo>
                  <a:lnTo>
                    <a:pt x="6" y="268"/>
                  </a:lnTo>
                  <a:lnTo>
                    <a:pt x="6" y="263"/>
                  </a:lnTo>
                  <a:lnTo>
                    <a:pt x="7" y="256"/>
                  </a:lnTo>
                  <a:lnTo>
                    <a:pt x="7" y="239"/>
                  </a:lnTo>
                  <a:lnTo>
                    <a:pt x="7" y="38"/>
                  </a:lnTo>
                  <a:lnTo>
                    <a:pt x="7" y="2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97" y="1"/>
                  </a:lnTo>
                  <a:lnTo>
                    <a:pt x="104" y="2"/>
                  </a:lnTo>
                  <a:lnTo>
                    <a:pt x="111" y="4"/>
                  </a:lnTo>
                  <a:lnTo>
                    <a:pt x="117" y="6"/>
                  </a:lnTo>
                  <a:lnTo>
                    <a:pt x="122" y="10"/>
                  </a:lnTo>
                  <a:lnTo>
                    <a:pt x="127" y="13"/>
                  </a:lnTo>
                  <a:lnTo>
                    <a:pt x="132" y="17"/>
                  </a:lnTo>
                  <a:lnTo>
                    <a:pt x="137" y="21"/>
                  </a:lnTo>
                  <a:lnTo>
                    <a:pt x="140" y="26"/>
                  </a:lnTo>
                  <a:lnTo>
                    <a:pt x="144" y="31"/>
                  </a:lnTo>
                  <a:lnTo>
                    <a:pt x="148" y="37"/>
                  </a:lnTo>
                  <a:lnTo>
                    <a:pt x="149" y="43"/>
                  </a:lnTo>
                  <a:lnTo>
                    <a:pt x="152" y="50"/>
                  </a:lnTo>
                  <a:lnTo>
                    <a:pt x="152" y="57"/>
                  </a:lnTo>
                  <a:lnTo>
                    <a:pt x="153" y="65"/>
                  </a:lnTo>
                  <a:lnTo>
                    <a:pt x="152" y="71"/>
                  </a:lnTo>
                  <a:lnTo>
                    <a:pt x="150" y="78"/>
                  </a:lnTo>
                  <a:lnTo>
                    <a:pt x="149" y="86"/>
                  </a:lnTo>
                  <a:lnTo>
                    <a:pt x="145" y="92"/>
                  </a:lnTo>
                  <a:lnTo>
                    <a:pt x="143" y="98"/>
                  </a:lnTo>
                  <a:lnTo>
                    <a:pt x="139" y="105"/>
                  </a:lnTo>
                  <a:lnTo>
                    <a:pt x="134" y="110"/>
                  </a:lnTo>
                  <a:lnTo>
                    <a:pt x="129" y="115"/>
                  </a:lnTo>
                  <a:lnTo>
                    <a:pt x="124" y="118"/>
                  </a:lnTo>
                  <a:lnTo>
                    <a:pt x="118" y="122"/>
                  </a:lnTo>
                  <a:lnTo>
                    <a:pt x="112" y="126"/>
                  </a:lnTo>
                  <a:lnTo>
                    <a:pt x="106" y="128"/>
                  </a:lnTo>
                  <a:lnTo>
                    <a:pt x="98" y="130"/>
                  </a:lnTo>
                  <a:lnTo>
                    <a:pt x="92" y="131"/>
                  </a:lnTo>
                  <a:lnTo>
                    <a:pt x="84" y="131"/>
                  </a:lnTo>
                  <a:lnTo>
                    <a:pt x="77" y="131"/>
                  </a:lnTo>
                  <a:lnTo>
                    <a:pt x="82" y="136"/>
                  </a:lnTo>
                  <a:lnTo>
                    <a:pt x="92" y="146"/>
                  </a:lnTo>
                  <a:lnTo>
                    <a:pt x="102" y="157"/>
                  </a:lnTo>
                  <a:lnTo>
                    <a:pt x="168" y="242"/>
                  </a:lnTo>
                  <a:lnTo>
                    <a:pt x="180" y="257"/>
                  </a:lnTo>
                  <a:lnTo>
                    <a:pt x="187" y="264"/>
                  </a:lnTo>
                  <a:lnTo>
                    <a:pt x="193" y="269"/>
                  </a:lnTo>
                  <a:lnTo>
                    <a:pt x="207" y="281"/>
                  </a:lnTo>
                  <a:lnTo>
                    <a:pt x="162" y="281"/>
                  </a:lnTo>
                  <a:close/>
                  <a:moveTo>
                    <a:pt x="67" y="16"/>
                  </a:moveTo>
                  <a:lnTo>
                    <a:pt x="59" y="17"/>
                  </a:lnTo>
                  <a:lnTo>
                    <a:pt x="52" y="17"/>
                  </a:lnTo>
                  <a:lnTo>
                    <a:pt x="46" y="18"/>
                  </a:lnTo>
                  <a:lnTo>
                    <a:pt x="38" y="22"/>
                  </a:lnTo>
                  <a:lnTo>
                    <a:pt x="38" y="118"/>
                  </a:lnTo>
                  <a:lnTo>
                    <a:pt x="48" y="120"/>
                  </a:lnTo>
                  <a:lnTo>
                    <a:pt x="62" y="120"/>
                  </a:lnTo>
                  <a:lnTo>
                    <a:pt x="69" y="118"/>
                  </a:lnTo>
                  <a:lnTo>
                    <a:pt x="76" y="117"/>
                  </a:lnTo>
                  <a:lnTo>
                    <a:pt x="88" y="115"/>
                  </a:lnTo>
                  <a:lnTo>
                    <a:pt x="98" y="110"/>
                  </a:lnTo>
                  <a:lnTo>
                    <a:pt x="107" y="103"/>
                  </a:lnTo>
                  <a:lnTo>
                    <a:pt x="111" y="100"/>
                  </a:lnTo>
                  <a:lnTo>
                    <a:pt x="114" y="95"/>
                  </a:lnTo>
                  <a:lnTo>
                    <a:pt x="117" y="91"/>
                  </a:lnTo>
                  <a:lnTo>
                    <a:pt x="119" y="86"/>
                  </a:lnTo>
                  <a:lnTo>
                    <a:pt x="121" y="81"/>
                  </a:lnTo>
                  <a:lnTo>
                    <a:pt x="122" y="76"/>
                  </a:lnTo>
                  <a:lnTo>
                    <a:pt x="122" y="71"/>
                  </a:lnTo>
                  <a:lnTo>
                    <a:pt x="122" y="65"/>
                  </a:lnTo>
                  <a:lnTo>
                    <a:pt x="121" y="57"/>
                  </a:lnTo>
                  <a:lnTo>
                    <a:pt x="119" y="48"/>
                  </a:lnTo>
                  <a:lnTo>
                    <a:pt x="116" y="40"/>
                  </a:lnTo>
                  <a:lnTo>
                    <a:pt x="113" y="36"/>
                  </a:lnTo>
                  <a:lnTo>
                    <a:pt x="112" y="35"/>
                  </a:lnTo>
                  <a:lnTo>
                    <a:pt x="111" y="33"/>
                  </a:lnTo>
                  <a:lnTo>
                    <a:pt x="108" y="30"/>
                  </a:lnTo>
                  <a:lnTo>
                    <a:pt x="104" y="27"/>
                  </a:lnTo>
                  <a:lnTo>
                    <a:pt x="94" y="22"/>
                  </a:lnTo>
                  <a:lnTo>
                    <a:pt x="89" y="20"/>
                  </a:lnTo>
                  <a:lnTo>
                    <a:pt x="83" y="18"/>
                  </a:lnTo>
                  <a:lnTo>
                    <a:pt x="76" y="17"/>
                  </a:lnTo>
                  <a:lnTo>
                    <a:pt x="67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1395" y="3929"/>
              <a:ext cx="264" cy="290"/>
            </a:xfrm>
            <a:custGeom>
              <a:avLst/>
              <a:gdLst>
                <a:gd name="T0" fmla="*/ 262 w 264"/>
                <a:gd name="T1" fmla="*/ 13 h 290"/>
                <a:gd name="T2" fmla="*/ 261 w 264"/>
                <a:gd name="T3" fmla="*/ 20 h 290"/>
                <a:gd name="T4" fmla="*/ 261 w 264"/>
                <a:gd name="T5" fmla="*/ 28 h 290"/>
                <a:gd name="T6" fmla="*/ 261 w 264"/>
                <a:gd name="T7" fmla="*/ 290 h 290"/>
                <a:gd name="T8" fmla="*/ 34 w 264"/>
                <a:gd name="T9" fmla="*/ 39 h 290"/>
                <a:gd name="T10" fmla="*/ 34 w 264"/>
                <a:gd name="T11" fmla="*/ 248 h 290"/>
                <a:gd name="T12" fmla="*/ 34 w 264"/>
                <a:gd name="T13" fmla="*/ 256 h 290"/>
                <a:gd name="T14" fmla="*/ 36 w 264"/>
                <a:gd name="T15" fmla="*/ 269 h 290"/>
                <a:gd name="T16" fmla="*/ 38 w 264"/>
                <a:gd name="T17" fmla="*/ 275 h 290"/>
                <a:gd name="T18" fmla="*/ 40 w 264"/>
                <a:gd name="T19" fmla="*/ 281 h 290"/>
                <a:gd name="T20" fmla="*/ 4 w 264"/>
                <a:gd name="T21" fmla="*/ 281 h 290"/>
                <a:gd name="T22" fmla="*/ 8 w 264"/>
                <a:gd name="T23" fmla="*/ 276 h 290"/>
                <a:gd name="T24" fmla="*/ 9 w 264"/>
                <a:gd name="T25" fmla="*/ 274 h 290"/>
                <a:gd name="T26" fmla="*/ 9 w 264"/>
                <a:gd name="T27" fmla="*/ 270 h 290"/>
                <a:gd name="T28" fmla="*/ 10 w 264"/>
                <a:gd name="T29" fmla="*/ 266 h 290"/>
                <a:gd name="T30" fmla="*/ 10 w 264"/>
                <a:gd name="T31" fmla="*/ 262 h 290"/>
                <a:gd name="T32" fmla="*/ 11 w 264"/>
                <a:gd name="T33" fmla="*/ 255 h 290"/>
                <a:gd name="T34" fmla="*/ 11 w 264"/>
                <a:gd name="T35" fmla="*/ 22 h 290"/>
                <a:gd name="T36" fmla="*/ 10 w 264"/>
                <a:gd name="T37" fmla="*/ 15 h 290"/>
                <a:gd name="T38" fmla="*/ 8 w 264"/>
                <a:gd name="T39" fmla="*/ 9 h 290"/>
                <a:gd name="T40" fmla="*/ 6 w 264"/>
                <a:gd name="T41" fmla="*/ 7 h 290"/>
                <a:gd name="T42" fmla="*/ 5 w 264"/>
                <a:gd name="T43" fmla="*/ 4 h 290"/>
                <a:gd name="T44" fmla="*/ 0 w 264"/>
                <a:gd name="T45" fmla="*/ 0 h 290"/>
                <a:gd name="T46" fmla="*/ 41 w 264"/>
                <a:gd name="T47" fmla="*/ 0 h 290"/>
                <a:gd name="T48" fmla="*/ 237 w 264"/>
                <a:gd name="T49" fmla="*/ 225 h 290"/>
                <a:gd name="T50" fmla="*/ 237 w 264"/>
                <a:gd name="T51" fmla="*/ 47 h 290"/>
                <a:gd name="T52" fmla="*/ 237 w 264"/>
                <a:gd name="T53" fmla="*/ 29 h 290"/>
                <a:gd name="T54" fmla="*/ 237 w 264"/>
                <a:gd name="T55" fmla="*/ 20 h 290"/>
                <a:gd name="T56" fmla="*/ 236 w 264"/>
                <a:gd name="T57" fmla="*/ 10 h 290"/>
                <a:gd name="T58" fmla="*/ 233 w 264"/>
                <a:gd name="T59" fmla="*/ 0 h 290"/>
                <a:gd name="T60" fmla="*/ 264 w 264"/>
                <a:gd name="T61" fmla="*/ 0 h 290"/>
                <a:gd name="T62" fmla="*/ 262 w 264"/>
                <a:gd name="T63" fmla="*/ 7 h 290"/>
                <a:gd name="T64" fmla="*/ 262 w 264"/>
                <a:gd name="T65" fmla="*/ 13 h 29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64" h="290">
                  <a:moveTo>
                    <a:pt x="262" y="13"/>
                  </a:moveTo>
                  <a:lnTo>
                    <a:pt x="261" y="20"/>
                  </a:lnTo>
                  <a:lnTo>
                    <a:pt x="261" y="28"/>
                  </a:lnTo>
                  <a:lnTo>
                    <a:pt x="261" y="290"/>
                  </a:lnTo>
                  <a:lnTo>
                    <a:pt x="34" y="39"/>
                  </a:lnTo>
                  <a:lnTo>
                    <a:pt x="34" y="248"/>
                  </a:lnTo>
                  <a:lnTo>
                    <a:pt x="34" y="256"/>
                  </a:lnTo>
                  <a:lnTo>
                    <a:pt x="36" y="269"/>
                  </a:lnTo>
                  <a:lnTo>
                    <a:pt x="38" y="275"/>
                  </a:lnTo>
                  <a:lnTo>
                    <a:pt x="40" y="281"/>
                  </a:lnTo>
                  <a:lnTo>
                    <a:pt x="4" y="281"/>
                  </a:lnTo>
                  <a:lnTo>
                    <a:pt x="8" y="276"/>
                  </a:lnTo>
                  <a:lnTo>
                    <a:pt x="9" y="274"/>
                  </a:lnTo>
                  <a:lnTo>
                    <a:pt x="9" y="270"/>
                  </a:lnTo>
                  <a:lnTo>
                    <a:pt x="10" y="266"/>
                  </a:lnTo>
                  <a:lnTo>
                    <a:pt x="10" y="262"/>
                  </a:lnTo>
                  <a:lnTo>
                    <a:pt x="11" y="255"/>
                  </a:lnTo>
                  <a:lnTo>
                    <a:pt x="11" y="22"/>
                  </a:lnTo>
                  <a:lnTo>
                    <a:pt x="10" y="15"/>
                  </a:lnTo>
                  <a:lnTo>
                    <a:pt x="8" y="9"/>
                  </a:lnTo>
                  <a:lnTo>
                    <a:pt x="6" y="7"/>
                  </a:lnTo>
                  <a:lnTo>
                    <a:pt x="5" y="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237" y="225"/>
                  </a:lnTo>
                  <a:lnTo>
                    <a:pt x="237" y="47"/>
                  </a:lnTo>
                  <a:lnTo>
                    <a:pt x="237" y="29"/>
                  </a:lnTo>
                  <a:lnTo>
                    <a:pt x="237" y="20"/>
                  </a:lnTo>
                  <a:lnTo>
                    <a:pt x="236" y="10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62" y="7"/>
                  </a:lnTo>
                  <a:lnTo>
                    <a:pt x="26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1718" y="3929"/>
              <a:ext cx="173" cy="281"/>
            </a:xfrm>
            <a:custGeom>
              <a:avLst/>
              <a:gdLst>
                <a:gd name="T0" fmla="*/ 163 w 173"/>
                <a:gd name="T1" fmla="*/ 281 h 281"/>
                <a:gd name="T2" fmla="*/ 1 w 173"/>
                <a:gd name="T3" fmla="*/ 281 h 281"/>
                <a:gd name="T4" fmla="*/ 5 w 173"/>
                <a:gd name="T5" fmla="*/ 275 h 281"/>
                <a:gd name="T6" fmla="*/ 6 w 173"/>
                <a:gd name="T7" fmla="*/ 270 h 281"/>
                <a:gd name="T8" fmla="*/ 8 w 173"/>
                <a:gd name="T9" fmla="*/ 262 h 281"/>
                <a:gd name="T10" fmla="*/ 8 w 173"/>
                <a:gd name="T11" fmla="*/ 256 h 281"/>
                <a:gd name="T12" fmla="*/ 8 w 173"/>
                <a:gd name="T13" fmla="*/ 20 h 281"/>
                <a:gd name="T14" fmla="*/ 6 w 173"/>
                <a:gd name="T15" fmla="*/ 14 h 281"/>
                <a:gd name="T16" fmla="*/ 5 w 173"/>
                <a:gd name="T17" fmla="*/ 9 h 281"/>
                <a:gd name="T18" fmla="*/ 3 w 173"/>
                <a:gd name="T19" fmla="*/ 4 h 281"/>
                <a:gd name="T20" fmla="*/ 0 w 173"/>
                <a:gd name="T21" fmla="*/ 0 h 281"/>
                <a:gd name="T22" fmla="*/ 142 w 173"/>
                <a:gd name="T23" fmla="*/ 0 h 281"/>
                <a:gd name="T24" fmla="*/ 142 w 173"/>
                <a:gd name="T25" fmla="*/ 29 h 281"/>
                <a:gd name="T26" fmla="*/ 137 w 173"/>
                <a:gd name="T27" fmla="*/ 25 h 281"/>
                <a:gd name="T28" fmla="*/ 132 w 173"/>
                <a:gd name="T29" fmla="*/ 22 h 281"/>
                <a:gd name="T30" fmla="*/ 127 w 173"/>
                <a:gd name="T31" fmla="*/ 22 h 281"/>
                <a:gd name="T32" fmla="*/ 123 w 173"/>
                <a:gd name="T33" fmla="*/ 20 h 281"/>
                <a:gd name="T34" fmla="*/ 115 w 173"/>
                <a:gd name="T35" fmla="*/ 22 h 281"/>
                <a:gd name="T36" fmla="*/ 39 w 173"/>
                <a:gd name="T37" fmla="*/ 22 h 281"/>
                <a:gd name="T38" fmla="*/ 39 w 173"/>
                <a:gd name="T39" fmla="*/ 114 h 281"/>
                <a:gd name="T40" fmla="*/ 142 w 173"/>
                <a:gd name="T41" fmla="*/ 114 h 281"/>
                <a:gd name="T42" fmla="*/ 142 w 173"/>
                <a:gd name="T43" fmla="*/ 140 h 281"/>
                <a:gd name="T44" fmla="*/ 135 w 173"/>
                <a:gd name="T45" fmla="*/ 138 h 281"/>
                <a:gd name="T46" fmla="*/ 127 w 173"/>
                <a:gd name="T47" fmla="*/ 135 h 281"/>
                <a:gd name="T48" fmla="*/ 121 w 173"/>
                <a:gd name="T49" fmla="*/ 134 h 281"/>
                <a:gd name="T50" fmla="*/ 115 w 173"/>
                <a:gd name="T51" fmla="*/ 134 h 281"/>
                <a:gd name="T52" fmla="*/ 40 w 173"/>
                <a:gd name="T53" fmla="*/ 134 h 281"/>
                <a:gd name="T54" fmla="*/ 40 w 173"/>
                <a:gd name="T55" fmla="*/ 260 h 281"/>
                <a:gd name="T56" fmla="*/ 130 w 173"/>
                <a:gd name="T57" fmla="*/ 260 h 281"/>
                <a:gd name="T58" fmla="*/ 137 w 173"/>
                <a:gd name="T59" fmla="*/ 260 h 281"/>
                <a:gd name="T60" fmla="*/ 145 w 173"/>
                <a:gd name="T61" fmla="*/ 259 h 281"/>
                <a:gd name="T62" fmla="*/ 152 w 173"/>
                <a:gd name="T63" fmla="*/ 257 h 281"/>
                <a:gd name="T64" fmla="*/ 161 w 173"/>
                <a:gd name="T65" fmla="*/ 255 h 281"/>
                <a:gd name="T66" fmla="*/ 167 w 173"/>
                <a:gd name="T67" fmla="*/ 252 h 281"/>
                <a:gd name="T68" fmla="*/ 173 w 173"/>
                <a:gd name="T69" fmla="*/ 249 h 281"/>
                <a:gd name="T70" fmla="*/ 163 w 173"/>
                <a:gd name="T71" fmla="*/ 281 h 28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3" h="281">
                  <a:moveTo>
                    <a:pt x="163" y="281"/>
                  </a:moveTo>
                  <a:lnTo>
                    <a:pt x="1" y="281"/>
                  </a:lnTo>
                  <a:lnTo>
                    <a:pt x="5" y="275"/>
                  </a:lnTo>
                  <a:lnTo>
                    <a:pt x="6" y="270"/>
                  </a:lnTo>
                  <a:lnTo>
                    <a:pt x="8" y="262"/>
                  </a:lnTo>
                  <a:lnTo>
                    <a:pt x="8" y="256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5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142" y="0"/>
                  </a:lnTo>
                  <a:lnTo>
                    <a:pt x="142" y="29"/>
                  </a:lnTo>
                  <a:lnTo>
                    <a:pt x="137" y="25"/>
                  </a:lnTo>
                  <a:lnTo>
                    <a:pt x="132" y="22"/>
                  </a:lnTo>
                  <a:lnTo>
                    <a:pt x="127" y="22"/>
                  </a:lnTo>
                  <a:lnTo>
                    <a:pt x="123" y="20"/>
                  </a:lnTo>
                  <a:lnTo>
                    <a:pt x="115" y="22"/>
                  </a:lnTo>
                  <a:lnTo>
                    <a:pt x="39" y="22"/>
                  </a:lnTo>
                  <a:lnTo>
                    <a:pt x="39" y="114"/>
                  </a:lnTo>
                  <a:lnTo>
                    <a:pt x="142" y="114"/>
                  </a:lnTo>
                  <a:lnTo>
                    <a:pt x="142" y="140"/>
                  </a:lnTo>
                  <a:lnTo>
                    <a:pt x="135" y="138"/>
                  </a:lnTo>
                  <a:lnTo>
                    <a:pt x="127" y="135"/>
                  </a:lnTo>
                  <a:lnTo>
                    <a:pt x="121" y="134"/>
                  </a:lnTo>
                  <a:lnTo>
                    <a:pt x="115" y="134"/>
                  </a:lnTo>
                  <a:lnTo>
                    <a:pt x="40" y="134"/>
                  </a:lnTo>
                  <a:lnTo>
                    <a:pt x="40" y="260"/>
                  </a:lnTo>
                  <a:lnTo>
                    <a:pt x="130" y="260"/>
                  </a:lnTo>
                  <a:lnTo>
                    <a:pt x="137" y="260"/>
                  </a:lnTo>
                  <a:lnTo>
                    <a:pt x="145" y="259"/>
                  </a:lnTo>
                  <a:lnTo>
                    <a:pt x="152" y="257"/>
                  </a:lnTo>
                  <a:lnTo>
                    <a:pt x="161" y="255"/>
                  </a:lnTo>
                  <a:lnTo>
                    <a:pt x="167" y="252"/>
                  </a:lnTo>
                  <a:lnTo>
                    <a:pt x="173" y="249"/>
                  </a:lnTo>
                  <a:lnTo>
                    <a:pt x="163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1206" y="4018"/>
              <a:ext cx="88" cy="89"/>
            </a:xfrm>
            <a:custGeom>
              <a:avLst/>
              <a:gdLst>
                <a:gd name="T0" fmla="*/ 22 w 88"/>
                <a:gd name="T1" fmla="*/ 4 h 89"/>
                <a:gd name="T2" fmla="*/ 38 w 88"/>
                <a:gd name="T3" fmla="*/ 9 h 89"/>
                <a:gd name="T4" fmla="*/ 42 w 88"/>
                <a:gd name="T5" fmla="*/ 20 h 89"/>
                <a:gd name="T6" fmla="*/ 41 w 88"/>
                <a:gd name="T7" fmla="*/ 30 h 89"/>
                <a:gd name="T8" fmla="*/ 46 w 88"/>
                <a:gd name="T9" fmla="*/ 32 h 89"/>
                <a:gd name="T10" fmla="*/ 51 w 88"/>
                <a:gd name="T11" fmla="*/ 29 h 89"/>
                <a:gd name="T12" fmla="*/ 48 w 88"/>
                <a:gd name="T13" fmla="*/ 17 h 89"/>
                <a:gd name="T14" fmla="*/ 52 w 88"/>
                <a:gd name="T15" fmla="*/ 9 h 89"/>
                <a:gd name="T16" fmla="*/ 61 w 88"/>
                <a:gd name="T17" fmla="*/ 5 h 89"/>
                <a:gd name="T18" fmla="*/ 69 w 88"/>
                <a:gd name="T19" fmla="*/ 4 h 89"/>
                <a:gd name="T20" fmla="*/ 74 w 88"/>
                <a:gd name="T21" fmla="*/ 4 h 89"/>
                <a:gd name="T22" fmla="*/ 73 w 88"/>
                <a:gd name="T23" fmla="*/ 10 h 89"/>
                <a:gd name="T24" fmla="*/ 74 w 88"/>
                <a:gd name="T25" fmla="*/ 19 h 89"/>
                <a:gd name="T26" fmla="*/ 73 w 88"/>
                <a:gd name="T27" fmla="*/ 26 h 89"/>
                <a:gd name="T28" fmla="*/ 68 w 88"/>
                <a:gd name="T29" fmla="*/ 31 h 89"/>
                <a:gd name="T30" fmla="*/ 56 w 88"/>
                <a:gd name="T31" fmla="*/ 34 h 89"/>
                <a:gd name="T32" fmla="*/ 53 w 88"/>
                <a:gd name="T33" fmla="*/ 39 h 89"/>
                <a:gd name="T34" fmla="*/ 57 w 88"/>
                <a:gd name="T35" fmla="*/ 42 h 89"/>
                <a:gd name="T36" fmla="*/ 62 w 88"/>
                <a:gd name="T37" fmla="*/ 40 h 89"/>
                <a:gd name="T38" fmla="*/ 74 w 88"/>
                <a:gd name="T39" fmla="*/ 35 h 89"/>
                <a:gd name="T40" fmla="*/ 81 w 88"/>
                <a:gd name="T41" fmla="*/ 37 h 89"/>
                <a:gd name="T42" fmla="*/ 84 w 88"/>
                <a:gd name="T43" fmla="*/ 41 h 89"/>
                <a:gd name="T44" fmla="*/ 88 w 88"/>
                <a:gd name="T45" fmla="*/ 52 h 89"/>
                <a:gd name="T46" fmla="*/ 82 w 88"/>
                <a:gd name="T47" fmla="*/ 59 h 89"/>
                <a:gd name="T48" fmla="*/ 73 w 88"/>
                <a:gd name="T49" fmla="*/ 65 h 89"/>
                <a:gd name="T50" fmla="*/ 62 w 88"/>
                <a:gd name="T51" fmla="*/ 60 h 89"/>
                <a:gd name="T52" fmla="*/ 58 w 88"/>
                <a:gd name="T53" fmla="*/ 54 h 89"/>
                <a:gd name="T54" fmla="*/ 53 w 88"/>
                <a:gd name="T55" fmla="*/ 49 h 89"/>
                <a:gd name="T56" fmla="*/ 48 w 88"/>
                <a:gd name="T57" fmla="*/ 54 h 89"/>
                <a:gd name="T58" fmla="*/ 49 w 88"/>
                <a:gd name="T59" fmla="*/ 57 h 89"/>
                <a:gd name="T60" fmla="*/ 56 w 88"/>
                <a:gd name="T61" fmla="*/ 64 h 89"/>
                <a:gd name="T62" fmla="*/ 58 w 88"/>
                <a:gd name="T63" fmla="*/ 76 h 89"/>
                <a:gd name="T64" fmla="*/ 47 w 88"/>
                <a:gd name="T65" fmla="*/ 86 h 89"/>
                <a:gd name="T66" fmla="*/ 42 w 88"/>
                <a:gd name="T67" fmla="*/ 89 h 89"/>
                <a:gd name="T68" fmla="*/ 35 w 88"/>
                <a:gd name="T69" fmla="*/ 81 h 89"/>
                <a:gd name="T70" fmla="*/ 31 w 88"/>
                <a:gd name="T71" fmla="*/ 71 h 89"/>
                <a:gd name="T72" fmla="*/ 37 w 88"/>
                <a:gd name="T73" fmla="*/ 60 h 89"/>
                <a:gd name="T74" fmla="*/ 40 w 88"/>
                <a:gd name="T75" fmla="*/ 56 h 89"/>
                <a:gd name="T76" fmla="*/ 37 w 88"/>
                <a:gd name="T77" fmla="*/ 51 h 89"/>
                <a:gd name="T78" fmla="*/ 33 w 88"/>
                <a:gd name="T79" fmla="*/ 52 h 89"/>
                <a:gd name="T80" fmla="*/ 23 w 88"/>
                <a:gd name="T81" fmla="*/ 64 h 89"/>
                <a:gd name="T82" fmla="*/ 11 w 88"/>
                <a:gd name="T83" fmla="*/ 65 h 89"/>
                <a:gd name="T84" fmla="*/ 0 w 88"/>
                <a:gd name="T85" fmla="*/ 55 h 89"/>
                <a:gd name="T86" fmla="*/ 2 w 88"/>
                <a:gd name="T87" fmla="*/ 50 h 89"/>
                <a:gd name="T88" fmla="*/ 6 w 88"/>
                <a:gd name="T89" fmla="*/ 42 h 89"/>
                <a:gd name="T90" fmla="*/ 13 w 88"/>
                <a:gd name="T91" fmla="*/ 37 h 89"/>
                <a:gd name="T92" fmla="*/ 20 w 88"/>
                <a:gd name="T93" fmla="*/ 37 h 89"/>
                <a:gd name="T94" fmla="*/ 28 w 88"/>
                <a:gd name="T95" fmla="*/ 44 h 89"/>
                <a:gd name="T96" fmla="*/ 35 w 88"/>
                <a:gd name="T97" fmla="*/ 41 h 89"/>
                <a:gd name="T98" fmla="*/ 27 w 88"/>
                <a:gd name="T99" fmla="*/ 34 h 89"/>
                <a:gd name="T100" fmla="*/ 22 w 88"/>
                <a:gd name="T101" fmla="*/ 31 h 89"/>
                <a:gd name="T102" fmla="*/ 15 w 88"/>
                <a:gd name="T103" fmla="*/ 25 h 89"/>
                <a:gd name="T104" fmla="*/ 13 w 88"/>
                <a:gd name="T105" fmla="*/ 14 h 89"/>
                <a:gd name="T106" fmla="*/ 15 w 88"/>
                <a:gd name="T107" fmla="*/ 6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" h="89">
                  <a:moveTo>
                    <a:pt x="15" y="0"/>
                  </a:moveTo>
                  <a:lnTo>
                    <a:pt x="17" y="0"/>
                  </a:lnTo>
                  <a:lnTo>
                    <a:pt x="22" y="4"/>
                  </a:lnTo>
                  <a:lnTo>
                    <a:pt x="28" y="4"/>
                  </a:lnTo>
                  <a:lnTo>
                    <a:pt x="31" y="4"/>
                  </a:lnTo>
                  <a:lnTo>
                    <a:pt x="38" y="9"/>
                  </a:lnTo>
                  <a:lnTo>
                    <a:pt x="41" y="14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41" y="30"/>
                  </a:lnTo>
                  <a:lnTo>
                    <a:pt x="42" y="31"/>
                  </a:lnTo>
                  <a:lnTo>
                    <a:pt x="44" y="32"/>
                  </a:lnTo>
                  <a:lnTo>
                    <a:pt x="46" y="32"/>
                  </a:lnTo>
                  <a:lnTo>
                    <a:pt x="48" y="31"/>
                  </a:lnTo>
                  <a:lnTo>
                    <a:pt x="49" y="30"/>
                  </a:lnTo>
                  <a:lnTo>
                    <a:pt x="51" y="29"/>
                  </a:lnTo>
                  <a:lnTo>
                    <a:pt x="49" y="27"/>
                  </a:lnTo>
                  <a:lnTo>
                    <a:pt x="48" y="22"/>
                  </a:lnTo>
                  <a:lnTo>
                    <a:pt x="48" y="17"/>
                  </a:lnTo>
                  <a:lnTo>
                    <a:pt x="48" y="15"/>
                  </a:lnTo>
                  <a:lnTo>
                    <a:pt x="49" y="11"/>
                  </a:lnTo>
                  <a:lnTo>
                    <a:pt x="52" y="9"/>
                  </a:lnTo>
                  <a:lnTo>
                    <a:pt x="54" y="6"/>
                  </a:lnTo>
                  <a:lnTo>
                    <a:pt x="57" y="5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72" y="3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4" y="5"/>
                  </a:lnTo>
                  <a:lnTo>
                    <a:pt x="73" y="6"/>
                  </a:lnTo>
                  <a:lnTo>
                    <a:pt x="73" y="10"/>
                  </a:lnTo>
                  <a:lnTo>
                    <a:pt x="73" y="13"/>
                  </a:lnTo>
                  <a:lnTo>
                    <a:pt x="74" y="16"/>
                  </a:lnTo>
                  <a:lnTo>
                    <a:pt x="74" y="19"/>
                  </a:lnTo>
                  <a:lnTo>
                    <a:pt x="74" y="21"/>
                  </a:lnTo>
                  <a:lnTo>
                    <a:pt x="73" y="25"/>
                  </a:lnTo>
                  <a:lnTo>
                    <a:pt x="73" y="26"/>
                  </a:lnTo>
                  <a:lnTo>
                    <a:pt x="71" y="29"/>
                  </a:lnTo>
                  <a:lnTo>
                    <a:pt x="69" y="30"/>
                  </a:lnTo>
                  <a:lnTo>
                    <a:pt x="68" y="31"/>
                  </a:lnTo>
                  <a:lnTo>
                    <a:pt x="64" y="31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4" y="35"/>
                  </a:lnTo>
                  <a:lnTo>
                    <a:pt x="53" y="37"/>
                  </a:lnTo>
                  <a:lnTo>
                    <a:pt x="53" y="39"/>
                  </a:lnTo>
                  <a:lnTo>
                    <a:pt x="53" y="40"/>
                  </a:lnTo>
                  <a:lnTo>
                    <a:pt x="56" y="41"/>
                  </a:lnTo>
                  <a:lnTo>
                    <a:pt x="57" y="42"/>
                  </a:lnTo>
                  <a:lnTo>
                    <a:pt x="58" y="42"/>
                  </a:lnTo>
                  <a:lnTo>
                    <a:pt x="59" y="41"/>
                  </a:lnTo>
                  <a:lnTo>
                    <a:pt x="62" y="40"/>
                  </a:lnTo>
                  <a:lnTo>
                    <a:pt x="66" y="37"/>
                  </a:lnTo>
                  <a:lnTo>
                    <a:pt x="69" y="36"/>
                  </a:lnTo>
                  <a:lnTo>
                    <a:pt x="74" y="35"/>
                  </a:lnTo>
                  <a:lnTo>
                    <a:pt x="74" y="36"/>
                  </a:lnTo>
                  <a:lnTo>
                    <a:pt x="77" y="36"/>
                  </a:lnTo>
                  <a:lnTo>
                    <a:pt x="81" y="37"/>
                  </a:lnTo>
                  <a:lnTo>
                    <a:pt x="82" y="37"/>
                  </a:lnTo>
                  <a:lnTo>
                    <a:pt x="82" y="39"/>
                  </a:lnTo>
                  <a:lnTo>
                    <a:pt x="84" y="41"/>
                  </a:lnTo>
                  <a:lnTo>
                    <a:pt x="86" y="46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88" y="54"/>
                  </a:lnTo>
                  <a:lnTo>
                    <a:pt x="86" y="56"/>
                  </a:lnTo>
                  <a:lnTo>
                    <a:pt x="82" y="59"/>
                  </a:lnTo>
                  <a:lnTo>
                    <a:pt x="79" y="61"/>
                  </a:lnTo>
                  <a:lnTo>
                    <a:pt x="77" y="64"/>
                  </a:lnTo>
                  <a:lnTo>
                    <a:pt x="73" y="65"/>
                  </a:lnTo>
                  <a:lnTo>
                    <a:pt x="69" y="64"/>
                  </a:lnTo>
                  <a:lnTo>
                    <a:pt x="66" y="62"/>
                  </a:lnTo>
                  <a:lnTo>
                    <a:pt x="62" y="60"/>
                  </a:lnTo>
                  <a:lnTo>
                    <a:pt x="59" y="57"/>
                  </a:lnTo>
                  <a:lnTo>
                    <a:pt x="59" y="55"/>
                  </a:lnTo>
                  <a:lnTo>
                    <a:pt x="58" y="54"/>
                  </a:lnTo>
                  <a:lnTo>
                    <a:pt x="58" y="52"/>
                  </a:lnTo>
                  <a:lnTo>
                    <a:pt x="57" y="50"/>
                  </a:lnTo>
                  <a:lnTo>
                    <a:pt x="53" y="49"/>
                  </a:lnTo>
                  <a:lnTo>
                    <a:pt x="51" y="49"/>
                  </a:lnTo>
                  <a:lnTo>
                    <a:pt x="49" y="50"/>
                  </a:lnTo>
                  <a:lnTo>
                    <a:pt x="48" y="54"/>
                  </a:lnTo>
                  <a:lnTo>
                    <a:pt x="48" y="55"/>
                  </a:lnTo>
                  <a:lnTo>
                    <a:pt x="48" y="56"/>
                  </a:lnTo>
                  <a:lnTo>
                    <a:pt x="49" y="57"/>
                  </a:lnTo>
                  <a:lnTo>
                    <a:pt x="51" y="59"/>
                  </a:lnTo>
                  <a:lnTo>
                    <a:pt x="54" y="61"/>
                  </a:lnTo>
                  <a:lnTo>
                    <a:pt x="56" y="64"/>
                  </a:lnTo>
                  <a:lnTo>
                    <a:pt x="57" y="66"/>
                  </a:lnTo>
                  <a:lnTo>
                    <a:pt x="58" y="71"/>
                  </a:lnTo>
                  <a:lnTo>
                    <a:pt x="58" y="76"/>
                  </a:lnTo>
                  <a:lnTo>
                    <a:pt x="54" y="80"/>
                  </a:lnTo>
                  <a:lnTo>
                    <a:pt x="51" y="84"/>
                  </a:lnTo>
                  <a:lnTo>
                    <a:pt x="47" y="86"/>
                  </a:lnTo>
                  <a:lnTo>
                    <a:pt x="46" y="87"/>
                  </a:lnTo>
                  <a:lnTo>
                    <a:pt x="44" y="89"/>
                  </a:lnTo>
                  <a:lnTo>
                    <a:pt x="42" y="89"/>
                  </a:lnTo>
                  <a:lnTo>
                    <a:pt x="41" y="87"/>
                  </a:lnTo>
                  <a:lnTo>
                    <a:pt x="37" y="82"/>
                  </a:lnTo>
                  <a:lnTo>
                    <a:pt x="35" y="81"/>
                  </a:lnTo>
                  <a:lnTo>
                    <a:pt x="32" y="79"/>
                  </a:lnTo>
                  <a:lnTo>
                    <a:pt x="31" y="76"/>
                  </a:lnTo>
                  <a:lnTo>
                    <a:pt x="31" y="71"/>
                  </a:lnTo>
                  <a:lnTo>
                    <a:pt x="31" y="67"/>
                  </a:lnTo>
                  <a:lnTo>
                    <a:pt x="35" y="61"/>
                  </a:lnTo>
                  <a:lnTo>
                    <a:pt x="37" y="60"/>
                  </a:lnTo>
                  <a:lnTo>
                    <a:pt x="38" y="59"/>
                  </a:lnTo>
                  <a:lnTo>
                    <a:pt x="40" y="57"/>
                  </a:lnTo>
                  <a:lnTo>
                    <a:pt x="40" y="56"/>
                  </a:lnTo>
                  <a:lnTo>
                    <a:pt x="40" y="54"/>
                  </a:lnTo>
                  <a:lnTo>
                    <a:pt x="38" y="52"/>
                  </a:lnTo>
                  <a:lnTo>
                    <a:pt x="37" y="51"/>
                  </a:lnTo>
                  <a:lnTo>
                    <a:pt x="36" y="50"/>
                  </a:lnTo>
                  <a:lnTo>
                    <a:pt x="35" y="51"/>
                  </a:lnTo>
                  <a:lnTo>
                    <a:pt x="33" y="52"/>
                  </a:lnTo>
                  <a:lnTo>
                    <a:pt x="31" y="55"/>
                  </a:lnTo>
                  <a:lnTo>
                    <a:pt x="26" y="62"/>
                  </a:lnTo>
                  <a:lnTo>
                    <a:pt x="23" y="64"/>
                  </a:lnTo>
                  <a:lnTo>
                    <a:pt x="20" y="65"/>
                  </a:lnTo>
                  <a:lnTo>
                    <a:pt x="15" y="66"/>
                  </a:lnTo>
                  <a:lnTo>
                    <a:pt x="11" y="65"/>
                  </a:lnTo>
                  <a:lnTo>
                    <a:pt x="7" y="61"/>
                  </a:lnTo>
                  <a:lnTo>
                    <a:pt x="1" y="57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2"/>
                  </a:lnTo>
                  <a:lnTo>
                    <a:pt x="2" y="50"/>
                  </a:lnTo>
                  <a:lnTo>
                    <a:pt x="3" y="46"/>
                  </a:lnTo>
                  <a:lnTo>
                    <a:pt x="5" y="44"/>
                  </a:lnTo>
                  <a:lnTo>
                    <a:pt x="6" y="42"/>
                  </a:lnTo>
                  <a:lnTo>
                    <a:pt x="7" y="41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8" y="37"/>
                  </a:lnTo>
                  <a:lnTo>
                    <a:pt x="20" y="37"/>
                  </a:lnTo>
                  <a:lnTo>
                    <a:pt x="25" y="40"/>
                  </a:lnTo>
                  <a:lnTo>
                    <a:pt x="27" y="42"/>
                  </a:lnTo>
                  <a:lnTo>
                    <a:pt x="28" y="44"/>
                  </a:lnTo>
                  <a:lnTo>
                    <a:pt x="30" y="44"/>
                  </a:lnTo>
                  <a:lnTo>
                    <a:pt x="32" y="44"/>
                  </a:lnTo>
                  <a:lnTo>
                    <a:pt x="35" y="41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27" y="34"/>
                  </a:lnTo>
                  <a:lnTo>
                    <a:pt x="25" y="34"/>
                  </a:lnTo>
                  <a:lnTo>
                    <a:pt x="23" y="32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7" y="29"/>
                  </a:lnTo>
                  <a:lnTo>
                    <a:pt x="15" y="25"/>
                  </a:lnTo>
                  <a:lnTo>
                    <a:pt x="13" y="22"/>
                  </a:lnTo>
                  <a:lnTo>
                    <a:pt x="12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1970" y="4018"/>
              <a:ext cx="88" cy="89"/>
            </a:xfrm>
            <a:custGeom>
              <a:avLst/>
              <a:gdLst>
                <a:gd name="T0" fmla="*/ 66 w 88"/>
                <a:gd name="T1" fmla="*/ 4 h 89"/>
                <a:gd name="T2" fmla="*/ 50 w 88"/>
                <a:gd name="T3" fmla="*/ 9 h 89"/>
                <a:gd name="T4" fmla="*/ 47 w 88"/>
                <a:gd name="T5" fmla="*/ 20 h 89"/>
                <a:gd name="T6" fmla="*/ 47 w 88"/>
                <a:gd name="T7" fmla="*/ 30 h 89"/>
                <a:gd name="T8" fmla="*/ 42 w 88"/>
                <a:gd name="T9" fmla="*/ 32 h 89"/>
                <a:gd name="T10" fmla="*/ 39 w 88"/>
                <a:gd name="T11" fmla="*/ 29 h 89"/>
                <a:gd name="T12" fmla="*/ 41 w 88"/>
                <a:gd name="T13" fmla="*/ 17 h 89"/>
                <a:gd name="T14" fmla="*/ 37 w 88"/>
                <a:gd name="T15" fmla="*/ 9 h 89"/>
                <a:gd name="T16" fmla="*/ 29 w 88"/>
                <a:gd name="T17" fmla="*/ 5 h 89"/>
                <a:gd name="T18" fmla="*/ 19 w 88"/>
                <a:gd name="T19" fmla="*/ 4 h 89"/>
                <a:gd name="T20" fmla="*/ 15 w 88"/>
                <a:gd name="T21" fmla="*/ 4 h 89"/>
                <a:gd name="T22" fmla="*/ 15 w 88"/>
                <a:gd name="T23" fmla="*/ 10 h 89"/>
                <a:gd name="T24" fmla="*/ 14 w 88"/>
                <a:gd name="T25" fmla="*/ 19 h 89"/>
                <a:gd name="T26" fmla="*/ 15 w 88"/>
                <a:gd name="T27" fmla="*/ 26 h 89"/>
                <a:gd name="T28" fmla="*/ 20 w 88"/>
                <a:gd name="T29" fmla="*/ 31 h 89"/>
                <a:gd name="T30" fmla="*/ 32 w 88"/>
                <a:gd name="T31" fmla="*/ 34 h 89"/>
                <a:gd name="T32" fmla="*/ 35 w 88"/>
                <a:gd name="T33" fmla="*/ 39 h 89"/>
                <a:gd name="T34" fmla="*/ 31 w 88"/>
                <a:gd name="T35" fmla="*/ 42 h 89"/>
                <a:gd name="T36" fmla="*/ 22 w 88"/>
                <a:gd name="T37" fmla="*/ 37 h 89"/>
                <a:gd name="T38" fmla="*/ 14 w 88"/>
                <a:gd name="T39" fmla="*/ 36 h 89"/>
                <a:gd name="T40" fmla="*/ 6 w 88"/>
                <a:gd name="T41" fmla="*/ 39 h 89"/>
                <a:gd name="T42" fmla="*/ 1 w 88"/>
                <a:gd name="T43" fmla="*/ 50 h 89"/>
                <a:gd name="T44" fmla="*/ 4 w 88"/>
                <a:gd name="T45" fmla="*/ 56 h 89"/>
                <a:gd name="T46" fmla="*/ 11 w 88"/>
                <a:gd name="T47" fmla="*/ 64 h 89"/>
                <a:gd name="T48" fmla="*/ 22 w 88"/>
                <a:gd name="T49" fmla="*/ 62 h 89"/>
                <a:gd name="T50" fmla="*/ 30 w 88"/>
                <a:gd name="T51" fmla="*/ 55 h 89"/>
                <a:gd name="T52" fmla="*/ 31 w 88"/>
                <a:gd name="T53" fmla="*/ 50 h 89"/>
                <a:gd name="T54" fmla="*/ 40 w 88"/>
                <a:gd name="T55" fmla="*/ 50 h 89"/>
                <a:gd name="T56" fmla="*/ 40 w 88"/>
                <a:gd name="T57" fmla="*/ 56 h 89"/>
                <a:gd name="T58" fmla="*/ 34 w 88"/>
                <a:gd name="T59" fmla="*/ 61 h 89"/>
                <a:gd name="T60" fmla="*/ 30 w 88"/>
                <a:gd name="T61" fmla="*/ 71 h 89"/>
                <a:gd name="T62" fmla="*/ 37 w 88"/>
                <a:gd name="T63" fmla="*/ 84 h 89"/>
                <a:gd name="T64" fmla="*/ 45 w 88"/>
                <a:gd name="T65" fmla="*/ 89 h 89"/>
                <a:gd name="T66" fmla="*/ 51 w 88"/>
                <a:gd name="T67" fmla="*/ 82 h 89"/>
                <a:gd name="T68" fmla="*/ 57 w 88"/>
                <a:gd name="T69" fmla="*/ 76 h 89"/>
                <a:gd name="T70" fmla="*/ 53 w 88"/>
                <a:gd name="T71" fmla="*/ 61 h 89"/>
                <a:gd name="T72" fmla="*/ 48 w 88"/>
                <a:gd name="T73" fmla="*/ 57 h 89"/>
                <a:gd name="T74" fmla="*/ 50 w 88"/>
                <a:gd name="T75" fmla="*/ 52 h 89"/>
                <a:gd name="T76" fmla="*/ 53 w 88"/>
                <a:gd name="T77" fmla="*/ 51 h 89"/>
                <a:gd name="T78" fmla="*/ 62 w 88"/>
                <a:gd name="T79" fmla="*/ 62 h 89"/>
                <a:gd name="T80" fmla="*/ 73 w 88"/>
                <a:gd name="T81" fmla="*/ 66 h 89"/>
                <a:gd name="T82" fmla="*/ 87 w 88"/>
                <a:gd name="T83" fmla="*/ 57 h 89"/>
                <a:gd name="T84" fmla="*/ 88 w 88"/>
                <a:gd name="T85" fmla="*/ 54 h 89"/>
                <a:gd name="T86" fmla="*/ 85 w 88"/>
                <a:gd name="T87" fmla="*/ 46 h 89"/>
                <a:gd name="T88" fmla="*/ 81 w 88"/>
                <a:gd name="T89" fmla="*/ 41 h 89"/>
                <a:gd name="T90" fmla="*/ 73 w 88"/>
                <a:gd name="T91" fmla="*/ 37 h 89"/>
                <a:gd name="T92" fmla="*/ 63 w 88"/>
                <a:gd name="T93" fmla="*/ 40 h 89"/>
                <a:gd name="T94" fmla="*/ 56 w 88"/>
                <a:gd name="T95" fmla="*/ 44 h 89"/>
                <a:gd name="T96" fmla="*/ 53 w 88"/>
                <a:gd name="T97" fmla="*/ 39 h 89"/>
                <a:gd name="T98" fmla="*/ 65 w 88"/>
                <a:gd name="T99" fmla="*/ 32 h 89"/>
                <a:gd name="T100" fmla="*/ 71 w 88"/>
                <a:gd name="T101" fmla="*/ 29 h 89"/>
                <a:gd name="T102" fmla="*/ 76 w 88"/>
                <a:gd name="T103" fmla="*/ 19 h 89"/>
                <a:gd name="T104" fmla="*/ 73 w 88"/>
                <a:gd name="T105" fmla="*/ 8 h 89"/>
                <a:gd name="T106" fmla="*/ 73 w 88"/>
                <a:gd name="T107" fmla="*/ 1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8" h="89">
                  <a:moveTo>
                    <a:pt x="73" y="1"/>
                  </a:moveTo>
                  <a:lnTo>
                    <a:pt x="72" y="0"/>
                  </a:lnTo>
                  <a:lnTo>
                    <a:pt x="66" y="4"/>
                  </a:lnTo>
                  <a:lnTo>
                    <a:pt x="61" y="4"/>
                  </a:lnTo>
                  <a:lnTo>
                    <a:pt x="57" y="4"/>
                  </a:lnTo>
                  <a:lnTo>
                    <a:pt x="50" y="9"/>
                  </a:lnTo>
                  <a:lnTo>
                    <a:pt x="47" y="14"/>
                  </a:lnTo>
                  <a:lnTo>
                    <a:pt x="47" y="17"/>
                  </a:lnTo>
                  <a:lnTo>
                    <a:pt x="47" y="20"/>
                  </a:lnTo>
                  <a:lnTo>
                    <a:pt x="47" y="24"/>
                  </a:lnTo>
                  <a:lnTo>
                    <a:pt x="48" y="29"/>
                  </a:lnTo>
                  <a:lnTo>
                    <a:pt x="47" y="30"/>
                  </a:lnTo>
                  <a:lnTo>
                    <a:pt x="46" y="31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39" y="30"/>
                  </a:lnTo>
                  <a:lnTo>
                    <a:pt x="39" y="29"/>
                  </a:lnTo>
                  <a:lnTo>
                    <a:pt x="39" y="27"/>
                  </a:lnTo>
                  <a:lnTo>
                    <a:pt x="40" y="22"/>
                  </a:lnTo>
                  <a:lnTo>
                    <a:pt x="41" y="17"/>
                  </a:lnTo>
                  <a:lnTo>
                    <a:pt x="40" y="15"/>
                  </a:lnTo>
                  <a:lnTo>
                    <a:pt x="39" y="11"/>
                  </a:lnTo>
                  <a:lnTo>
                    <a:pt x="37" y="9"/>
                  </a:lnTo>
                  <a:lnTo>
                    <a:pt x="35" y="6"/>
                  </a:lnTo>
                  <a:lnTo>
                    <a:pt x="31" y="5"/>
                  </a:lnTo>
                  <a:lnTo>
                    <a:pt x="29" y="5"/>
                  </a:lnTo>
                  <a:lnTo>
                    <a:pt x="25" y="5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5" y="13"/>
                  </a:lnTo>
                  <a:lnTo>
                    <a:pt x="14" y="16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7" y="29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4" y="31"/>
                  </a:lnTo>
                  <a:lnTo>
                    <a:pt x="29" y="32"/>
                  </a:lnTo>
                  <a:lnTo>
                    <a:pt x="32" y="34"/>
                  </a:lnTo>
                  <a:lnTo>
                    <a:pt x="34" y="35"/>
                  </a:lnTo>
                  <a:lnTo>
                    <a:pt x="35" y="37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9" y="41"/>
                  </a:lnTo>
                  <a:lnTo>
                    <a:pt x="27" y="41"/>
                  </a:lnTo>
                  <a:lnTo>
                    <a:pt x="22" y="37"/>
                  </a:lnTo>
                  <a:lnTo>
                    <a:pt x="19" y="36"/>
                  </a:lnTo>
                  <a:lnTo>
                    <a:pt x="15" y="35"/>
                  </a:lnTo>
                  <a:lnTo>
                    <a:pt x="14" y="36"/>
                  </a:lnTo>
                  <a:lnTo>
                    <a:pt x="11" y="36"/>
                  </a:lnTo>
                  <a:lnTo>
                    <a:pt x="7" y="37"/>
                  </a:lnTo>
                  <a:lnTo>
                    <a:pt x="6" y="39"/>
                  </a:lnTo>
                  <a:lnTo>
                    <a:pt x="5" y="41"/>
                  </a:lnTo>
                  <a:lnTo>
                    <a:pt x="2" y="46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4" y="56"/>
                  </a:lnTo>
                  <a:lnTo>
                    <a:pt x="6" y="59"/>
                  </a:lnTo>
                  <a:lnTo>
                    <a:pt x="9" y="61"/>
                  </a:lnTo>
                  <a:lnTo>
                    <a:pt x="11" y="64"/>
                  </a:lnTo>
                  <a:lnTo>
                    <a:pt x="16" y="65"/>
                  </a:lnTo>
                  <a:lnTo>
                    <a:pt x="19" y="64"/>
                  </a:lnTo>
                  <a:lnTo>
                    <a:pt x="22" y="62"/>
                  </a:lnTo>
                  <a:lnTo>
                    <a:pt x="26" y="60"/>
                  </a:lnTo>
                  <a:lnTo>
                    <a:pt x="29" y="57"/>
                  </a:lnTo>
                  <a:lnTo>
                    <a:pt x="30" y="55"/>
                  </a:lnTo>
                  <a:lnTo>
                    <a:pt x="30" y="54"/>
                  </a:lnTo>
                  <a:lnTo>
                    <a:pt x="30" y="52"/>
                  </a:lnTo>
                  <a:lnTo>
                    <a:pt x="31" y="50"/>
                  </a:lnTo>
                  <a:lnTo>
                    <a:pt x="35" y="49"/>
                  </a:lnTo>
                  <a:lnTo>
                    <a:pt x="37" y="49"/>
                  </a:lnTo>
                  <a:lnTo>
                    <a:pt x="40" y="50"/>
                  </a:lnTo>
                  <a:lnTo>
                    <a:pt x="41" y="54"/>
                  </a:lnTo>
                  <a:lnTo>
                    <a:pt x="40" y="55"/>
                  </a:lnTo>
                  <a:lnTo>
                    <a:pt x="40" y="56"/>
                  </a:lnTo>
                  <a:lnTo>
                    <a:pt x="40" y="57"/>
                  </a:lnTo>
                  <a:lnTo>
                    <a:pt x="37" y="59"/>
                  </a:lnTo>
                  <a:lnTo>
                    <a:pt x="34" y="61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30" y="71"/>
                  </a:lnTo>
                  <a:lnTo>
                    <a:pt x="31" y="76"/>
                  </a:lnTo>
                  <a:lnTo>
                    <a:pt x="34" y="80"/>
                  </a:lnTo>
                  <a:lnTo>
                    <a:pt x="37" y="84"/>
                  </a:lnTo>
                  <a:lnTo>
                    <a:pt x="41" y="86"/>
                  </a:lnTo>
                  <a:lnTo>
                    <a:pt x="42" y="87"/>
                  </a:lnTo>
                  <a:lnTo>
                    <a:pt x="45" y="89"/>
                  </a:lnTo>
                  <a:lnTo>
                    <a:pt x="46" y="89"/>
                  </a:lnTo>
                  <a:lnTo>
                    <a:pt x="48" y="87"/>
                  </a:lnTo>
                  <a:lnTo>
                    <a:pt x="51" y="82"/>
                  </a:lnTo>
                  <a:lnTo>
                    <a:pt x="53" y="81"/>
                  </a:lnTo>
                  <a:lnTo>
                    <a:pt x="56" y="79"/>
                  </a:lnTo>
                  <a:lnTo>
                    <a:pt x="57" y="76"/>
                  </a:lnTo>
                  <a:lnTo>
                    <a:pt x="57" y="71"/>
                  </a:lnTo>
                  <a:lnTo>
                    <a:pt x="57" y="67"/>
                  </a:lnTo>
                  <a:lnTo>
                    <a:pt x="53" y="61"/>
                  </a:lnTo>
                  <a:lnTo>
                    <a:pt x="51" y="60"/>
                  </a:lnTo>
                  <a:lnTo>
                    <a:pt x="50" y="59"/>
                  </a:lnTo>
                  <a:lnTo>
                    <a:pt x="48" y="57"/>
                  </a:lnTo>
                  <a:lnTo>
                    <a:pt x="48" y="56"/>
                  </a:lnTo>
                  <a:lnTo>
                    <a:pt x="48" y="54"/>
                  </a:lnTo>
                  <a:lnTo>
                    <a:pt x="50" y="52"/>
                  </a:lnTo>
                  <a:lnTo>
                    <a:pt x="51" y="51"/>
                  </a:lnTo>
                  <a:lnTo>
                    <a:pt x="52" y="50"/>
                  </a:lnTo>
                  <a:lnTo>
                    <a:pt x="53" y="51"/>
                  </a:lnTo>
                  <a:lnTo>
                    <a:pt x="56" y="52"/>
                  </a:lnTo>
                  <a:lnTo>
                    <a:pt x="58" y="55"/>
                  </a:lnTo>
                  <a:lnTo>
                    <a:pt x="62" y="62"/>
                  </a:lnTo>
                  <a:lnTo>
                    <a:pt x="65" y="64"/>
                  </a:lnTo>
                  <a:lnTo>
                    <a:pt x="68" y="65"/>
                  </a:lnTo>
                  <a:lnTo>
                    <a:pt x="73" y="66"/>
                  </a:lnTo>
                  <a:lnTo>
                    <a:pt x="77" y="65"/>
                  </a:lnTo>
                  <a:lnTo>
                    <a:pt x="82" y="61"/>
                  </a:lnTo>
                  <a:lnTo>
                    <a:pt x="87" y="57"/>
                  </a:lnTo>
                  <a:lnTo>
                    <a:pt x="88" y="57"/>
                  </a:lnTo>
                  <a:lnTo>
                    <a:pt x="88" y="55"/>
                  </a:lnTo>
                  <a:lnTo>
                    <a:pt x="88" y="54"/>
                  </a:lnTo>
                  <a:lnTo>
                    <a:pt x="87" y="52"/>
                  </a:lnTo>
                  <a:lnTo>
                    <a:pt x="86" y="50"/>
                  </a:lnTo>
                  <a:lnTo>
                    <a:pt x="85" y="46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81" y="41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8" y="37"/>
                  </a:lnTo>
                  <a:lnTo>
                    <a:pt x="63" y="40"/>
                  </a:lnTo>
                  <a:lnTo>
                    <a:pt x="62" y="42"/>
                  </a:lnTo>
                  <a:lnTo>
                    <a:pt x="60" y="44"/>
                  </a:lnTo>
                  <a:lnTo>
                    <a:pt x="56" y="44"/>
                  </a:lnTo>
                  <a:lnTo>
                    <a:pt x="55" y="41"/>
                  </a:lnTo>
                  <a:lnTo>
                    <a:pt x="53" y="40"/>
                  </a:lnTo>
                  <a:lnTo>
                    <a:pt x="53" y="39"/>
                  </a:lnTo>
                  <a:lnTo>
                    <a:pt x="61" y="34"/>
                  </a:lnTo>
                  <a:lnTo>
                    <a:pt x="63" y="34"/>
                  </a:lnTo>
                  <a:lnTo>
                    <a:pt x="65" y="32"/>
                  </a:lnTo>
                  <a:lnTo>
                    <a:pt x="66" y="31"/>
                  </a:lnTo>
                  <a:lnTo>
                    <a:pt x="68" y="31"/>
                  </a:lnTo>
                  <a:lnTo>
                    <a:pt x="71" y="29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5" y="14"/>
                  </a:lnTo>
                  <a:lnTo>
                    <a:pt x="73" y="10"/>
                  </a:lnTo>
                  <a:lnTo>
                    <a:pt x="73" y="8"/>
                  </a:lnTo>
                  <a:lnTo>
                    <a:pt x="73" y="6"/>
                  </a:lnTo>
                  <a:lnTo>
                    <a:pt x="75" y="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MY" sz="2400" smtClean="0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</p:grpSp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6019800" cy="114300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057400"/>
            <a:ext cx="5257800" cy="9906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44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7198-F28F-4F12-ACCA-F87CA184047F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B5767-D62D-4BEF-9C3B-06179BA0A28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7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989" y="1143000"/>
            <a:ext cx="3701562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2228" y="1143000"/>
            <a:ext cx="3701562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71047-AB62-43A1-8639-7AEA45E041D1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8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226D-184B-4E13-A5DA-D817DE3391C1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2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D4046-25DF-43B2-A72A-45B595CE166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25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0F73-81C9-411D-9340-FDBA095C9D3A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61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3AB63-2284-4FC0-9F1A-E9234D96A14C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BEAE7-AB2C-4032-BC20-E367E41628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4AD1A-11EE-4134-812D-F01456D9BCE7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06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36887-54FE-4FEB-BE3E-30D13F4C7966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86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839" y="358776"/>
            <a:ext cx="1885950" cy="5584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9989" y="358776"/>
            <a:ext cx="5517173" cy="5584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4DA7B-F53A-4933-830D-8A598BF37B84}" type="slidenum">
              <a:rPr lang="en-A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6C909-21D0-4260-9B18-C7E3B9763E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C3AD4-71C3-49CC-9A31-E9DECDF73C0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0802-AF9E-424A-9F81-08B38EBCD4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A38B-8D7B-42FA-A9B9-127368FDFA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5B8EF-324E-4B9C-B5E1-8A23F0A697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D8515-7F6F-4CAC-BE5D-4CDF730992A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676E5-E743-47A7-A826-077AEF31383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AU"/>
              <a:t>Etter/Ingber    PSH/JKL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27BE51-082D-49C5-9440-AEAEF4BA39D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989" y="358775"/>
            <a:ext cx="699721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fld id="{7252301B-A82E-4555-B630-F66202565AA5}" type="slidenum">
              <a:rPr lang="en-AU">
                <a:solidFill>
                  <a:srgbClr val="000000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AU">
              <a:solidFill>
                <a:srgbClr val="000000"/>
              </a:solidFill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989" y="1143000"/>
            <a:ext cx="7543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148754" y="6399213"/>
            <a:ext cx="269044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r" eaLnBrk="0" hangingPunct="0">
              <a:defRPr/>
            </a:pPr>
            <a:r>
              <a:rPr lang="en-US" altLang="en-US" sz="1400" smtClean="0">
                <a:solidFill>
                  <a:srgbClr val="000000"/>
                </a:solidFill>
                <a:latin typeface="Symbol" pitchFamily="18" charset="2"/>
                <a:cs typeface="+mn-cs"/>
              </a:rPr>
              <a:t>ã</a:t>
            </a:r>
            <a:r>
              <a:rPr lang="en-US" altLang="en-US" sz="1400" smtClean="0">
                <a:solidFill>
                  <a:srgbClr val="000000"/>
                </a:solidFill>
                <a:cs typeface="+mn-cs"/>
              </a:rPr>
              <a:t> Swinburne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9032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400">
          <a:solidFill>
            <a:schemeClr val="tx1"/>
          </a:solidFill>
          <a:latin typeface="+mn-lt"/>
        </a:defRPr>
      </a:lvl2pPr>
      <a:lvl3pPr marL="1276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3pPr>
      <a:lvl4pPr marL="16954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1145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5pPr>
      <a:lvl6pPr marL="25717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6pPr>
      <a:lvl7pPr marL="30289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7pPr>
      <a:lvl8pPr marL="34861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8pPr>
      <a:lvl9pPr marL="394335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¨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3225" y="2636838"/>
            <a:ext cx="7976089" cy="1003300"/>
          </a:xfrm>
        </p:spPr>
        <p:txBody>
          <a:bodyPr/>
          <a:lstStyle/>
          <a:p>
            <a:r>
              <a:rPr lang="en-US" altLang="en-US" dirty="0" smtClean="0"/>
              <a:t>Custom Structures (</a:t>
            </a:r>
            <a:r>
              <a:rPr lang="en-US" altLang="en-US" dirty="0" err="1" smtClean="0"/>
              <a:t>struct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769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7A040-5995-462C-A6B1-38543BA7168B}" type="slidenum">
              <a:rPr lang="en-AU" smtClean="0"/>
              <a:pPr/>
              <a:t>10</a:t>
            </a:fld>
            <a:endParaRPr lang="en-A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Assignment operator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000" smtClean="0"/>
              <a:t>The assignment operator is defined for structures of the </a:t>
            </a:r>
            <a:r>
              <a:rPr lang="en-US" sz="2000" i="1" smtClean="0"/>
              <a:t>same</a:t>
            </a:r>
            <a:r>
              <a:rPr lang="en-US" sz="2000" smtClean="0"/>
              <a:t> </a:t>
            </a:r>
            <a:r>
              <a:rPr lang="en-US" sz="2000" i="1" smtClean="0"/>
              <a:t>type</a:t>
            </a:r>
            <a:r>
              <a:rPr lang="en-US" sz="2000" smtClean="0"/>
              <a:t>.  (The compiler looks at tag, not composition.)</a:t>
            </a:r>
            <a:endParaRPr lang="en-US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0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typedef struct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	char model[40], color[40]; // what is the error in this line? color?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	double price;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	int year;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} Car;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 Car1, Car2;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Car1.year = 99;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Car1.price = 18599.99;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Car1.color = “red”;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Car1.model = “Contour”;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/*  Copy all data from Car1 to Car2. 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Car2 = Car1;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B2D196-CBBC-44A0-BC5D-D4330EF3E7BC}" type="slidenum">
              <a:rPr lang="en-AU" smtClean="0"/>
              <a:pPr/>
              <a:t>11</a:t>
            </a:fld>
            <a:endParaRPr lang="en-A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350838"/>
            <a:ext cx="7181850" cy="838200"/>
          </a:xfrm>
        </p:spPr>
        <p:txBody>
          <a:bodyPr/>
          <a:lstStyle/>
          <a:p>
            <a:pPr eaLnBrk="1" hangingPunct="1"/>
            <a:r>
              <a:rPr lang="en-US" smtClean="0"/>
              <a:t>Scope of a Struct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3048000"/>
          </a:xfrm>
        </p:spPr>
        <p:txBody>
          <a:bodyPr/>
          <a:lstStyle/>
          <a:p>
            <a:pPr eaLnBrk="1" hangingPunct="1"/>
            <a:r>
              <a:rPr lang="en-US" sz="2400" smtClean="0"/>
              <a:t>Member variables are local to the structure.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Member variables must be accessed using the . (dot) notation.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E3FC0-3AB1-4B37-87C4-11AD63E829AE}" type="slidenum">
              <a:rPr lang="en-AU" smtClean="0"/>
              <a:pPr/>
              <a:t>12</a:t>
            </a:fld>
            <a:endParaRPr lang="en-A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Structs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Arrays of structures may be declared in the same way as other C data types.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Car Ford[20];</a:t>
            </a:r>
            <a:br>
              <a:rPr lang="en-US" sz="2800" b="1" smtClean="0"/>
            </a:br>
            <a:endParaRPr lang="en-US" sz="2400" smtClean="0"/>
          </a:p>
          <a:p>
            <a:pPr eaLnBrk="1" hangingPunct="1"/>
            <a:r>
              <a:rPr lang="en-US" sz="2800" smtClean="0"/>
              <a:t>Ford[0] references the first structure of the Ford array.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	</a:t>
            </a:r>
            <a:r>
              <a:rPr lang="en-US" sz="2800" b="1" smtClean="0"/>
              <a:t>Ford[0].model = “Taurus”;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69C88B-7DF1-4D4C-86E8-02F5B37231F3}" type="slidenum">
              <a:rPr lang="en-AU" smtClean="0"/>
              <a:pPr/>
              <a:t>13</a:t>
            </a:fld>
            <a:endParaRPr lang="en-A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of Structs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39838" y="1793875"/>
            <a:ext cx="3322256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 smtClean="0">
                <a:latin typeface="Times New Roman" pitchFamily="18" charset="0"/>
              </a:rPr>
              <a:t>typedef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char </a:t>
            </a:r>
            <a:r>
              <a:rPr lang="en-US" sz="2400" dirty="0" smtClean="0">
                <a:latin typeface="Times New Roman" pitchFamily="18" charset="0"/>
              </a:rPr>
              <a:t>name[3];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</a:rPr>
              <a:t> year, category;</a:t>
            </a:r>
          </a:p>
          <a:p>
            <a:pPr eaLnBrk="0" hangingPunct="0"/>
            <a:r>
              <a:rPr lang="en-US" sz="2400" dirty="0" smtClean="0">
                <a:latin typeface="Times New Roman" pitchFamily="18" charset="0"/>
              </a:rPr>
              <a:t>}hurricane;</a:t>
            </a:r>
            <a:endParaRPr lang="en-US" sz="2400" dirty="0">
              <a:latin typeface="Times New Roman" pitchFamily="18" charset="0"/>
            </a:endParaRPr>
          </a:p>
          <a:p>
            <a:pPr eaLnBrk="0" hangingPunct="0"/>
            <a:r>
              <a:rPr lang="en-US" sz="2400" dirty="0" smtClean="0">
                <a:latin typeface="Times New Roman" pitchFamily="18" charset="0"/>
              </a:rPr>
              <a:t>hurricane h[5];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2D3BE-6188-463E-8C65-24DDFA4060A8}" type="slidenum">
              <a:rPr lang="en-AU" smtClean="0"/>
              <a:pPr/>
              <a:t>14</a:t>
            </a:fld>
            <a:endParaRPr lang="en-A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Structs as Arguments to Functions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When a structure is passed as an argument to a function, it is a call-by-value.  </a:t>
            </a:r>
          </a:p>
          <a:p>
            <a:pPr lvl="1" eaLnBrk="1" hangingPunct="1"/>
            <a:r>
              <a:rPr lang="en-US" smtClean="0"/>
              <a:t>Changes made to the formal parameters do not change the argument.</a:t>
            </a:r>
          </a:p>
          <a:p>
            <a:pPr lvl="1" eaLnBrk="1" hangingPunct="1">
              <a:buFontTx/>
              <a:buNone/>
            </a:pPr>
            <a:endParaRPr lang="en-US" sz="1200" smtClean="0"/>
          </a:p>
          <a:p>
            <a:pPr eaLnBrk="1" hangingPunct="1"/>
            <a:r>
              <a:rPr lang="en-US" sz="2800" smtClean="0"/>
              <a:t>A </a:t>
            </a:r>
            <a:r>
              <a:rPr lang="en-US" sz="2800" u="sng" smtClean="0"/>
              <a:t>pointer</a:t>
            </a:r>
            <a:r>
              <a:rPr lang="en-US" sz="2800" smtClean="0"/>
              <a:t> to a structure may also be passed as an argument to a function, it is then a call-by-reference.</a:t>
            </a:r>
          </a:p>
          <a:p>
            <a:pPr lvl="1" eaLnBrk="1" hangingPunct="1"/>
            <a:r>
              <a:rPr lang="en-US" smtClean="0"/>
              <a:t>Changes made to the formal parameters then also change the argument.</a:t>
            </a:r>
            <a:r>
              <a:rPr lang="en-US" sz="2400" smtClean="0"/>
              <a:t> 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30C2CC-2670-4DE9-94AF-766913B77368}" type="slidenum">
              <a:rPr lang="en-AU" smtClean="0"/>
              <a:pPr/>
              <a:t>15</a:t>
            </a:fld>
            <a:endParaRPr lang="en-A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Call by Value Example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87450" y="1628775"/>
            <a:ext cx="6934200" cy="4889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typedef  struct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{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int ival;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double dval;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}simple;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endParaRPr lang="en-US" sz="2000" b="1">
              <a:latin typeface="Times New Roman" pitchFamily="18" charset="0"/>
            </a:endParaRP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void fun1( simple s);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endParaRPr lang="en-US" sz="2000" b="1">
              <a:latin typeface="Times New Roman" pitchFamily="18" charset="0"/>
            </a:endParaRP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int main(void)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{	</a:t>
            </a:r>
          </a:p>
          <a:p>
            <a:pPr eaLnBrk="0" hangingPunct="0">
              <a:lnSpc>
                <a:spcPct val="70000"/>
              </a:lnSpc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 simple s1 = {10, 1.5};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fun1(s1);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printf(“%i %lf”, s1.ival , s1.dval);  // output?___________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return 0;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void fun1( simple s)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 {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s.ival++;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	s.dval++;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tabLst>
                <a:tab pos="473075" algn="l"/>
              </a:tabLst>
            </a:pPr>
            <a:r>
              <a:rPr lang="en-US" sz="20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F22BFD-0804-4A67-B28E-16C359924C32}" type="slidenum">
              <a:rPr lang="en-AU" smtClean="0"/>
              <a:pPr/>
              <a:t>16</a:t>
            </a:fld>
            <a:endParaRPr lang="en-A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Pointers to Structures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162800" cy="3933825"/>
          </a:xfrm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When using pointers to access struct members, the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arrow</a:t>
            </a:r>
            <a:r>
              <a:rPr lang="en-US" sz="2400" smtClean="0"/>
              <a:t> operator is used. Alternatively “de-reference”</a:t>
            </a:r>
            <a:endParaRPr lang="en-US" sz="20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Example: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smtClean="0"/>
              <a:t> </a:t>
            </a:r>
            <a:endParaRPr lang="en-US" sz="5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typedef struct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int 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double weight,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}gizmo;</a:t>
            </a:r>
            <a:br>
              <a:rPr lang="en-US" sz="2000" b="1" smtClean="0"/>
            </a:br>
            <a:endParaRPr lang="en-US" sz="6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. . . . </a:t>
            </a:r>
            <a:endParaRPr lang="en-US" sz="16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gizmo g, *gPtr = &amp;g;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6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gPtr-&gt;type = 42;         /* (*gPTR).type = 42; */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gPtr-&gt;weight = 2.04;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3B8D2F-6A18-41AA-9BA3-BCE5D6B42111}" type="slidenum">
              <a:rPr lang="en-AU" smtClean="0"/>
              <a:pPr/>
              <a:t>17</a:t>
            </a:fld>
            <a:endParaRPr lang="en-AU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Pointers to Structures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41438"/>
            <a:ext cx="7772400" cy="5373687"/>
          </a:xfrm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typedef struct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int 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double weight,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} gizmo;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/>
              <a:t>void fun1(gizmo*);   /* function prototype */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int main(void)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gizmo g = { 42, 2.04, 7.5};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fun1(&amp;g);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printf(“%i”, g.type );   // Output?___________________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return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smtClean="0"/>
              <a:t>void fun1(gizmo* n)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smtClean="0"/>
              <a:t>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smtClean="0"/>
              <a:t>	n-&gt;type++; 	/* (*n).type++; */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2000" b="1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Practice!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AU" sz="2000" dirty="0" smtClean="0"/>
              <a:t>Write the function </a:t>
            </a:r>
            <a:r>
              <a:rPr lang="en-AU" sz="2000" dirty="0" err="1" smtClean="0"/>
              <a:t>fundisp</a:t>
            </a:r>
            <a:r>
              <a:rPr lang="en-AU" sz="2000" dirty="0" smtClean="0"/>
              <a:t>( ) to print all the members of variable </a:t>
            </a:r>
            <a:r>
              <a:rPr lang="en-AU" sz="2000" i="1" dirty="0" smtClean="0"/>
              <a:t>g</a:t>
            </a:r>
            <a:r>
              <a:rPr lang="en-AU" sz="2000" dirty="0" smtClean="0"/>
              <a:t> twice using pass by value and pass by reference respectively: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err="1" smtClean="0"/>
              <a:t>typedef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	double weight,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} gizmo;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fundisp</a:t>
            </a:r>
            <a:r>
              <a:rPr lang="en-US" sz="2000" b="1" smtClean="0"/>
              <a:t>(gizmo g, gizmo *</a:t>
            </a:r>
            <a:r>
              <a:rPr lang="en-US" sz="2000" b="1" dirty="0" err="1" smtClean="0"/>
              <a:t>gPtr</a:t>
            </a:r>
            <a:r>
              <a:rPr lang="en-US" sz="2000" b="1" dirty="0" smtClean="0"/>
              <a:t>);   /* function prototype */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main(void)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	gizmo g = { 42, 2.04, 7.5};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fundisp</a:t>
            </a:r>
            <a:r>
              <a:rPr lang="en-US" sz="2000" b="1" dirty="0" smtClean="0"/>
              <a:t>(g, &amp;</a:t>
            </a:r>
            <a:r>
              <a:rPr lang="en-US" sz="2000" b="1" dirty="0"/>
              <a:t>g</a:t>
            </a:r>
            <a:r>
              <a:rPr lang="en-US" sz="2000" b="1" dirty="0" smtClean="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AU" sz="2000" b="1" dirty="0" smtClean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B94ABB-1E53-4A95-9DE9-311415314C81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28800"/>
            <a:ext cx="7902575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When solving engineering problems, it is often necessary to work with large amounts of data.</a:t>
            </a:r>
          </a:p>
          <a:p>
            <a:pPr eaLnBrk="1" hangingPunct="1"/>
            <a:r>
              <a:rPr lang="en-US" sz="2800" smtClean="0"/>
              <a:t>Arrays provide a convenient way to store and manipulate large data sets.</a:t>
            </a:r>
          </a:p>
          <a:p>
            <a:pPr eaLnBrk="1" hangingPunct="1"/>
            <a:r>
              <a:rPr lang="en-US" sz="2800" smtClean="0"/>
              <a:t>However, arrays work only if all the data are of the same type.</a:t>
            </a:r>
          </a:p>
          <a:p>
            <a:pPr eaLnBrk="1" hangingPunct="1"/>
            <a:r>
              <a:rPr lang="en-US" sz="2800" smtClean="0"/>
              <a:t>In many cases, data that represent an object or a set of information has multiple data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4C3C6-7144-4F9B-881B-86ECD2813C51}" type="slidenum">
              <a:rPr lang="en-AU" smtClean="0"/>
              <a:pPr/>
              <a:t>3</a:t>
            </a:fld>
            <a:endParaRPr lang="en-A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Basics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structure (or "struct") is a collection of data values, called </a:t>
            </a:r>
            <a:r>
              <a:rPr lang="en-US" sz="2800" i="1" smtClean="0"/>
              <a:t>data</a:t>
            </a:r>
            <a:r>
              <a:rPr lang="en-US" sz="2800" smtClean="0"/>
              <a:t> </a:t>
            </a:r>
            <a:r>
              <a:rPr lang="en-US" sz="2800" i="1" smtClean="0"/>
              <a:t>members</a:t>
            </a:r>
            <a:r>
              <a:rPr lang="en-US" sz="2800" smtClean="0"/>
              <a:t>, that form a single unit.</a:t>
            </a:r>
            <a:br>
              <a:rPr lang="en-US" sz="2800" smtClean="0"/>
            </a:br>
            <a:r>
              <a:rPr lang="en-US" sz="2800" smtClean="0"/>
              <a:t> </a:t>
            </a:r>
          </a:p>
          <a:p>
            <a:pPr eaLnBrk="1" hangingPunct="1"/>
            <a:r>
              <a:rPr lang="en-US" sz="2800" smtClean="0"/>
              <a:t>Unlike arrays, the data members can be of different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36CBF-7BA3-45B3-B68D-F47152B38928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Definition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i="1" smtClean="0"/>
              <a:t>struct </a:t>
            </a:r>
            <a:r>
              <a:rPr lang="en-US" sz="2400" smtClean="0"/>
              <a:t>name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variable declaration;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variable declaration;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The keyword </a:t>
            </a:r>
            <a:r>
              <a:rPr lang="en-US" sz="2400" b="1" i="1" smtClean="0"/>
              <a:t>struct</a:t>
            </a:r>
            <a:r>
              <a:rPr lang="en-US" sz="2400" smtClean="0"/>
              <a:t> announces that this is a structure definition.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CFCB15-42C2-4103-9C48-FD099DA57878}" type="slidenum">
              <a:rPr lang="en-AU" smtClean="0"/>
              <a:pPr/>
              <a:t>5</a:t>
            </a:fld>
            <a:endParaRPr lang="en-A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typedef struct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int 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 smtClean="0"/>
              <a:t>	double weight,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smtClean="0"/>
              <a:t>}gizmo;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200" b="1" smtClean="0"/>
          </a:p>
          <a:p>
            <a:pPr eaLnBrk="1" hangingPunct="1">
              <a:lnSpc>
                <a:spcPct val="70000"/>
              </a:lnSpc>
            </a:pPr>
            <a:r>
              <a:rPr lang="en-US" sz="2400" smtClean="0"/>
              <a:t>The above defines a structure type. </a:t>
            </a:r>
            <a:br>
              <a:rPr lang="en-US" sz="2400" smtClean="0"/>
            </a:b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name of the structure type (gizmo) is called the </a:t>
            </a:r>
            <a:r>
              <a:rPr lang="en-US" sz="2400" b="1" i="1" smtClean="0"/>
              <a:t>structure</a:t>
            </a:r>
            <a:r>
              <a:rPr lang="en-US" sz="2400" b="1" smtClean="0"/>
              <a:t> </a:t>
            </a:r>
            <a:r>
              <a:rPr lang="en-US" sz="2400" b="1" i="1" smtClean="0"/>
              <a:t>tag</a:t>
            </a:r>
            <a:r>
              <a:rPr lang="en-US" sz="2400" smtClean="0"/>
              <a:t>.</a:t>
            </a:r>
            <a:r>
              <a:rPr lang="en-US" sz="2400" i="1" smtClean="0"/>
              <a:t/>
            </a:r>
            <a:br>
              <a:rPr lang="en-US" sz="2400" i="1" smtClean="0"/>
            </a:br>
            <a:endParaRPr lang="en-US" sz="1400" i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identifiers declared inside the braces are called </a:t>
            </a:r>
            <a:r>
              <a:rPr lang="en-US" sz="2400" i="1" smtClean="0"/>
              <a:t>member</a:t>
            </a:r>
            <a:r>
              <a:rPr lang="en-US" sz="2400" smtClean="0"/>
              <a:t> </a:t>
            </a:r>
            <a:r>
              <a:rPr lang="en-US" sz="2400" i="1" smtClean="0"/>
              <a:t>names. </a:t>
            </a:r>
            <a:r>
              <a:rPr lang="en-US" sz="2400" smtClean="0"/>
              <a:t>Members can be declared to be of any valid C data type.</a:t>
            </a:r>
            <a:br>
              <a:rPr lang="en-US" sz="2400" smtClean="0"/>
            </a:br>
            <a:endParaRPr lang="en-US" sz="12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tag </a:t>
            </a:r>
            <a:r>
              <a:rPr lang="en-US" sz="2400" i="1" smtClean="0"/>
              <a:t>gizmo</a:t>
            </a:r>
            <a:r>
              <a:rPr lang="en-US" sz="2400" smtClean="0"/>
              <a:t> may now be used just like predefined types int, char,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Struct Variables</a:t>
            </a:r>
            <a:endParaRPr lang="en-AU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800" b="1" smtClean="0"/>
              <a:t>typedef struct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800" b="1" smtClean="0"/>
              <a:t>	int 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800" b="1" smtClean="0"/>
              <a:t>	double weight,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}gizmo;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gizmo g1;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g1.type = 42;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g1.weight = 2.04;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g1.height = 1.74;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smtClean="0"/>
              <a:t>printf(“%f”, g1.height);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b="1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b="1" smtClean="0"/>
          </a:p>
          <a:p>
            <a:endParaRPr lang="en-AU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2FAA3-6922-42D9-9215-059C754B230C}" type="slidenum">
              <a:rPr lang="en-AU" smtClean="0"/>
              <a:pPr/>
              <a:t>7</a:t>
            </a:fld>
            <a:endParaRPr lang="en-A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Struct Variables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704928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dirty="0" smtClean="0"/>
              <a:t>gizmo g1;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dirty="0" smtClean="0"/>
              <a:t>gizmo *item;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400" dirty="0" smtClean="0"/>
              <a:t>The structure g1 is a collection of smaller variables called </a:t>
            </a:r>
            <a:r>
              <a:rPr lang="en-US" sz="2400" i="1" dirty="0" smtClean="0"/>
              <a:t>member variables</a:t>
            </a:r>
            <a:r>
              <a:rPr lang="en-US" sz="2400" dirty="0" smtClean="0"/>
              <a:t>. The member variables are accessed using the dot (.) operator;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dirty="0" smtClean="0"/>
              <a:t>item = &amp;g1;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dirty="0" smtClean="0"/>
              <a:t>g1.type = 42;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b="1" dirty="0" smtClean="0"/>
              <a:t>g1.weight = 2.04;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/>
              <a:t>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/>
              <a:t>item-&gt;type = 42;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/>
              <a:t>Item-&gt;type = 2.04;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endParaRPr lang="en-US" dirty="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105400" y="4343400"/>
            <a:ext cx="533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42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105400" y="4648200"/>
            <a:ext cx="533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AU" sz="2400">
                <a:latin typeface="Times New Roman" pitchFamily="18" charset="0"/>
              </a:rPr>
              <a:t>2.04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3810000" y="43434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105400" y="4953000"/>
            <a:ext cx="533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3810000" y="47244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5791200" y="45720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>
                <a:latin typeface="Times New Roman" pitchFamily="18" charset="0"/>
              </a:rPr>
              <a:t>weight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5791200" y="4267200"/>
            <a:ext cx="990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>
                <a:latin typeface="Times New Roman" pitchFamily="18" charset="0"/>
              </a:rPr>
              <a:t>type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5791200" y="4876800"/>
            <a:ext cx="1143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2000">
                <a:latin typeface="Times New Roman" pitchFamily="18" charset="0"/>
              </a:rPr>
              <a:t>height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3352800" y="3810000"/>
            <a:ext cx="3810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21518" name="Line 16"/>
          <p:cNvSpPr>
            <a:spLocks noChangeShapeType="1"/>
          </p:cNvSpPr>
          <p:nvPr/>
        </p:nvSpPr>
        <p:spPr bwMode="auto">
          <a:xfrm>
            <a:off x="3657600" y="3886200"/>
            <a:ext cx="14478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8"/>
          <p:cNvSpPr txBox="1">
            <a:spLocks noChangeArrowheads="1"/>
          </p:cNvSpPr>
          <p:nvPr/>
        </p:nvSpPr>
        <p:spPr bwMode="auto">
          <a:xfrm>
            <a:off x="5148263" y="398780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g1</a:t>
            </a:r>
            <a:endParaRPr lang="en-AU" b="1"/>
          </a:p>
        </p:txBody>
      </p:sp>
      <p:sp>
        <p:nvSpPr>
          <p:cNvPr id="21520" name="Text Box 19"/>
          <p:cNvSpPr txBox="1">
            <a:spLocks noChangeArrowheads="1"/>
          </p:cNvSpPr>
          <p:nvPr/>
        </p:nvSpPr>
        <p:spPr bwMode="auto">
          <a:xfrm>
            <a:off x="3222625" y="3498850"/>
            <a:ext cx="762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item</a:t>
            </a:r>
            <a:endParaRPr lang="en-A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F16DF-64C3-45B6-AF06-1EC7ADF746CC}" type="slidenum">
              <a:rPr lang="en-AU" smtClean="0"/>
              <a:pPr/>
              <a:t>8</a:t>
            </a:fld>
            <a:endParaRPr lang="en-A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Initializing Structs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772400" cy="4267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typedef struct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double x;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double y;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double width;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	double height;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} Rect;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smtClean="0"/>
              <a:t>Rect r1 = {0, 0, 5, 10};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AU" smtClean="0"/>
              <a:t>Etter/Ingber    PSH/JKL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18395-E0E5-42BD-BB28-978BA16DB11B}" type="slidenum">
              <a:rPr lang="en-AU" smtClean="0"/>
              <a:pPr/>
              <a:t>9</a:t>
            </a:fld>
            <a:endParaRPr lang="en-AU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Practice!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7467600" cy="1583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400" dirty="0"/>
              <a:t>Write the C statements necessary to output the value of the </a:t>
            </a:r>
            <a:r>
              <a:rPr lang="en-US" sz="2400" dirty="0" err="1"/>
              <a:t>struct</a:t>
            </a:r>
            <a:r>
              <a:rPr lang="en-US" sz="2400" dirty="0"/>
              <a:t> r1 defined in the previous slide.</a:t>
            </a:r>
          </a:p>
          <a:p>
            <a:pPr eaLnBrk="0" hangingPunct="0">
              <a:lnSpc>
                <a:spcPct val="85000"/>
              </a:lnSpc>
            </a:pPr>
            <a:endParaRPr lang="en-US" sz="2400" dirty="0"/>
          </a:p>
          <a:p>
            <a:pPr eaLnBrk="0" hangingPunct="0">
              <a:lnSpc>
                <a:spcPct val="85000"/>
              </a:lnSpc>
            </a:pPr>
            <a:endParaRPr lang="en-US" sz="2400" dirty="0"/>
          </a:p>
          <a:p>
            <a:pPr eaLnBrk="0" hangingPunct="0">
              <a:lnSpc>
                <a:spcPct val="85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win_ppt_template_for_local_us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E70000"/>
      </a:accent6>
      <a:hlink>
        <a:srgbClr val="5F5F5F"/>
      </a:hlink>
      <a:folHlink>
        <a:srgbClr val="B2B2B2"/>
      </a:folHlink>
    </a:clrScheme>
    <a:fontScheme name="swin_ppt_template_for_local_u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swin_ppt_template_for_local_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_ppt_template_for_local_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in_ppt_template_for_local_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_ppt_template_for_local_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_ppt_template_for_local_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_ppt_template_for_local_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in_ppt_template_for_local_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win_ppt_template_for_local_us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412</Words>
  <Application>Microsoft Office PowerPoint</Application>
  <PresentationFormat>On-screen Show (4:3)</PresentationFormat>
  <Paragraphs>228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swin_ppt_template_for_local_use</vt:lpstr>
      <vt:lpstr>Introduction to Programming</vt:lpstr>
      <vt:lpstr>Introduction</vt:lpstr>
      <vt:lpstr>Structure Basics</vt:lpstr>
      <vt:lpstr>Structure Definition</vt:lpstr>
      <vt:lpstr>Example</vt:lpstr>
      <vt:lpstr>Declaring Struct Variables</vt:lpstr>
      <vt:lpstr>Declaring Struct Variables</vt:lpstr>
      <vt:lpstr>Initializing Structs </vt:lpstr>
      <vt:lpstr>Practice!</vt:lpstr>
      <vt:lpstr>Assignment operator</vt:lpstr>
      <vt:lpstr>Scope of a Struct</vt:lpstr>
      <vt:lpstr>Arrays of Structs</vt:lpstr>
      <vt:lpstr>Array of Structs</vt:lpstr>
      <vt:lpstr>Structs as Arguments to Functions</vt:lpstr>
      <vt:lpstr>Call by Value Example</vt:lpstr>
      <vt:lpstr>Pointers to Structures</vt:lpstr>
      <vt:lpstr>Pointers to Structures </vt:lpstr>
      <vt:lpstr>Practice!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10 - Structures</dc:title>
  <dc:creator> </dc:creator>
  <cp:lastModifiedBy>khsim</cp:lastModifiedBy>
  <cp:revision>55</cp:revision>
  <cp:lastPrinted>2005-04-30T13:22:25Z</cp:lastPrinted>
  <dcterms:created xsi:type="dcterms:W3CDTF">1996-09-30T18:28:10Z</dcterms:created>
  <dcterms:modified xsi:type="dcterms:W3CDTF">2015-10-13T02:05:24Z</dcterms:modified>
</cp:coreProperties>
</file>