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317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128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225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626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803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001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110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6108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0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28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701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6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05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9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7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04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53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8AFFCA-CBF6-4A40-B807-787D8F87C3E0}" type="datetimeFigureOut">
              <a:rPr lang="en-MY" smtClean="0"/>
              <a:t>27/5/2019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A5524F-1101-4E2C-A6E7-E722EC6627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861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E1FD-106F-4F56-93C2-8F1E6EAF5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83997"/>
            <a:ext cx="8825658" cy="2677648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SWE20001 Final Project</a:t>
            </a:r>
            <a:br>
              <a:rPr lang="en-US" dirty="0"/>
            </a:br>
            <a:r>
              <a:rPr lang="en-US" dirty="0"/>
              <a:t>Type Type Mayhem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424D-515F-46CD-AAE7-5FC37B60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67993"/>
            <a:ext cx="8825658" cy="142752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By:</a:t>
            </a:r>
          </a:p>
          <a:p>
            <a:r>
              <a:rPr lang="en-US" dirty="0">
                <a:solidFill>
                  <a:schemeClr val="accent6"/>
                </a:solidFill>
              </a:rPr>
              <a:t>Sheldon Lai Jian Heng (100086149)</a:t>
            </a:r>
          </a:p>
          <a:p>
            <a:r>
              <a:rPr lang="en-US" dirty="0">
                <a:solidFill>
                  <a:schemeClr val="accent6"/>
                </a:solidFill>
              </a:rPr>
              <a:t>Jason Ang (100087252)</a:t>
            </a:r>
          </a:p>
          <a:p>
            <a:r>
              <a:rPr lang="en-US" dirty="0">
                <a:solidFill>
                  <a:schemeClr val="accent6"/>
                </a:solidFill>
              </a:rPr>
              <a:t>Darren Frederick Chan </a:t>
            </a:r>
            <a:r>
              <a:rPr lang="en-US" dirty="0" err="1">
                <a:solidFill>
                  <a:schemeClr val="accent6"/>
                </a:solidFill>
              </a:rPr>
              <a:t>Chyun</a:t>
            </a:r>
            <a:r>
              <a:rPr lang="en-US" dirty="0">
                <a:solidFill>
                  <a:schemeClr val="accent6"/>
                </a:solidFill>
              </a:rPr>
              <a:t> Yaw (100085926)</a:t>
            </a:r>
            <a:endParaRPr lang="en-M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6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062-7F7C-49DD-AA8F-F68A20B6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8D6E-FE9F-41C4-AB7D-2B825245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Overall</a:t>
            </a:r>
          </a:p>
          <a:p>
            <a:pPr lvl="1"/>
            <a:r>
              <a:rPr lang="en-US" sz="2800" dirty="0"/>
              <a:t>To extend an unfinished game project from online users of GitHub or from any online source.</a:t>
            </a:r>
          </a:p>
        </p:txBody>
      </p:sp>
    </p:spTree>
    <p:extLst>
      <p:ext uri="{BB962C8B-B14F-4D97-AF65-F5344CB8AC3E}">
        <p14:creationId xmlns:p14="http://schemas.microsoft.com/office/powerpoint/2010/main" val="129091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062-7F7C-49DD-AA8F-F68A20B6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8D6E-FE9F-41C4-AB7D-2B825245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Deliverables</a:t>
            </a:r>
          </a:p>
          <a:p>
            <a:pPr lvl="1"/>
            <a:r>
              <a:rPr lang="en-US" sz="2400" dirty="0"/>
              <a:t>A finished game project that satisfies the requirements set by the project owner and is inline with the project goals.</a:t>
            </a:r>
          </a:p>
        </p:txBody>
      </p:sp>
    </p:spTree>
    <p:extLst>
      <p:ext uri="{BB962C8B-B14F-4D97-AF65-F5344CB8AC3E}">
        <p14:creationId xmlns:p14="http://schemas.microsoft.com/office/powerpoint/2010/main" val="386301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062-7F7C-49DD-AA8F-F68A20B6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8D6E-FE9F-41C4-AB7D-2B825245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Justification</a:t>
            </a:r>
          </a:p>
          <a:p>
            <a:pPr lvl="1"/>
            <a:r>
              <a:rPr lang="en-US" sz="2800" dirty="0"/>
              <a:t>To create a game that helps people develop their keyboard typing skills in a fun and interesting way.</a:t>
            </a:r>
          </a:p>
        </p:txBody>
      </p:sp>
    </p:spTree>
    <p:extLst>
      <p:ext uri="{BB962C8B-B14F-4D97-AF65-F5344CB8AC3E}">
        <p14:creationId xmlns:p14="http://schemas.microsoft.com/office/powerpoint/2010/main" val="334149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062-7F7C-49DD-AA8F-F68A20B6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8D6E-FE9F-41C4-AB7D-2B825245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Constraints</a:t>
            </a:r>
          </a:p>
          <a:p>
            <a:pPr lvl="1"/>
            <a:r>
              <a:rPr lang="en-US" sz="2400" dirty="0"/>
              <a:t>Limited period of time to complete the project. Due date is in Week 12, the last week of May.</a:t>
            </a:r>
          </a:p>
          <a:p>
            <a:pPr lvl="1"/>
            <a:r>
              <a:rPr lang="en-US" sz="2400" dirty="0"/>
              <a:t>Team members have differing responsibilities.</a:t>
            </a:r>
          </a:p>
          <a:p>
            <a:pPr lvl="1"/>
            <a:r>
              <a:rPr lang="en-US" sz="2400" dirty="0"/>
              <a:t>The study, setup, and use of Unity game engine.</a:t>
            </a:r>
          </a:p>
        </p:txBody>
      </p:sp>
    </p:spTree>
    <p:extLst>
      <p:ext uri="{BB962C8B-B14F-4D97-AF65-F5344CB8AC3E}">
        <p14:creationId xmlns:p14="http://schemas.microsoft.com/office/powerpoint/2010/main" val="89402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062-7F7C-49DD-AA8F-F68A20B6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8D6E-FE9F-41C4-AB7D-2B825245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Assumptions</a:t>
            </a:r>
          </a:p>
          <a:p>
            <a:pPr lvl="1"/>
            <a:r>
              <a:rPr lang="en-US" sz="2400" dirty="0"/>
              <a:t>That team members are competent in the C# programming language.</a:t>
            </a:r>
          </a:p>
          <a:p>
            <a:pPr lvl="1"/>
            <a:r>
              <a:rPr lang="en-US" sz="2400" dirty="0"/>
              <a:t>That team members are competent in the usage of Visual Studio 2017 IDE.</a:t>
            </a:r>
          </a:p>
          <a:p>
            <a:pPr lvl="1"/>
            <a:r>
              <a:rPr lang="en-US" sz="2400" dirty="0"/>
              <a:t>That team members will stay for the whole duration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7818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81EA-696F-48F7-9531-FFFA7BA3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434-5BC3-46CA-931A-C8458D87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2400" dirty="0"/>
              <a:t>Communication</a:t>
            </a:r>
          </a:p>
          <a:p>
            <a:pPr lvl="1"/>
            <a:r>
              <a:rPr lang="en-MY" sz="2000" dirty="0"/>
              <a:t>Slack</a:t>
            </a:r>
          </a:p>
          <a:p>
            <a:r>
              <a:rPr lang="en-MY" sz="2400" dirty="0"/>
              <a:t>Task Management</a:t>
            </a:r>
          </a:p>
          <a:p>
            <a:pPr lvl="1"/>
            <a:r>
              <a:rPr lang="en-MY" sz="2000" dirty="0"/>
              <a:t>Trello</a:t>
            </a:r>
          </a:p>
          <a:p>
            <a:r>
              <a:rPr lang="en-MY" sz="2400" dirty="0"/>
              <a:t>Time Tracking</a:t>
            </a:r>
          </a:p>
          <a:p>
            <a:pPr lvl="1"/>
            <a:r>
              <a:rPr lang="en-MY" sz="2000" dirty="0"/>
              <a:t>Toggl</a:t>
            </a:r>
          </a:p>
          <a:p>
            <a:r>
              <a:rPr lang="en-MY" sz="2400" dirty="0"/>
              <a:t>Game Engine and Coding</a:t>
            </a:r>
          </a:p>
          <a:p>
            <a:pPr lvl="1"/>
            <a:r>
              <a:rPr lang="en-MY" sz="2000" dirty="0"/>
              <a:t>Visual Studio and Unity.</a:t>
            </a:r>
          </a:p>
        </p:txBody>
      </p:sp>
    </p:spTree>
    <p:extLst>
      <p:ext uri="{BB962C8B-B14F-4D97-AF65-F5344CB8AC3E}">
        <p14:creationId xmlns:p14="http://schemas.microsoft.com/office/powerpoint/2010/main" val="132516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0927-FA8C-4D16-95A1-32B38E4A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EA35-663F-4691-B0F3-CDE8CA75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000" dirty="0"/>
              <a:t>We also practiced using continuous integration in the final weeks of the project.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7F56A-2BEE-4A36-861C-99EBCE822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77" y="3128619"/>
            <a:ext cx="7231505" cy="354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208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 SWE20001 Final Project Type Type Mayhem</vt:lpstr>
      <vt:lpstr>Project Scope</vt:lpstr>
      <vt:lpstr>Project Scope</vt:lpstr>
      <vt:lpstr>Project Scope</vt:lpstr>
      <vt:lpstr>Project Scope</vt:lpstr>
      <vt:lpstr>Project Scope</vt:lpstr>
      <vt:lpstr>Tools Used</vt:lpstr>
      <vt:lpstr>Continuous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SWE20001 Final Project Type Type Mayhem</dc:title>
  <dc:creator>Darren</dc:creator>
  <cp:lastModifiedBy>SHELDON LAI JIAN HENG</cp:lastModifiedBy>
  <cp:revision>16</cp:revision>
  <dcterms:created xsi:type="dcterms:W3CDTF">2019-05-27T01:01:18Z</dcterms:created>
  <dcterms:modified xsi:type="dcterms:W3CDTF">2019-05-27T12:36:19Z</dcterms:modified>
</cp:coreProperties>
</file>