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1" autoAdjust="0"/>
  </p:normalViewPr>
  <p:slideViewPr>
    <p:cSldViewPr>
      <p:cViewPr varScale="1">
        <p:scale>
          <a:sx n="63" d="100"/>
          <a:sy n="63" d="100"/>
        </p:scale>
        <p:origin x="-8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12/16/2013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random/>
  </p:transition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Student06\Downloads\Martin%20Garrix%20-%20Animals.mp3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minecrafci.pl/" TargetMode="External"/><Relationship Id="rId3" Type="http://schemas.openxmlformats.org/officeDocument/2006/relationships/hyperlink" Target="http://facebook.pl/beka.z.otleta" TargetMode="External"/><Relationship Id="rId7" Type="http://schemas.openxmlformats.org/officeDocument/2006/relationships/hyperlink" Target="http://minecraft.pl/" TargetMode="External"/><Relationship Id="rId2" Type="http://schemas.openxmlformats.org/officeDocument/2006/relationships/hyperlink" Target="http://facebook.pl/PanOt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craft.pl/" TargetMode="External"/><Relationship Id="rId5" Type="http://schemas.openxmlformats.org/officeDocument/2006/relationships/hyperlink" Target="http://ponland.pl/" TargetMode="External"/><Relationship Id="rId4" Type="http://schemas.openxmlformats.org/officeDocument/2006/relationships/hyperlink" Target="http://panotlet.pl/" TargetMode="External"/><Relationship Id="rId9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 smtClean="0"/>
              <a:t>Paweł „</a:t>
            </a:r>
            <a:r>
              <a:rPr lang="pl-PL" noProof="0" dirty="0" err="1" smtClean="0"/>
              <a:t>Otlet</a:t>
            </a:r>
            <a:r>
              <a:rPr lang="pl-PL" noProof="0" dirty="0" smtClean="0"/>
              <a:t>” </a:t>
            </a:r>
            <a:r>
              <a:rPr lang="pl-PL" noProof="0" dirty="0" err="1" smtClean="0"/>
              <a:t>Otlewski</a:t>
            </a:r>
            <a:endParaRPr lang="pl-P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 smtClean="0"/>
              <a:t>Prezentacja by Paweł </a:t>
            </a:r>
            <a:r>
              <a:rPr lang="pl-PL" noProof="0" dirty="0" err="1" smtClean="0"/>
              <a:t>Otlewski</a:t>
            </a:r>
            <a:endParaRPr lang="pl-PL" noProof="0" dirty="0"/>
          </a:p>
        </p:txBody>
      </p:sp>
      <p:pic>
        <p:nvPicPr>
          <p:cNvPr id="5" name="Martin Garrix - Animal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8392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686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smtClean="0"/>
              <a:t>Wprowadzenie</a:t>
            </a:r>
            <a:endParaRPr lang="pl-P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smtClean="0"/>
              <a:t>Kto to jest?</a:t>
            </a:r>
          </a:p>
          <a:p>
            <a:r>
              <a:rPr lang="pl-PL" dirty="0" smtClean="0"/>
              <a:t>Historia</a:t>
            </a:r>
            <a:endParaRPr lang="pl-PL" noProof="0" dirty="0" smtClean="0"/>
          </a:p>
          <a:p>
            <a:r>
              <a:rPr lang="pl-PL" dirty="0" smtClean="0"/>
              <a:t>Co lubi?</a:t>
            </a:r>
          </a:p>
          <a:p>
            <a:r>
              <a:rPr lang="pl-PL" noProof="0" dirty="0" smtClean="0"/>
              <a:t>Czego nie lubi?</a:t>
            </a:r>
          </a:p>
          <a:p>
            <a:r>
              <a:rPr lang="pl-PL" dirty="0" smtClean="0"/>
              <a:t>Osiągnięcia</a:t>
            </a:r>
          </a:p>
          <a:p>
            <a:r>
              <a:rPr lang="pl-PL" noProof="0" dirty="0" smtClean="0"/>
              <a:t>Dodatkowe</a:t>
            </a:r>
          </a:p>
          <a:p>
            <a:r>
              <a:rPr lang="pl-PL" dirty="0" smtClean="0"/>
              <a:t>Przypisy i źródła</a:t>
            </a:r>
            <a:endParaRPr lang="pl-PL" noProof="0" dirty="0"/>
          </a:p>
        </p:txBody>
      </p:sp>
      <p:pic>
        <p:nvPicPr>
          <p:cNvPr id="1026" name="Picture 2" descr="C:\Users\Student06\AppData\Local\Microsoft\Windows\Temporary Internet Files\Content.IE5\1J08G659\MC9004355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142984"/>
            <a:ext cx="3786214" cy="465186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6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smtClean="0"/>
              <a:t>Kto to jest Paweł </a:t>
            </a:r>
            <a:r>
              <a:rPr lang="pl-PL" noProof="0" dirty="0" err="1" smtClean="0"/>
              <a:t>Otlewski</a:t>
            </a:r>
            <a:r>
              <a:rPr lang="pl-PL" noProof="0" dirty="0" smtClean="0"/>
              <a:t>?</a:t>
            </a:r>
            <a:endParaRPr lang="pl-P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5396"/>
          </a:xfrm>
        </p:spPr>
        <p:txBody>
          <a:bodyPr>
            <a:normAutofit lnSpcReduction="10000"/>
          </a:bodyPr>
          <a:lstStyle/>
          <a:p>
            <a:r>
              <a:rPr lang="pl-PL" noProof="0" dirty="0" smtClean="0"/>
              <a:t>Jest to (obecnie) uczeń ZS nr 4 RCKU w Wałczu.</a:t>
            </a:r>
          </a:p>
          <a:p>
            <a:r>
              <a:rPr lang="pl-PL" dirty="0" smtClean="0"/>
              <a:t>Urodzony 31 sierpnia 1995 roku w Wałczu.</a:t>
            </a:r>
          </a:p>
          <a:p>
            <a:r>
              <a:rPr lang="pl-PL" dirty="0" smtClean="0"/>
              <a:t>Uczeń Technikum Informatycznego, na specjalizacji „Aplikacje Internetowe”.</a:t>
            </a:r>
          </a:p>
          <a:p>
            <a:r>
              <a:rPr lang="pl-PL" noProof="0" dirty="0" smtClean="0"/>
              <a:t>Chciałby w przyszłości być </a:t>
            </a:r>
            <a:r>
              <a:rPr lang="pl-PL" noProof="0" dirty="0" err="1" smtClean="0"/>
              <a:t>webdesignerem</a:t>
            </a:r>
            <a:r>
              <a:rPr lang="pl-PL" dirty="0" smtClean="0"/>
              <a:t> oraz administratorem stron WWW.</a:t>
            </a:r>
          </a:p>
          <a:p>
            <a:r>
              <a:rPr lang="pl-PL" dirty="0" smtClean="0"/>
              <a:t>Nigdy nie sprawiał problemów wychowawczych, a w całym cyklu edukacji naliczył się jedynie koło 5-6 uwag z czego większość było w podstawówce oraz jedna w gimnazjum. W technikum nie odnotowano takich problemów.</a:t>
            </a:r>
          </a:p>
          <a:p>
            <a:r>
              <a:rPr lang="pl-PL" noProof="0" dirty="0" smtClean="0"/>
              <a:t>Lektor (z uprawnieniami Ceremoniarza u Biskupa)</a:t>
            </a:r>
            <a:endParaRPr lang="pl-PL" noProof="0" dirty="0"/>
          </a:p>
        </p:txBody>
      </p:sp>
      <p:pic>
        <p:nvPicPr>
          <p:cNvPr id="2050" name="Picture 2" descr="C:\Users\Student06\AppData\Local\Microsoft\Windows\Temporary Internet Files\Content.IE5\ADMSTOG1\MC9003326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94881">
            <a:off x="7408738" y="293617"/>
            <a:ext cx="1446241" cy="143522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smtClean="0"/>
              <a:t>Historia</a:t>
            </a:r>
            <a:endParaRPr lang="pl-P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smtClean="0"/>
              <a:t>Urodził się 31 sierpnia 1995 roku w Wałczu, jako syn rodziny </a:t>
            </a:r>
            <a:r>
              <a:rPr lang="pl-PL" noProof="0" dirty="0" err="1" smtClean="0"/>
              <a:t>Otlewskich</a:t>
            </a:r>
            <a:r>
              <a:rPr lang="pl-PL" noProof="0" dirty="0" smtClean="0"/>
              <a:t>. Początkowo jego ojciec, Franciszek, pracował w Starostwie Powiatowym jako naczelnik Wydziału Transportu, a matka, Irena, jako kasjerka/asystentka w sklepie.</a:t>
            </a:r>
          </a:p>
          <a:p>
            <a:r>
              <a:rPr lang="pl-PL" dirty="0" smtClean="0"/>
              <a:t>Chodził do Szkoły Podstawowej nr 4 w Wałczu, a następnie udał się do Gimnazjum nr 5 w Wałczu (ZSM nr 1 w Wałczu).</a:t>
            </a:r>
          </a:p>
          <a:p>
            <a:r>
              <a:rPr lang="pl-PL" noProof="0" dirty="0" smtClean="0"/>
              <a:t>Obecnie uczy się na trzecim roku Technikum Informatycznego w ZS nr 4 RCKU w Wałczu</a:t>
            </a:r>
            <a:endParaRPr lang="pl-PL" noProof="0" dirty="0"/>
          </a:p>
        </p:txBody>
      </p:sp>
      <p:pic>
        <p:nvPicPr>
          <p:cNvPr id="3074" name="Picture 2" descr="C:\Users\Student06\AppData\Local\Microsoft\Windows\Temporary Internet Files\Content.IE5\1J08G659\MC90039727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0224" y="447254"/>
            <a:ext cx="2216155" cy="97356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smtClean="0"/>
              <a:t>Co lubi?</a:t>
            </a:r>
            <a:endParaRPr lang="pl-P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smtClean="0"/>
              <a:t>Przede wszystkim tworzenie stron WWW oparte o najnowsze technologie.</a:t>
            </a:r>
          </a:p>
          <a:p>
            <a:r>
              <a:rPr lang="pl-PL" dirty="0" smtClean="0"/>
              <a:t>Do tego uwielbia gry komputerowe, grafikę rastrową i wektorową.</a:t>
            </a:r>
          </a:p>
          <a:p>
            <a:r>
              <a:rPr lang="pl-PL" dirty="0" smtClean="0"/>
              <a:t>Historię, kulturę i </a:t>
            </a:r>
            <a:r>
              <a:rPr lang="pl-PL" dirty="0" err="1" smtClean="0"/>
              <a:t>religioznastwo</a:t>
            </a:r>
            <a:r>
              <a:rPr lang="pl-PL" dirty="0" smtClean="0"/>
              <a:t>.</a:t>
            </a:r>
          </a:p>
          <a:p>
            <a:r>
              <a:rPr lang="pl-PL" noProof="0" dirty="0" smtClean="0"/>
              <a:t>Więcej rzeczy nie pamiętam.</a:t>
            </a:r>
          </a:p>
        </p:txBody>
      </p:sp>
      <p:pic>
        <p:nvPicPr>
          <p:cNvPr id="4098" name="Picture 2" descr="C:\Users\Student06\AppData\Local\Microsoft\Windows\Temporary Internet Files\Content.IE5\2M8L1QAI\MC90028665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8118">
            <a:off x="5593398" y="3507991"/>
            <a:ext cx="2515536" cy="23623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219200"/>
          </a:xfrm>
        </p:spPr>
        <p:txBody>
          <a:bodyPr>
            <a:normAutofit/>
          </a:bodyPr>
          <a:lstStyle/>
          <a:p>
            <a:r>
              <a:rPr lang="pl-PL" noProof="0" dirty="0" smtClean="0"/>
              <a:t>Czego nie lubi?</a:t>
            </a:r>
            <a:endParaRPr lang="pl-P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smtClean="0"/>
              <a:t>Częstego wśród jego towarzystwa braku profesjonalizmu i zbędnego nasycania projektów zbędnymi rzeczami.</a:t>
            </a:r>
          </a:p>
          <a:p>
            <a:r>
              <a:rPr lang="pl-PL" noProof="0" dirty="0" smtClean="0"/>
              <a:t>Niepraktycznego systemu edukacji w Polsce oraz na świecie.</a:t>
            </a:r>
          </a:p>
          <a:p>
            <a:r>
              <a:rPr lang="pl-PL" noProof="0" dirty="0" err="1" smtClean="0"/>
              <a:t>Pseudoateistów</a:t>
            </a:r>
            <a:r>
              <a:rPr lang="pl-PL" noProof="0" dirty="0" smtClean="0"/>
              <a:t>, którzy wyśmiewają się z osób religijnych, a sami „idą święcić jajeczka na Wielkanoc”.</a:t>
            </a:r>
          </a:p>
          <a:p>
            <a:endParaRPr lang="pl-PL" noProof="0" dirty="0"/>
          </a:p>
        </p:txBody>
      </p:sp>
      <p:pic>
        <p:nvPicPr>
          <p:cNvPr id="5122" name="Picture 2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688433">
            <a:off x="3527007" y="4174961"/>
            <a:ext cx="1787717" cy="293309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smtClean="0"/>
              <a:t>Osiągnięcia</a:t>
            </a:r>
            <a:endParaRPr lang="pl-P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smtClean="0"/>
              <a:t>Dotarł do finałów ogólnopolskiego konkursu informatycznego, który odbywał się w Szczecinie. Zajął ostatecznie 74 miejsce na 346 startujących w konkursie i brakowało mu jedynie 3 punktów do 1 miejsca.</a:t>
            </a:r>
          </a:p>
          <a:p>
            <a:r>
              <a:rPr lang="pl-PL" noProof="0" dirty="0" smtClean="0"/>
              <a:t>Współtwórca portalu </a:t>
            </a:r>
            <a:r>
              <a:rPr lang="pl-PL" noProof="0" dirty="0" err="1" smtClean="0"/>
              <a:t>poNland.pl</a:t>
            </a:r>
            <a:r>
              <a:rPr lang="pl-PL" noProof="0" dirty="0" smtClean="0"/>
              <a:t>, były członek ekipy MM, twórca serwerów </a:t>
            </a:r>
            <a:r>
              <a:rPr lang="pl-PL" noProof="0" dirty="0" err="1" smtClean="0"/>
              <a:t>Minecraft</a:t>
            </a:r>
            <a:r>
              <a:rPr lang="pl-PL" noProof="0" dirty="0" smtClean="0"/>
              <a:t> i serwerów TeamSpeak3.</a:t>
            </a:r>
          </a:p>
          <a:p>
            <a:r>
              <a:rPr lang="pl-PL" dirty="0" smtClean="0"/>
              <a:t>Wydawca gier Indie pod marką </a:t>
            </a:r>
            <a:r>
              <a:rPr lang="pl-PL" dirty="0" err="1" smtClean="0"/>
              <a:t>PanOtlet.pl</a:t>
            </a:r>
            <a:endParaRPr lang="pl-PL" noProof="0" dirty="0"/>
          </a:p>
        </p:txBody>
      </p:sp>
      <p:pic>
        <p:nvPicPr>
          <p:cNvPr id="6146" name="Picture 2" descr="C:\Users\Student06\AppData\Local\Microsoft\Windows\Temporary Internet Files\Content.IE5\2M8L1QAI\MC90042581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5143512"/>
            <a:ext cx="1387494" cy="117135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Obecnie prowadzi kilka stron WWW, ale również zajmuje się obsługą serwerów i </a:t>
            </a:r>
            <a:r>
              <a:rPr lang="pl-PL" dirty="0" err="1" smtClean="0"/>
              <a:t>hostingów</a:t>
            </a:r>
            <a:r>
              <a:rPr lang="pl-PL" dirty="0" smtClean="0"/>
              <a:t>.</a:t>
            </a:r>
          </a:p>
          <a:p>
            <a:r>
              <a:rPr lang="pl-PL" dirty="0" smtClean="0"/>
              <a:t>Współpracuje z wieloma firmami takimi jak CPM24, </a:t>
            </a:r>
            <a:r>
              <a:rPr lang="pl-PL" dirty="0" err="1" smtClean="0"/>
              <a:t>AdTaily.pl</a:t>
            </a:r>
            <a:r>
              <a:rPr lang="pl-PL" dirty="0" smtClean="0"/>
              <a:t>, czy </a:t>
            </a:r>
            <a:r>
              <a:rPr lang="pl-PL" dirty="0" err="1" smtClean="0"/>
              <a:t>DotPay.pl</a:t>
            </a:r>
            <a:endParaRPr lang="pl-PL" dirty="0" smtClean="0"/>
          </a:p>
          <a:p>
            <a:r>
              <a:rPr lang="pl-PL" dirty="0" smtClean="0"/>
              <a:t>Prowadzi system SMS Premium </a:t>
            </a:r>
            <a:r>
              <a:rPr lang="pl-PL" dirty="0" err="1" smtClean="0"/>
              <a:t>Rate</a:t>
            </a:r>
            <a:r>
              <a:rPr lang="pl-PL" dirty="0" smtClean="0"/>
              <a:t> przez który prowadzi prawdziwe konkursy </a:t>
            </a:r>
            <a:r>
              <a:rPr lang="pl-PL" dirty="0" err="1" smtClean="0"/>
              <a:t>SMSowe</a:t>
            </a:r>
            <a:r>
              <a:rPr lang="pl-PL" dirty="0" smtClean="0"/>
              <a:t>.</a:t>
            </a:r>
          </a:p>
          <a:p>
            <a:r>
              <a:rPr lang="pl-PL" dirty="0" smtClean="0"/>
              <a:t>Znany pod pseudonimem </a:t>
            </a:r>
            <a:r>
              <a:rPr lang="pl-PL" dirty="0" err="1" smtClean="0"/>
              <a:t>Otlet</a:t>
            </a:r>
            <a:r>
              <a:rPr lang="pl-PL" dirty="0" smtClean="0"/>
              <a:t>, Pan </a:t>
            </a:r>
            <a:r>
              <a:rPr lang="pl-PL" dirty="0" err="1" smtClean="0"/>
              <a:t>Otlet</a:t>
            </a:r>
            <a:r>
              <a:rPr lang="pl-PL" dirty="0" smtClean="0"/>
              <a:t> lub </a:t>
            </a:r>
            <a:r>
              <a:rPr lang="pl-PL" dirty="0" err="1" smtClean="0"/>
              <a:t>TheOtlet</a:t>
            </a:r>
            <a:r>
              <a:rPr lang="pl-PL" dirty="0" smtClean="0"/>
              <a:t> (zależnie od grupy docelowej).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Obecnie</a:t>
            </a:r>
            <a:endParaRPr lang="pl-PL" dirty="0"/>
          </a:p>
        </p:txBody>
      </p:sp>
      <p:pic>
        <p:nvPicPr>
          <p:cNvPr id="7170" name="Picture 2" descr="C:\Users\Student06\AppData\Local\Microsoft\Windows\Temporary Internet Files\Content.IE5\F3Z26NU2\MC90040415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624" y="4554717"/>
            <a:ext cx="1682779" cy="168892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3382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facebook.pl/PanOtlet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http://facebook.pl/beka.z.otleta</a:t>
            </a:r>
            <a:r>
              <a:rPr lang="pl-PL" dirty="0" smtClean="0"/>
              <a:t> &lt;= </a:t>
            </a:r>
            <a:r>
              <a:rPr lang="pl-PL" dirty="0" err="1" smtClean="0"/>
              <a:t>Fanpejdż</a:t>
            </a:r>
            <a:r>
              <a:rPr lang="pl-PL" dirty="0" smtClean="0"/>
              <a:t> założony przez D. </a:t>
            </a:r>
            <a:r>
              <a:rPr lang="pl-PL" dirty="0" err="1" smtClean="0"/>
              <a:t>Praźmo</a:t>
            </a:r>
            <a:r>
              <a:rPr lang="pl-PL" dirty="0" smtClean="0"/>
              <a:t> ku mojej chwale.</a:t>
            </a:r>
            <a:endParaRPr lang="pl-PL" dirty="0" smtClean="0"/>
          </a:p>
          <a:p>
            <a:r>
              <a:rPr lang="pl-PL" dirty="0" smtClean="0">
                <a:hlinkClick r:id="rId4"/>
              </a:rPr>
              <a:t>http://panotlet.pl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http://ponland.pl</a:t>
            </a:r>
            <a:endParaRPr lang="pl-PL" dirty="0" smtClean="0"/>
          </a:p>
          <a:p>
            <a:r>
              <a:rPr lang="pl-PL" dirty="0" smtClean="0">
                <a:hlinkClick r:id="rId6"/>
              </a:rPr>
              <a:t>http://mycraft.pl</a:t>
            </a:r>
            <a:r>
              <a:rPr lang="pl-PL" dirty="0" smtClean="0"/>
              <a:t> &lt;= Dawny administrator i redaktor</a:t>
            </a:r>
          </a:p>
          <a:p>
            <a:r>
              <a:rPr lang="pl-PL" dirty="0" smtClean="0">
                <a:hlinkClick r:id="rId7"/>
              </a:rPr>
              <a:t>http://minecraft.pl</a:t>
            </a:r>
            <a:r>
              <a:rPr lang="pl-PL" dirty="0" smtClean="0"/>
              <a:t> &lt;= Dawny redaktor</a:t>
            </a:r>
          </a:p>
          <a:p>
            <a:r>
              <a:rPr lang="pl-PL" dirty="0" smtClean="0">
                <a:hlinkClick r:id="rId8"/>
              </a:rPr>
              <a:t>http://minecrafci.pl</a:t>
            </a:r>
            <a:r>
              <a:rPr lang="pl-PL" dirty="0" smtClean="0"/>
              <a:t> &lt;= Dawny redaktor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Przypisy i źródła</a:t>
            </a:r>
            <a:endParaRPr lang="pl-PL" dirty="0"/>
          </a:p>
        </p:txBody>
      </p:sp>
      <p:pic>
        <p:nvPicPr>
          <p:cNvPr id="8194" name="Picture 2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00892" y="5000636"/>
            <a:ext cx="1622447" cy="139530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6FC86C-C2DC-4DAD-B7AF-C993B17B20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EarthDayPresentation</Template>
  <TotalTime>0</TotalTime>
  <Words>440</Words>
  <Application>Microsoft Office PowerPoint</Application>
  <PresentationFormat>Pokaz na ekranie (4:3)</PresentationFormat>
  <Paragraphs>54</Paragraphs>
  <Slides>9</Slides>
  <Notes>7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EarthDayPresentation</vt:lpstr>
      <vt:lpstr>Paweł „Otlet” Otlewski</vt:lpstr>
      <vt:lpstr>Wprowadzenie</vt:lpstr>
      <vt:lpstr>Kto to jest Paweł Otlewski?</vt:lpstr>
      <vt:lpstr>Historia</vt:lpstr>
      <vt:lpstr>Co lubi?</vt:lpstr>
      <vt:lpstr>Czego nie lubi?</vt:lpstr>
      <vt:lpstr>Osiągnięcia</vt:lpstr>
      <vt:lpstr>Obecnie</vt:lpstr>
      <vt:lpstr>Przypisy i źródła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2013-12-09T08:51:51Z</dcterms:created>
  <dcterms:modified xsi:type="dcterms:W3CDTF">2013-12-16T07:59:30Z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