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gif" ContentType="image/gif"/>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8"/>
  </p:notesMasterIdLst>
  <p:sldIdLst>
    <p:sldId id="258" r:id="rId2"/>
    <p:sldId id="259" r:id="rId3"/>
    <p:sldId id="261" r:id="rId4"/>
    <p:sldId id="262" r:id="rId5"/>
    <p:sldId id="266" r:id="rId6"/>
    <p:sldId id="267" r:id="rId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CC00"/>
    <a:srgbClr val="FF99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0"/>
    <p:restoredTop sz="94600"/>
  </p:normalViewPr>
  <p:slideViewPr>
    <p:cSldViewPr snapToGrid="0">
      <p:cViewPr varScale="1">
        <p:scale>
          <a:sx n="61" d="100"/>
          <a:sy n="61" d="100"/>
        </p:scale>
        <p:origin x="-140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pl-PL"/>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pl-PL"/>
          </a:p>
        </p:txBody>
      </p:sp>
      <p:sp>
        <p:nvSpPr>
          <p:cNvPr id="53252"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pl-PL" noProof="0" smtClean="0"/>
              <a:t>Kliknij, aby edytować style wzorca tekstu</a:t>
            </a:r>
          </a:p>
          <a:p>
            <a:pPr lvl="1"/>
            <a:r>
              <a:rPr lang="pl-PL" noProof="0" smtClean="0"/>
              <a:t>Drugi poziom</a:t>
            </a:r>
          </a:p>
          <a:p>
            <a:pPr lvl="2"/>
            <a:r>
              <a:rPr lang="pl-PL" noProof="0" smtClean="0"/>
              <a:t>Trzeci poziom</a:t>
            </a:r>
          </a:p>
          <a:p>
            <a:pPr lvl="3"/>
            <a:r>
              <a:rPr lang="pl-PL" noProof="0" smtClean="0"/>
              <a:t>Czwarty poziom</a:t>
            </a:r>
          </a:p>
          <a:p>
            <a:pPr lvl="4"/>
            <a:r>
              <a:rPr lang="pl-PL" noProof="0" smtClean="0"/>
              <a:t>Piąty poziom</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pl-PL"/>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098D0942-0A50-4759-A818-46F2094C1520}" type="slidenum">
              <a:rPr lang="pl-PL"/>
              <a:pPr>
                <a:defRPr/>
              </a:pPr>
              <a:t>‹#›</a:t>
            </a:fld>
            <a:endParaRPr lang="pl-PL"/>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CC3DD6FA-53AF-42D2-8F2D-9A9ADB2939B4}" type="slidenum">
              <a:rPr lang="pl-PL" smtClean="0"/>
              <a:pPr/>
              <a:t>1</a:t>
            </a:fld>
            <a:endParaRPr lang="pl-PL" smtClean="0"/>
          </a:p>
        </p:txBody>
      </p:sp>
      <p:sp>
        <p:nvSpPr>
          <p:cNvPr id="54275" name="Rectangle 2"/>
          <p:cNvSpPr>
            <a:spLocks noRo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r>
              <a:rPr lang="pl-PL" smtClean="0"/>
              <a:t>[</a:t>
            </a:r>
            <a:r>
              <a:rPr lang="pl-PL" b="1" smtClean="0"/>
              <a:t>Uwagi do wykładowcy:</a:t>
            </a:r>
            <a:r>
              <a:rPr lang="pl-PL" smtClean="0"/>
              <a:t> </a:t>
            </a:r>
          </a:p>
          <a:p>
            <a:pPr eaLnBrk="1" hangingPunct="1">
              <a:buFontTx/>
              <a:buChar char="•"/>
            </a:pPr>
            <a:r>
              <a:rPr lang="pl-PL" smtClean="0"/>
              <a:t>Aby uzyskać szczegółowe instrukcje pomocy dotyczące dostosowywania tego szablonu, zobacz ostatni slajd. Zobacz też dodatkowy tekst lekcji znajdujący się w okienku notatek niektórych slajdów.</a:t>
            </a:r>
          </a:p>
          <a:p>
            <a:pPr eaLnBrk="1" hangingPunct="1">
              <a:buFontTx/>
              <a:buChar char="•"/>
            </a:pPr>
            <a:r>
              <a:rPr lang="pl-PL" smtClean="0"/>
              <a:t>Niniejsza prezentacja zawiera animację Macromedia Flash, dlatego zapisanie szablonu może spowodować wyświetlenie komunikatu ostrzegawczego dotyczącego informacji osobistych. Jeżeli informacje nie zostaną dodane do właściwości samego pliku Flash, ostrzeżenie to nie będzie miało zastosowania do prezentacji. Kliknij przycisk </a:t>
            </a:r>
            <a:r>
              <a:rPr lang="pl-PL" b="1" smtClean="0"/>
              <a:t>OK</a:t>
            </a:r>
            <a:r>
              <a:rPr lang="pl-PL" smtClean="0"/>
              <a:t> w oknie komunikatu.]</a:t>
            </a:r>
          </a:p>
          <a:p>
            <a:pPr eaLnBrk="1" hangingPunct="1"/>
            <a:endParaRPr lang="pl-PL" smtClean="0"/>
          </a:p>
          <a:p>
            <a:pPr eaLnBrk="1" hangingPunct="1"/>
            <a:endParaRPr lang="pl-PL"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1C5F93BA-491A-4AD7-A26E-BB8F57C8A419}" type="slidenum">
              <a:rPr lang="pl-PL" smtClean="0"/>
              <a:pPr/>
              <a:t>2</a:t>
            </a:fld>
            <a:endParaRPr lang="pl-PL" smtClean="0"/>
          </a:p>
        </p:txBody>
      </p:sp>
      <p:sp>
        <p:nvSpPr>
          <p:cNvPr id="55299" name="Rectangle 2"/>
          <p:cNvSpPr>
            <a:spLocks noRo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pl-PL"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BCBBE139-8D15-49D2-A6F7-09F05E765C1E}" type="slidenum">
              <a:rPr lang="pl-PL" smtClean="0"/>
              <a:pPr/>
              <a:t>3</a:t>
            </a:fld>
            <a:endParaRPr lang="pl-PL" smtClean="0"/>
          </a:p>
        </p:txBody>
      </p:sp>
      <p:sp>
        <p:nvSpPr>
          <p:cNvPr id="56323" name="Rectangle 2"/>
          <p:cNvSpPr>
            <a:spLocks noRo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pl-PL"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7960E9BF-AB68-44C4-946D-1AB2EC037034}" type="slidenum">
              <a:rPr lang="pl-PL" smtClean="0"/>
              <a:pPr/>
              <a:t>4</a:t>
            </a:fld>
            <a:endParaRPr lang="pl-PL" smtClean="0"/>
          </a:p>
        </p:txBody>
      </p:sp>
      <p:sp>
        <p:nvSpPr>
          <p:cNvPr id="57347" name="Rectangle 2"/>
          <p:cNvSpPr>
            <a:spLocks noRo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pl-PL"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15EA5E95-F8EF-4106-9E44-FC85340ACC19}" type="slidenum">
              <a:rPr lang="pl-PL" smtClean="0"/>
              <a:pPr/>
              <a:t>5</a:t>
            </a:fld>
            <a:endParaRPr lang="pl-PL" smtClean="0"/>
          </a:p>
        </p:txBody>
      </p:sp>
      <p:sp>
        <p:nvSpPr>
          <p:cNvPr id="59395" name="Rectangle 2"/>
          <p:cNvSpPr>
            <a:spLocks noRo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r>
              <a:rPr lang="pl-PL" smtClean="0"/>
              <a:t>Zamiast około 30 ukrytych pasków narzędzi i poleceń zagnieżdżonych w menu i w oknach dialogowych można korzystać z jednego centrum sterowania, które udostępnia kluczowe funkcje i przedstawia je w bardzo przejrzysty sposób.</a:t>
            </a:r>
          </a:p>
          <a:p>
            <a:pPr eaLnBrk="1" hangingPunct="1"/>
            <a:r>
              <a:rPr lang="pl-PL" smtClean="0"/>
              <a:t>Po zapoznaniu się ze sposobem używania Wstążki w jednym programie (na poniższej ilustracji przedstawiono program Word 2007) korzystanie z niej będzie łatwe również w innych programach.</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5800" y="2130425"/>
            <a:ext cx="7772400" cy="1470025"/>
          </a:xfrm>
        </p:spPr>
        <p:txBody>
          <a:bodyPr/>
          <a:lstStyle>
            <a:lvl1pPr algn="ctr">
              <a:defRPr sz="4400">
                <a:solidFill>
                  <a:schemeClr val="tx1"/>
                </a:solidFill>
              </a:defRPr>
            </a:lvl1pPr>
          </a:lstStyle>
          <a:p>
            <a:r>
              <a:rPr lang="pl-PL" smtClean="0"/>
              <a:t>Kliknij, aby edytować styl</a:t>
            </a:r>
            <a:endParaRPr lang="pl-PL"/>
          </a:p>
        </p:txBody>
      </p:sp>
      <p:sp>
        <p:nvSpPr>
          <p:cNvPr id="4099" name="Rectangle 3"/>
          <p:cNvSpPr>
            <a:spLocks noGrp="1" noChangeArrowheads="1"/>
          </p:cNvSpPr>
          <p:nvPr>
            <p:ph type="subTitle" idx="1"/>
          </p:nvPr>
        </p:nvSpPr>
        <p:spPr>
          <a:xfrm>
            <a:off x="1371600" y="3886200"/>
            <a:ext cx="6400800" cy="1752600"/>
          </a:xfrm>
        </p:spPr>
        <p:txBody>
          <a:bodyPr/>
          <a:lstStyle>
            <a:lvl1pPr marL="0" indent="0" algn="ctr">
              <a:defRPr sz="3200">
                <a:solidFill>
                  <a:srgbClr val="FF9900"/>
                </a:solidFill>
              </a:defRPr>
            </a:lvl1pPr>
          </a:lstStyle>
          <a:p>
            <a:r>
              <a:rPr lang="pl-PL" smtClean="0"/>
              <a:t>Kliknij, aby edytować styl wzorca podtytułu</a:t>
            </a:r>
            <a:endParaRPr lang="pl-PL"/>
          </a:p>
        </p:txBody>
      </p:sp>
      <p:sp>
        <p:nvSpPr>
          <p:cNvPr id="4" name="Rectangle 4"/>
          <p:cNvSpPr>
            <a:spLocks noGrp="1" noChangeArrowheads="1"/>
          </p:cNvSpPr>
          <p:nvPr>
            <p:ph type="dt" sz="half" idx="10"/>
          </p:nvPr>
        </p:nvSpPr>
        <p:spPr>
          <a:xfrm>
            <a:off x="457200" y="6245225"/>
            <a:ext cx="2133600" cy="476250"/>
          </a:xfrm>
        </p:spPr>
        <p:txBody>
          <a:bodyPr/>
          <a:lstStyle>
            <a:lvl1pPr>
              <a:defRPr sz="1800"/>
            </a:lvl1pPr>
          </a:lstStyle>
          <a:p>
            <a:pPr>
              <a:defRPr/>
            </a:pPr>
            <a:endParaRPr lang="pl-PL"/>
          </a:p>
        </p:txBody>
      </p:sp>
      <p:sp>
        <p:nvSpPr>
          <p:cNvPr id="5" name="Rectangle 5"/>
          <p:cNvSpPr>
            <a:spLocks noGrp="1" noChangeArrowheads="1"/>
          </p:cNvSpPr>
          <p:nvPr>
            <p:ph type="ftr" sz="quarter" idx="11"/>
          </p:nvPr>
        </p:nvSpPr>
        <p:spPr>
          <a:xfrm>
            <a:off x="3124200" y="6200775"/>
            <a:ext cx="2895600" cy="476250"/>
          </a:xfrm>
        </p:spPr>
        <p:txBody>
          <a:bodyPr/>
          <a:lstStyle>
            <a:lvl1pPr>
              <a:defRPr sz="1800"/>
            </a:lvl1pPr>
          </a:lstStyle>
          <a:p>
            <a:pPr>
              <a:defRPr/>
            </a:pPr>
            <a:r>
              <a:rPr lang="pl-PL"/>
              <a:t>Poznaj doskonale wersję 2007 systemu</a:t>
            </a:r>
          </a:p>
        </p:txBody>
      </p:sp>
      <p:sp>
        <p:nvSpPr>
          <p:cNvPr id="6" name="Rectangle 6"/>
          <p:cNvSpPr>
            <a:spLocks noGrp="1" noChangeArrowheads="1"/>
          </p:cNvSpPr>
          <p:nvPr>
            <p:ph type="sldNum" sz="quarter" idx="12"/>
          </p:nvPr>
        </p:nvSpPr>
        <p:spPr>
          <a:xfrm>
            <a:off x="6553200" y="6245225"/>
            <a:ext cx="2133600" cy="476250"/>
          </a:xfrm>
        </p:spPr>
        <p:txBody>
          <a:bodyPr/>
          <a:lstStyle>
            <a:lvl1pPr>
              <a:defRPr sz="1800"/>
            </a:lvl1pPr>
          </a:lstStyle>
          <a:p>
            <a:pPr>
              <a:defRPr/>
            </a:pPr>
            <a:fld id="{DC8FE770-B232-408A-80D0-BF26965DAE61}" type="slidenum">
              <a:rPr lang="pl-PL"/>
              <a:pPr>
                <a:defRPr/>
              </a:pPr>
              <a:t>‹#›</a:t>
            </a:fld>
            <a:endParaRPr lang="pl-PL"/>
          </a:p>
        </p:txBody>
      </p:sp>
    </p:spTree>
  </p:cSld>
  <p:clrMapOvr>
    <a:masterClrMapping/>
  </p:clrMapOvr>
  <p:transition spd="med">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Kliknij, aby edytować styl</a:t>
            </a:r>
            <a:endParaRPr lang="sl-SI"/>
          </a:p>
        </p:txBody>
      </p:sp>
      <p:sp>
        <p:nvSpPr>
          <p:cNvPr id="3" name="Vertical Text Placeholder 2"/>
          <p:cNvSpPr>
            <a:spLocks noGrp="1"/>
          </p:cNvSpPr>
          <p:nvPr>
            <p:ph type="body" orient="vert" idx="1"/>
          </p:nvPr>
        </p:nvSpPr>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sl-SI"/>
          </a:p>
        </p:txBody>
      </p:sp>
      <p:sp>
        <p:nvSpPr>
          <p:cNvPr id="4" name="Rectangle 6"/>
          <p:cNvSpPr>
            <a:spLocks noGrp="1" noChangeArrowheads="1"/>
          </p:cNvSpPr>
          <p:nvPr>
            <p:ph type="dt" sz="half" idx="10"/>
          </p:nvPr>
        </p:nvSpPr>
        <p:spPr>
          <a:ln/>
        </p:spPr>
        <p:txBody>
          <a:bodyPr/>
          <a:lstStyle>
            <a:lvl1pPr>
              <a:defRPr/>
            </a:lvl1pPr>
          </a:lstStyle>
          <a:p>
            <a:pPr>
              <a:defRPr/>
            </a:pPr>
            <a:endParaRPr lang="pl-PL"/>
          </a:p>
        </p:txBody>
      </p:sp>
      <p:sp>
        <p:nvSpPr>
          <p:cNvPr id="5" name="Rectangle 7"/>
          <p:cNvSpPr>
            <a:spLocks noGrp="1" noChangeArrowheads="1"/>
          </p:cNvSpPr>
          <p:nvPr>
            <p:ph type="ftr" sz="quarter" idx="11"/>
          </p:nvPr>
        </p:nvSpPr>
        <p:spPr>
          <a:ln/>
        </p:spPr>
        <p:txBody>
          <a:bodyPr/>
          <a:lstStyle>
            <a:lvl1pPr>
              <a:defRPr/>
            </a:lvl1pPr>
          </a:lstStyle>
          <a:p>
            <a:pPr>
              <a:defRPr/>
            </a:pPr>
            <a:r>
              <a:rPr lang="pl-PL"/>
              <a:t>Poznaj doskonale wersję 2007 systemu</a:t>
            </a:r>
          </a:p>
        </p:txBody>
      </p:sp>
      <p:sp>
        <p:nvSpPr>
          <p:cNvPr id="6" name="Rectangle 8"/>
          <p:cNvSpPr>
            <a:spLocks noGrp="1" noChangeArrowheads="1"/>
          </p:cNvSpPr>
          <p:nvPr>
            <p:ph type="sldNum" sz="quarter" idx="12"/>
          </p:nvPr>
        </p:nvSpPr>
        <p:spPr>
          <a:ln/>
        </p:spPr>
        <p:txBody>
          <a:bodyPr/>
          <a:lstStyle>
            <a:lvl1pPr>
              <a:defRPr/>
            </a:lvl1pPr>
          </a:lstStyle>
          <a:p>
            <a:pPr>
              <a:defRPr/>
            </a:pPr>
            <a:fld id="{96E64B55-F1DC-4297-86AB-A9277126C765}" type="slidenum">
              <a:rPr lang="pl-PL"/>
              <a:pPr>
                <a:defRPr/>
              </a:pPr>
              <a:t>‹#›</a:t>
            </a:fld>
            <a:endParaRPr lang="pl-PL"/>
          </a:p>
        </p:txBody>
      </p:sp>
    </p:spTree>
  </p:cSld>
  <p:clrMapOvr>
    <a:masterClrMapping/>
  </p:clrMapOvr>
  <p:transition spd="med">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0513" y="73025"/>
            <a:ext cx="2141537" cy="5870575"/>
          </a:xfrm>
        </p:spPr>
        <p:txBody>
          <a:bodyPr vert="eaVert"/>
          <a:lstStyle/>
          <a:p>
            <a:r>
              <a:rPr lang="pl-PL" smtClean="0"/>
              <a:t>Kliknij, aby edytować styl</a:t>
            </a:r>
            <a:endParaRPr lang="sl-SI"/>
          </a:p>
        </p:txBody>
      </p:sp>
      <p:sp>
        <p:nvSpPr>
          <p:cNvPr id="3" name="Vertical Text Placeholder 2"/>
          <p:cNvSpPr>
            <a:spLocks noGrp="1"/>
          </p:cNvSpPr>
          <p:nvPr>
            <p:ph type="body" orient="vert" idx="1"/>
          </p:nvPr>
        </p:nvSpPr>
        <p:spPr>
          <a:xfrm>
            <a:off x="214313" y="73025"/>
            <a:ext cx="6273800" cy="5870575"/>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sl-SI"/>
          </a:p>
        </p:txBody>
      </p:sp>
      <p:sp>
        <p:nvSpPr>
          <p:cNvPr id="4" name="Rectangle 6"/>
          <p:cNvSpPr>
            <a:spLocks noGrp="1" noChangeArrowheads="1"/>
          </p:cNvSpPr>
          <p:nvPr>
            <p:ph type="dt" sz="half" idx="10"/>
          </p:nvPr>
        </p:nvSpPr>
        <p:spPr>
          <a:ln/>
        </p:spPr>
        <p:txBody>
          <a:bodyPr/>
          <a:lstStyle>
            <a:lvl1pPr>
              <a:defRPr/>
            </a:lvl1pPr>
          </a:lstStyle>
          <a:p>
            <a:pPr>
              <a:defRPr/>
            </a:pPr>
            <a:endParaRPr lang="pl-PL"/>
          </a:p>
        </p:txBody>
      </p:sp>
      <p:sp>
        <p:nvSpPr>
          <p:cNvPr id="5" name="Rectangle 7"/>
          <p:cNvSpPr>
            <a:spLocks noGrp="1" noChangeArrowheads="1"/>
          </p:cNvSpPr>
          <p:nvPr>
            <p:ph type="ftr" sz="quarter" idx="11"/>
          </p:nvPr>
        </p:nvSpPr>
        <p:spPr>
          <a:ln/>
        </p:spPr>
        <p:txBody>
          <a:bodyPr/>
          <a:lstStyle>
            <a:lvl1pPr>
              <a:defRPr/>
            </a:lvl1pPr>
          </a:lstStyle>
          <a:p>
            <a:pPr>
              <a:defRPr/>
            </a:pPr>
            <a:r>
              <a:rPr lang="pl-PL"/>
              <a:t>Poznaj doskonale wersję 2007 systemu</a:t>
            </a:r>
          </a:p>
        </p:txBody>
      </p:sp>
      <p:sp>
        <p:nvSpPr>
          <p:cNvPr id="6" name="Rectangle 8"/>
          <p:cNvSpPr>
            <a:spLocks noGrp="1" noChangeArrowheads="1"/>
          </p:cNvSpPr>
          <p:nvPr>
            <p:ph type="sldNum" sz="quarter" idx="12"/>
          </p:nvPr>
        </p:nvSpPr>
        <p:spPr>
          <a:ln/>
        </p:spPr>
        <p:txBody>
          <a:bodyPr/>
          <a:lstStyle>
            <a:lvl1pPr>
              <a:defRPr/>
            </a:lvl1pPr>
          </a:lstStyle>
          <a:p>
            <a:pPr>
              <a:defRPr/>
            </a:pPr>
            <a:fld id="{8E66AE4A-5E52-4860-8178-EB022813BD0E}" type="slidenum">
              <a:rPr lang="pl-PL"/>
              <a:pPr>
                <a:defRPr/>
              </a:pPr>
              <a:t>‹#›</a:t>
            </a:fld>
            <a:endParaRPr lang="pl-PL"/>
          </a:p>
        </p:txBody>
      </p:sp>
    </p:spTree>
  </p:cSld>
  <p:clrMapOvr>
    <a:masterClrMapping/>
  </p:clrMapOvr>
  <p:transition spd="med">
    <p:wipe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ytuł, zawartość i tekst">
    <p:spTree>
      <p:nvGrpSpPr>
        <p:cNvPr id="1" name=""/>
        <p:cNvGrpSpPr/>
        <p:nvPr/>
      </p:nvGrpSpPr>
      <p:grpSpPr>
        <a:xfrm>
          <a:off x="0" y="0"/>
          <a:ext cx="0" cy="0"/>
          <a:chOff x="0" y="0"/>
          <a:chExt cx="0" cy="0"/>
        </a:xfrm>
      </p:grpSpPr>
      <p:sp>
        <p:nvSpPr>
          <p:cNvPr id="2" name="Title 1"/>
          <p:cNvSpPr>
            <a:spLocks noGrp="1"/>
          </p:cNvSpPr>
          <p:nvPr>
            <p:ph type="title"/>
          </p:nvPr>
        </p:nvSpPr>
        <p:spPr>
          <a:xfrm>
            <a:off x="214313" y="73025"/>
            <a:ext cx="8229600" cy="609600"/>
          </a:xfrm>
        </p:spPr>
        <p:txBody>
          <a:bodyPr/>
          <a:lstStyle/>
          <a:p>
            <a:r>
              <a:rPr lang="pl-PL" smtClean="0"/>
              <a:t>Kliknij, aby edytować styl</a:t>
            </a:r>
            <a:endParaRPr lang="sl-SI"/>
          </a:p>
        </p:txBody>
      </p:sp>
      <p:sp>
        <p:nvSpPr>
          <p:cNvPr id="3" name="Content Placeholder 2"/>
          <p:cNvSpPr>
            <a:spLocks noGrp="1"/>
          </p:cNvSpPr>
          <p:nvPr>
            <p:ph sz="half" idx="1"/>
          </p:nvPr>
        </p:nvSpPr>
        <p:spPr>
          <a:xfrm>
            <a:off x="350838" y="914400"/>
            <a:ext cx="4138612" cy="5029200"/>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sl-SI"/>
          </a:p>
        </p:txBody>
      </p:sp>
      <p:sp>
        <p:nvSpPr>
          <p:cNvPr id="4" name="Text Placeholder 3"/>
          <p:cNvSpPr>
            <a:spLocks noGrp="1"/>
          </p:cNvSpPr>
          <p:nvPr>
            <p:ph type="body" sz="half" idx="2"/>
          </p:nvPr>
        </p:nvSpPr>
        <p:spPr>
          <a:xfrm>
            <a:off x="4641850" y="914400"/>
            <a:ext cx="4140200" cy="5029200"/>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sl-SI"/>
          </a:p>
        </p:txBody>
      </p:sp>
      <p:sp>
        <p:nvSpPr>
          <p:cNvPr id="5" name="Rectangle 6"/>
          <p:cNvSpPr>
            <a:spLocks noGrp="1" noChangeArrowheads="1"/>
          </p:cNvSpPr>
          <p:nvPr>
            <p:ph type="dt" sz="half" idx="10"/>
          </p:nvPr>
        </p:nvSpPr>
        <p:spPr>
          <a:ln/>
        </p:spPr>
        <p:txBody>
          <a:bodyPr/>
          <a:lstStyle>
            <a:lvl1pPr>
              <a:defRPr/>
            </a:lvl1pPr>
          </a:lstStyle>
          <a:p>
            <a:pPr>
              <a:defRPr/>
            </a:pPr>
            <a:endParaRPr lang="pl-PL"/>
          </a:p>
        </p:txBody>
      </p:sp>
      <p:sp>
        <p:nvSpPr>
          <p:cNvPr id="6" name="Rectangle 7"/>
          <p:cNvSpPr>
            <a:spLocks noGrp="1" noChangeArrowheads="1"/>
          </p:cNvSpPr>
          <p:nvPr>
            <p:ph type="ftr" sz="quarter" idx="11"/>
          </p:nvPr>
        </p:nvSpPr>
        <p:spPr>
          <a:ln/>
        </p:spPr>
        <p:txBody>
          <a:bodyPr/>
          <a:lstStyle>
            <a:lvl1pPr>
              <a:defRPr/>
            </a:lvl1pPr>
          </a:lstStyle>
          <a:p>
            <a:pPr>
              <a:defRPr/>
            </a:pPr>
            <a:r>
              <a:rPr lang="pl-PL"/>
              <a:t>Poznaj doskonale wersję 2007 systemu</a:t>
            </a:r>
          </a:p>
        </p:txBody>
      </p:sp>
      <p:sp>
        <p:nvSpPr>
          <p:cNvPr id="7" name="Rectangle 8"/>
          <p:cNvSpPr>
            <a:spLocks noGrp="1" noChangeArrowheads="1"/>
          </p:cNvSpPr>
          <p:nvPr>
            <p:ph type="sldNum" sz="quarter" idx="12"/>
          </p:nvPr>
        </p:nvSpPr>
        <p:spPr>
          <a:ln/>
        </p:spPr>
        <p:txBody>
          <a:bodyPr/>
          <a:lstStyle>
            <a:lvl1pPr>
              <a:defRPr/>
            </a:lvl1pPr>
          </a:lstStyle>
          <a:p>
            <a:pPr>
              <a:defRPr/>
            </a:pPr>
            <a:fld id="{DB0890BC-CA2F-4CCB-ABD8-FA5E5D89BDBA}" type="slidenum">
              <a:rPr lang="pl-PL"/>
              <a:pPr>
                <a:defRPr/>
              </a:pPr>
              <a:t>‹#›</a:t>
            </a:fld>
            <a:endParaRPr lang="pl-PL"/>
          </a:p>
        </p:txBody>
      </p:sp>
    </p:spTree>
  </p:cSld>
  <p:clrMapOvr>
    <a:masterClrMapping/>
  </p:clrMapOvr>
  <p:transition spd="med">
    <p:wipe di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ytuł, tekst i zawartość">
    <p:spTree>
      <p:nvGrpSpPr>
        <p:cNvPr id="1" name=""/>
        <p:cNvGrpSpPr/>
        <p:nvPr/>
      </p:nvGrpSpPr>
      <p:grpSpPr>
        <a:xfrm>
          <a:off x="0" y="0"/>
          <a:ext cx="0" cy="0"/>
          <a:chOff x="0" y="0"/>
          <a:chExt cx="0" cy="0"/>
        </a:xfrm>
      </p:grpSpPr>
      <p:sp>
        <p:nvSpPr>
          <p:cNvPr id="2" name="Title 1"/>
          <p:cNvSpPr>
            <a:spLocks noGrp="1"/>
          </p:cNvSpPr>
          <p:nvPr>
            <p:ph type="title"/>
          </p:nvPr>
        </p:nvSpPr>
        <p:spPr>
          <a:xfrm>
            <a:off x="214313" y="73025"/>
            <a:ext cx="8229600" cy="609600"/>
          </a:xfrm>
        </p:spPr>
        <p:txBody>
          <a:bodyPr/>
          <a:lstStyle/>
          <a:p>
            <a:r>
              <a:rPr lang="pl-PL" smtClean="0"/>
              <a:t>Kliknij, aby edytować styl</a:t>
            </a:r>
            <a:endParaRPr lang="sl-SI"/>
          </a:p>
        </p:txBody>
      </p:sp>
      <p:sp>
        <p:nvSpPr>
          <p:cNvPr id="3" name="Text Placeholder 2"/>
          <p:cNvSpPr>
            <a:spLocks noGrp="1"/>
          </p:cNvSpPr>
          <p:nvPr>
            <p:ph type="body" sz="half" idx="1"/>
          </p:nvPr>
        </p:nvSpPr>
        <p:spPr>
          <a:xfrm>
            <a:off x="350838" y="914400"/>
            <a:ext cx="4138612" cy="5029200"/>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sl-SI"/>
          </a:p>
        </p:txBody>
      </p:sp>
      <p:sp>
        <p:nvSpPr>
          <p:cNvPr id="4" name="Content Placeholder 3"/>
          <p:cNvSpPr>
            <a:spLocks noGrp="1"/>
          </p:cNvSpPr>
          <p:nvPr>
            <p:ph sz="half" idx="2"/>
          </p:nvPr>
        </p:nvSpPr>
        <p:spPr>
          <a:xfrm>
            <a:off x="4641850" y="914400"/>
            <a:ext cx="4140200" cy="5029200"/>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sl-SI"/>
          </a:p>
        </p:txBody>
      </p:sp>
      <p:sp>
        <p:nvSpPr>
          <p:cNvPr id="5" name="Rectangle 6"/>
          <p:cNvSpPr>
            <a:spLocks noGrp="1" noChangeArrowheads="1"/>
          </p:cNvSpPr>
          <p:nvPr>
            <p:ph type="dt" sz="half" idx="10"/>
          </p:nvPr>
        </p:nvSpPr>
        <p:spPr>
          <a:ln/>
        </p:spPr>
        <p:txBody>
          <a:bodyPr/>
          <a:lstStyle>
            <a:lvl1pPr>
              <a:defRPr/>
            </a:lvl1pPr>
          </a:lstStyle>
          <a:p>
            <a:pPr>
              <a:defRPr/>
            </a:pPr>
            <a:endParaRPr lang="pl-PL"/>
          </a:p>
        </p:txBody>
      </p:sp>
      <p:sp>
        <p:nvSpPr>
          <p:cNvPr id="6" name="Rectangle 7"/>
          <p:cNvSpPr>
            <a:spLocks noGrp="1" noChangeArrowheads="1"/>
          </p:cNvSpPr>
          <p:nvPr>
            <p:ph type="ftr" sz="quarter" idx="11"/>
          </p:nvPr>
        </p:nvSpPr>
        <p:spPr>
          <a:ln/>
        </p:spPr>
        <p:txBody>
          <a:bodyPr/>
          <a:lstStyle>
            <a:lvl1pPr>
              <a:defRPr/>
            </a:lvl1pPr>
          </a:lstStyle>
          <a:p>
            <a:pPr>
              <a:defRPr/>
            </a:pPr>
            <a:r>
              <a:rPr lang="pl-PL"/>
              <a:t>Poznaj doskonale wersję 2007 systemu</a:t>
            </a:r>
          </a:p>
        </p:txBody>
      </p:sp>
      <p:sp>
        <p:nvSpPr>
          <p:cNvPr id="7" name="Rectangle 8"/>
          <p:cNvSpPr>
            <a:spLocks noGrp="1" noChangeArrowheads="1"/>
          </p:cNvSpPr>
          <p:nvPr>
            <p:ph type="sldNum" sz="quarter" idx="12"/>
          </p:nvPr>
        </p:nvSpPr>
        <p:spPr>
          <a:ln/>
        </p:spPr>
        <p:txBody>
          <a:bodyPr/>
          <a:lstStyle>
            <a:lvl1pPr>
              <a:defRPr/>
            </a:lvl1pPr>
          </a:lstStyle>
          <a:p>
            <a:pPr>
              <a:defRPr/>
            </a:pPr>
            <a:fld id="{73B24748-B111-4B5A-B943-8064EC98CC58}" type="slidenum">
              <a:rPr lang="pl-PL"/>
              <a:pPr>
                <a:defRPr/>
              </a:pPr>
              <a:t>‹#›</a:t>
            </a:fld>
            <a:endParaRPr lang="pl-PL"/>
          </a:p>
        </p:txBody>
      </p:sp>
    </p:spTree>
  </p:cSld>
  <p:clrMapOvr>
    <a:masterClrMapping/>
  </p:clrMapOvr>
  <p:transition spd="med">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Kliknij, aby edytować styl</a:t>
            </a:r>
            <a:endParaRPr lang="sl-SI"/>
          </a:p>
        </p:txBody>
      </p:sp>
      <p:sp>
        <p:nvSpPr>
          <p:cNvPr id="3" name="Content Placeholder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sl-SI"/>
          </a:p>
        </p:txBody>
      </p:sp>
      <p:sp>
        <p:nvSpPr>
          <p:cNvPr id="4" name="Rectangle 6"/>
          <p:cNvSpPr>
            <a:spLocks noGrp="1" noChangeArrowheads="1"/>
          </p:cNvSpPr>
          <p:nvPr>
            <p:ph type="dt" sz="half" idx="10"/>
          </p:nvPr>
        </p:nvSpPr>
        <p:spPr>
          <a:ln/>
        </p:spPr>
        <p:txBody>
          <a:bodyPr/>
          <a:lstStyle>
            <a:lvl1pPr>
              <a:defRPr/>
            </a:lvl1pPr>
          </a:lstStyle>
          <a:p>
            <a:pPr>
              <a:defRPr/>
            </a:pPr>
            <a:endParaRPr lang="pl-PL"/>
          </a:p>
        </p:txBody>
      </p:sp>
      <p:sp>
        <p:nvSpPr>
          <p:cNvPr id="5" name="Rectangle 7"/>
          <p:cNvSpPr>
            <a:spLocks noGrp="1" noChangeArrowheads="1"/>
          </p:cNvSpPr>
          <p:nvPr>
            <p:ph type="ftr" sz="quarter" idx="11"/>
          </p:nvPr>
        </p:nvSpPr>
        <p:spPr>
          <a:ln/>
        </p:spPr>
        <p:txBody>
          <a:bodyPr/>
          <a:lstStyle>
            <a:lvl1pPr>
              <a:defRPr/>
            </a:lvl1pPr>
          </a:lstStyle>
          <a:p>
            <a:pPr>
              <a:defRPr/>
            </a:pPr>
            <a:r>
              <a:rPr lang="pl-PL"/>
              <a:t>Poznaj doskonale wersję 2007 systemu</a:t>
            </a:r>
          </a:p>
        </p:txBody>
      </p:sp>
      <p:sp>
        <p:nvSpPr>
          <p:cNvPr id="6" name="Rectangle 8"/>
          <p:cNvSpPr>
            <a:spLocks noGrp="1" noChangeArrowheads="1"/>
          </p:cNvSpPr>
          <p:nvPr>
            <p:ph type="sldNum" sz="quarter" idx="12"/>
          </p:nvPr>
        </p:nvSpPr>
        <p:spPr>
          <a:ln/>
        </p:spPr>
        <p:txBody>
          <a:bodyPr/>
          <a:lstStyle>
            <a:lvl1pPr>
              <a:defRPr/>
            </a:lvl1pPr>
          </a:lstStyle>
          <a:p>
            <a:pPr>
              <a:defRPr/>
            </a:pPr>
            <a:fld id="{E69FCCEE-3613-4F77-BFBF-8132A8BA551F}" type="slidenum">
              <a:rPr lang="pl-PL"/>
              <a:pPr>
                <a:defRPr/>
              </a:pPr>
              <a:t>‹#›</a:t>
            </a:fld>
            <a:endParaRPr lang="pl-PL"/>
          </a:p>
        </p:txBody>
      </p:sp>
    </p:spTree>
  </p:cSld>
  <p:clrMapOvr>
    <a:masterClrMapping/>
  </p:clrMapOvr>
  <p:transition spd="med">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pl-PL" smtClean="0"/>
              <a:t>Kliknij, aby edytować styl</a:t>
            </a:r>
            <a:endParaRPr lang="sl-SI"/>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l-PL" smtClean="0"/>
              <a:t>Kliknij, aby edytować style wzorca tekstu</a:t>
            </a:r>
          </a:p>
        </p:txBody>
      </p:sp>
      <p:sp>
        <p:nvSpPr>
          <p:cNvPr id="4" name="Rectangle 6"/>
          <p:cNvSpPr>
            <a:spLocks noGrp="1" noChangeArrowheads="1"/>
          </p:cNvSpPr>
          <p:nvPr>
            <p:ph type="dt" sz="half" idx="10"/>
          </p:nvPr>
        </p:nvSpPr>
        <p:spPr>
          <a:ln/>
        </p:spPr>
        <p:txBody>
          <a:bodyPr/>
          <a:lstStyle>
            <a:lvl1pPr>
              <a:defRPr/>
            </a:lvl1pPr>
          </a:lstStyle>
          <a:p>
            <a:pPr>
              <a:defRPr/>
            </a:pPr>
            <a:endParaRPr lang="pl-PL"/>
          </a:p>
        </p:txBody>
      </p:sp>
      <p:sp>
        <p:nvSpPr>
          <p:cNvPr id="5" name="Rectangle 7"/>
          <p:cNvSpPr>
            <a:spLocks noGrp="1" noChangeArrowheads="1"/>
          </p:cNvSpPr>
          <p:nvPr>
            <p:ph type="ftr" sz="quarter" idx="11"/>
          </p:nvPr>
        </p:nvSpPr>
        <p:spPr>
          <a:ln/>
        </p:spPr>
        <p:txBody>
          <a:bodyPr/>
          <a:lstStyle>
            <a:lvl1pPr>
              <a:defRPr/>
            </a:lvl1pPr>
          </a:lstStyle>
          <a:p>
            <a:pPr>
              <a:defRPr/>
            </a:pPr>
            <a:r>
              <a:rPr lang="pl-PL"/>
              <a:t>Poznaj doskonale wersję 2007 systemu</a:t>
            </a:r>
          </a:p>
        </p:txBody>
      </p:sp>
      <p:sp>
        <p:nvSpPr>
          <p:cNvPr id="6" name="Rectangle 8"/>
          <p:cNvSpPr>
            <a:spLocks noGrp="1" noChangeArrowheads="1"/>
          </p:cNvSpPr>
          <p:nvPr>
            <p:ph type="sldNum" sz="quarter" idx="12"/>
          </p:nvPr>
        </p:nvSpPr>
        <p:spPr>
          <a:ln/>
        </p:spPr>
        <p:txBody>
          <a:bodyPr/>
          <a:lstStyle>
            <a:lvl1pPr>
              <a:defRPr/>
            </a:lvl1pPr>
          </a:lstStyle>
          <a:p>
            <a:pPr>
              <a:defRPr/>
            </a:pPr>
            <a:fld id="{EB8D3529-2978-45AE-A47B-647705BE618F}" type="slidenum">
              <a:rPr lang="pl-PL"/>
              <a:pPr>
                <a:defRPr/>
              </a:pPr>
              <a:t>‹#›</a:t>
            </a:fld>
            <a:endParaRPr lang="pl-PL"/>
          </a:p>
        </p:txBody>
      </p:sp>
    </p:spTree>
  </p:cSld>
  <p:clrMapOvr>
    <a:masterClrMapping/>
  </p:clrMapOvr>
  <p:transition spd="med">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Kliknij, aby edytować styl</a:t>
            </a:r>
            <a:endParaRPr lang="sl-SI"/>
          </a:p>
        </p:txBody>
      </p:sp>
      <p:sp>
        <p:nvSpPr>
          <p:cNvPr id="3" name="Content Placeholder 2"/>
          <p:cNvSpPr>
            <a:spLocks noGrp="1"/>
          </p:cNvSpPr>
          <p:nvPr>
            <p:ph sz="half" idx="1"/>
          </p:nvPr>
        </p:nvSpPr>
        <p:spPr>
          <a:xfrm>
            <a:off x="350838" y="914400"/>
            <a:ext cx="4138612"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sl-SI"/>
          </a:p>
        </p:txBody>
      </p:sp>
      <p:sp>
        <p:nvSpPr>
          <p:cNvPr id="4" name="Content Placeholder 3"/>
          <p:cNvSpPr>
            <a:spLocks noGrp="1"/>
          </p:cNvSpPr>
          <p:nvPr>
            <p:ph sz="half" idx="2"/>
          </p:nvPr>
        </p:nvSpPr>
        <p:spPr>
          <a:xfrm>
            <a:off x="4641850" y="914400"/>
            <a:ext cx="41402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sl-SI"/>
          </a:p>
        </p:txBody>
      </p:sp>
      <p:sp>
        <p:nvSpPr>
          <p:cNvPr id="5" name="Rectangle 6"/>
          <p:cNvSpPr>
            <a:spLocks noGrp="1" noChangeArrowheads="1"/>
          </p:cNvSpPr>
          <p:nvPr>
            <p:ph type="dt" sz="half" idx="10"/>
          </p:nvPr>
        </p:nvSpPr>
        <p:spPr>
          <a:ln/>
        </p:spPr>
        <p:txBody>
          <a:bodyPr/>
          <a:lstStyle>
            <a:lvl1pPr>
              <a:defRPr/>
            </a:lvl1pPr>
          </a:lstStyle>
          <a:p>
            <a:pPr>
              <a:defRPr/>
            </a:pPr>
            <a:endParaRPr lang="pl-PL"/>
          </a:p>
        </p:txBody>
      </p:sp>
      <p:sp>
        <p:nvSpPr>
          <p:cNvPr id="6" name="Rectangle 7"/>
          <p:cNvSpPr>
            <a:spLocks noGrp="1" noChangeArrowheads="1"/>
          </p:cNvSpPr>
          <p:nvPr>
            <p:ph type="ftr" sz="quarter" idx="11"/>
          </p:nvPr>
        </p:nvSpPr>
        <p:spPr>
          <a:ln/>
        </p:spPr>
        <p:txBody>
          <a:bodyPr/>
          <a:lstStyle>
            <a:lvl1pPr>
              <a:defRPr/>
            </a:lvl1pPr>
          </a:lstStyle>
          <a:p>
            <a:pPr>
              <a:defRPr/>
            </a:pPr>
            <a:r>
              <a:rPr lang="pl-PL"/>
              <a:t>Poznaj doskonale wersję 2007 systemu</a:t>
            </a:r>
          </a:p>
        </p:txBody>
      </p:sp>
      <p:sp>
        <p:nvSpPr>
          <p:cNvPr id="7" name="Rectangle 8"/>
          <p:cNvSpPr>
            <a:spLocks noGrp="1" noChangeArrowheads="1"/>
          </p:cNvSpPr>
          <p:nvPr>
            <p:ph type="sldNum" sz="quarter" idx="12"/>
          </p:nvPr>
        </p:nvSpPr>
        <p:spPr>
          <a:ln/>
        </p:spPr>
        <p:txBody>
          <a:bodyPr/>
          <a:lstStyle>
            <a:lvl1pPr>
              <a:defRPr/>
            </a:lvl1pPr>
          </a:lstStyle>
          <a:p>
            <a:pPr>
              <a:defRPr/>
            </a:pPr>
            <a:fld id="{76D9048F-8586-4EA1-B1BA-8621DF479D09}" type="slidenum">
              <a:rPr lang="pl-PL"/>
              <a:pPr>
                <a:defRPr/>
              </a:pPr>
              <a:t>‹#›</a:t>
            </a:fld>
            <a:endParaRPr lang="pl-PL"/>
          </a:p>
        </p:txBody>
      </p:sp>
    </p:spTree>
  </p:cSld>
  <p:clrMapOvr>
    <a:masterClrMapping/>
  </p:clrMapOvr>
  <p:transition spd="med">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pl-PL" smtClean="0"/>
              <a:t>Kliknij, aby edytować styl</a:t>
            </a:r>
            <a:endParaRPr lang="sl-SI"/>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sl-SI"/>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sl-SI"/>
          </a:p>
        </p:txBody>
      </p:sp>
      <p:sp>
        <p:nvSpPr>
          <p:cNvPr id="7" name="Rectangle 6"/>
          <p:cNvSpPr>
            <a:spLocks noGrp="1" noChangeArrowheads="1"/>
          </p:cNvSpPr>
          <p:nvPr>
            <p:ph type="dt" sz="half" idx="10"/>
          </p:nvPr>
        </p:nvSpPr>
        <p:spPr>
          <a:ln/>
        </p:spPr>
        <p:txBody>
          <a:bodyPr/>
          <a:lstStyle>
            <a:lvl1pPr>
              <a:defRPr/>
            </a:lvl1pPr>
          </a:lstStyle>
          <a:p>
            <a:pPr>
              <a:defRPr/>
            </a:pPr>
            <a:endParaRPr lang="pl-PL"/>
          </a:p>
        </p:txBody>
      </p:sp>
      <p:sp>
        <p:nvSpPr>
          <p:cNvPr id="8" name="Rectangle 7"/>
          <p:cNvSpPr>
            <a:spLocks noGrp="1" noChangeArrowheads="1"/>
          </p:cNvSpPr>
          <p:nvPr>
            <p:ph type="ftr" sz="quarter" idx="11"/>
          </p:nvPr>
        </p:nvSpPr>
        <p:spPr>
          <a:ln/>
        </p:spPr>
        <p:txBody>
          <a:bodyPr/>
          <a:lstStyle>
            <a:lvl1pPr>
              <a:defRPr/>
            </a:lvl1pPr>
          </a:lstStyle>
          <a:p>
            <a:pPr>
              <a:defRPr/>
            </a:pPr>
            <a:r>
              <a:rPr lang="pl-PL"/>
              <a:t>Poznaj doskonale wersję 2007 systemu</a:t>
            </a:r>
          </a:p>
        </p:txBody>
      </p:sp>
      <p:sp>
        <p:nvSpPr>
          <p:cNvPr id="9" name="Rectangle 8"/>
          <p:cNvSpPr>
            <a:spLocks noGrp="1" noChangeArrowheads="1"/>
          </p:cNvSpPr>
          <p:nvPr>
            <p:ph type="sldNum" sz="quarter" idx="12"/>
          </p:nvPr>
        </p:nvSpPr>
        <p:spPr>
          <a:ln/>
        </p:spPr>
        <p:txBody>
          <a:bodyPr/>
          <a:lstStyle>
            <a:lvl1pPr>
              <a:defRPr/>
            </a:lvl1pPr>
          </a:lstStyle>
          <a:p>
            <a:pPr>
              <a:defRPr/>
            </a:pPr>
            <a:fld id="{E1D1C413-04BC-474A-8F2A-E69FA04AB3C9}" type="slidenum">
              <a:rPr lang="pl-PL"/>
              <a:pPr>
                <a:defRPr/>
              </a:pPr>
              <a:t>‹#›</a:t>
            </a:fld>
            <a:endParaRPr lang="pl-PL"/>
          </a:p>
        </p:txBody>
      </p:sp>
    </p:spTree>
  </p:cSld>
  <p:clrMapOvr>
    <a:masterClrMapping/>
  </p:clrMapOvr>
  <p:transition spd="med">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Kliknij, aby edytować styl</a:t>
            </a:r>
            <a:endParaRPr lang="sl-SI"/>
          </a:p>
        </p:txBody>
      </p:sp>
      <p:sp>
        <p:nvSpPr>
          <p:cNvPr id="3" name="Rectangle 6"/>
          <p:cNvSpPr>
            <a:spLocks noGrp="1" noChangeArrowheads="1"/>
          </p:cNvSpPr>
          <p:nvPr>
            <p:ph type="dt" sz="half" idx="10"/>
          </p:nvPr>
        </p:nvSpPr>
        <p:spPr>
          <a:ln/>
        </p:spPr>
        <p:txBody>
          <a:bodyPr/>
          <a:lstStyle>
            <a:lvl1pPr>
              <a:defRPr/>
            </a:lvl1pPr>
          </a:lstStyle>
          <a:p>
            <a:pPr>
              <a:defRPr/>
            </a:pPr>
            <a:endParaRPr lang="pl-PL"/>
          </a:p>
        </p:txBody>
      </p:sp>
      <p:sp>
        <p:nvSpPr>
          <p:cNvPr id="4" name="Rectangle 7"/>
          <p:cNvSpPr>
            <a:spLocks noGrp="1" noChangeArrowheads="1"/>
          </p:cNvSpPr>
          <p:nvPr>
            <p:ph type="ftr" sz="quarter" idx="11"/>
          </p:nvPr>
        </p:nvSpPr>
        <p:spPr>
          <a:ln/>
        </p:spPr>
        <p:txBody>
          <a:bodyPr/>
          <a:lstStyle>
            <a:lvl1pPr>
              <a:defRPr/>
            </a:lvl1pPr>
          </a:lstStyle>
          <a:p>
            <a:pPr>
              <a:defRPr/>
            </a:pPr>
            <a:r>
              <a:rPr lang="pl-PL"/>
              <a:t>Poznaj doskonale wersję 2007 systemu</a:t>
            </a:r>
          </a:p>
        </p:txBody>
      </p:sp>
      <p:sp>
        <p:nvSpPr>
          <p:cNvPr id="5" name="Rectangle 8"/>
          <p:cNvSpPr>
            <a:spLocks noGrp="1" noChangeArrowheads="1"/>
          </p:cNvSpPr>
          <p:nvPr>
            <p:ph type="sldNum" sz="quarter" idx="12"/>
          </p:nvPr>
        </p:nvSpPr>
        <p:spPr>
          <a:ln/>
        </p:spPr>
        <p:txBody>
          <a:bodyPr/>
          <a:lstStyle>
            <a:lvl1pPr>
              <a:defRPr/>
            </a:lvl1pPr>
          </a:lstStyle>
          <a:p>
            <a:pPr>
              <a:defRPr/>
            </a:pPr>
            <a:fld id="{E6D15BDE-7C3D-4ABB-B91C-020957499B65}" type="slidenum">
              <a:rPr lang="pl-PL"/>
              <a:pPr>
                <a:defRPr/>
              </a:pPr>
              <a:t>‹#›</a:t>
            </a:fld>
            <a:endParaRPr lang="pl-PL"/>
          </a:p>
        </p:txBody>
      </p:sp>
    </p:spTree>
  </p:cSld>
  <p:clrMapOvr>
    <a:masterClrMapping/>
  </p:clrMapOvr>
  <p:transition spd="med">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pl-PL"/>
          </a:p>
        </p:txBody>
      </p:sp>
      <p:sp>
        <p:nvSpPr>
          <p:cNvPr id="3" name="Rectangle 7"/>
          <p:cNvSpPr>
            <a:spLocks noGrp="1" noChangeArrowheads="1"/>
          </p:cNvSpPr>
          <p:nvPr>
            <p:ph type="ftr" sz="quarter" idx="11"/>
          </p:nvPr>
        </p:nvSpPr>
        <p:spPr>
          <a:ln/>
        </p:spPr>
        <p:txBody>
          <a:bodyPr/>
          <a:lstStyle>
            <a:lvl1pPr>
              <a:defRPr/>
            </a:lvl1pPr>
          </a:lstStyle>
          <a:p>
            <a:pPr>
              <a:defRPr/>
            </a:pPr>
            <a:r>
              <a:rPr lang="pl-PL"/>
              <a:t>Poznaj doskonale wersję 2007 systemu</a:t>
            </a:r>
          </a:p>
        </p:txBody>
      </p:sp>
      <p:sp>
        <p:nvSpPr>
          <p:cNvPr id="4" name="Rectangle 8"/>
          <p:cNvSpPr>
            <a:spLocks noGrp="1" noChangeArrowheads="1"/>
          </p:cNvSpPr>
          <p:nvPr>
            <p:ph type="sldNum" sz="quarter" idx="12"/>
          </p:nvPr>
        </p:nvSpPr>
        <p:spPr>
          <a:ln/>
        </p:spPr>
        <p:txBody>
          <a:bodyPr/>
          <a:lstStyle>
            <a:lvl1pPr>
              <a:defRPr/>
            </a:lvl1pPr>
          </a:lstStyle>
          <a:p>
            <a:pPr>
              <a:defRPr/>
            </a:pPr>
            <a:fld id="{756A289A-30FE-41C0-8355-BCBC848AD0F9}" type="slidenum">
              <a:rPr lang="pl-PL"/>
              <a:pPr>
                <a:defRPr/>
              </a:pPr>
              <a:t>‹#›</a:t>
            </a:fld>
            <a:endParaRPr lang="pl-PL"/>
          </a:p>
        </p:txBody>
      </p:sp>
    </p:spTree>
  </p:cSld>
  <p:clrMapOvr>
    <a:masterClrMapping/>
  </p:clrMapOvr>
  <p:transition spd="med">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pl-PL" smtClean="0"/>
              <a:t>Kliknij, aby edytować styl</a:t>
            </a:r>
            <a:endParaRPr lang="sl-SI"/>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sl-SI"/>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Rectangle 6"/>
          <p:cNvSpPr>
            <a:spLocks noGrp="1" noChangeArrowheads="1"/>
          </p:cNvSpPr>
          <p:nvPr>
            <p:ph type="dt" sz="half" idx="10"/>
          </p:nvPr>
        </p:nvSpPr>
        <p:spPr>
          <a:ln/>
        </p:spPr>
        <p:txBody>
          <a:bodyPr/>
          <a:lstStyle>
            <a:lvl1pPr>
              <a:defRPr/>
            </a:lvl1pPr>
          </a:lstStyle>
          <a:p>
            <a:pPr>
              <a:defRPr/>
            </a:pPr>
            <a:endParaRPr lang="pl-PL"/>
          </a:p>
        </p:txBody>
      </p:sp>
      <p:sp>
        <p:nvSpPr>
          <p:cNvPr id="6" name="Rectangle 7"/>
          <p:cNvSpPr>
            <a:spLocks noGrp="1" noChangeArrowheads="1"/>
          </p:cNvSpPr>
          <p:nvPr>
            <p:ph type="ftr" sz="quarter" idx="11"/>
          </p:nvPr>
        </p:nvSpPr>
        <p:spPr>
          <a:ln/>
        </p:spPr>
        <p:txBody>
          <a:bodyPr/>
          <a:lstStyle>
            <a:lvl1pPr>
              <a:defRPr/>
            </a:lvl1pPr>
          </a:lstStyle>
          <a:p>
            <a:pPr>
              <a:defRPr/>
            </a:pPr>
            <a:r>
              <a:rPr lang="pl-PL"/>
              <a:t>Poznaj doskonale wersję 2007 systemu</a:t>
            </a:r>
          </a:p>
        </p:txBody>
      </p:sp>
      <p:sp>
        <p:nvSpPr>
          <p:cNvPr id="7" name="Rectangle 8"/>
          <p:cNvSpPr>
            <a:spLocks noGrp="1" noChangeArrowheads="1"/>
          </p:cNvSpPr>
          <p:nvPr>
            <p:ph type="sldNum" sz="quarter" idx="12"/>
          </p:nvPr>
        </p:nvSpPr>
        <p:spPr>
          <a:ln/>
        </p:spPr>
        <p:txBody>
          <a:bodyPr/>
          <a:lstStyle>
            <a:lvl1pPr>
              <a:defRPr/>
            </a:lvl1pPr>
          </a:lstStyle>
          <a:p>
            <a:pPr>
              <a:defRPr/>
            </a:pPr>
            <a:fld id="{508F5A80-ED77-4194-9D0A-924AC860E72C}" type="slidenum">
              <a:rPr lang="pl-PL"/>
              <a:pPr>
                <a:defRPr/>
              </a:pPr>
              <a:t>‹#›</a:t>
            </a:fld>
            <a:endParaRPr lang="pl-PL"/>
          </a:p>
        </p:txBody>
      </p:sp>
    </p:spTree>
  </p:cSld>
  <p:clrMapOvr>
    <a:masterClrMapping/>
  </p:clrMapOvr>
  <p:transition spd="med">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pl-PL" smtClean="0"/>
              <a:t>Kliknij, aby edytować styl</a:t>
            </a:r>
            <a:endParaRPr lang="sl-SI"/>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pl-PL" noProof="0" smtClean="0"/>
              <a:t>Kliknij ikonę, aby dodać obraz</a:t>
            </a:r>
            <a:endParaRPr lang="sl-SI"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Rectangle 6"/>
          <p:cNvSpPr>
            <a:spLocks noGrp="1" noChangeArrowheads="1"/>
          </p:cNvSpPr>
          <p:nvPr>
            <p:ph type="dt" sz="half" idx="10"/>
          </p:nvPr>
        </p:nvSpPr>
        <p:spPr>
          <a:ln/>
        </p:spPr>
        <p:txBody>
          <a:bodyPr/>
          <a:lstStyle>
            <a:lvl1pPr>
              <a:defRPr/>
            </a:lvl1pPr>
          </a:lstStyle>
          <a:p>
            <a:pPr>
              <a:defRPr/>
            </a:pPr>
            <a:endParaRPr lang="pl-PL"/>
          </a:p>
        </p:txBody>
      </p:sp>
      <p:sp>
        <p:nvSpPr>
          <p:cNvPr id="6" name="Rectangle 7"/>
          <p:cNvSpPr>
            <a:spLocks noGrp="1" noChangeArrowheads="1"/>
          </p:cNvSpPr>
          <p:nvPr>
            <p:ph type="ftr" sz="quarter" idx="11"/>
          </p:nvPr>
        </p:nvSpPr>
        <p:spPr>
          <a:ln/>
        </p:spPr>
        <p:txBody>
          <a:bodyPr/>
          <a:lstStyle>
            <a:lvl1pPr>
              <a:defRPr/>
            </a:lvl1pPr>
          </a:lstStyle>
          <a:p>
            <a:pPr>
              <a:defRPr/>
            </a:pPr>
            <a:r>
              <a:rPr lang="pl-PL"/>
              <a:t>Poznaj doskonale wersję 2007 systemu</a:t>
            </a:r>
          </a:p>
        </p:txBody>
      </p:sp>
      <p:sp>
        <p:nvSpPr>
          <p:cNvPr id="7" name="Rectangle 8"/>
          <p:cNvSpPr>
            <a:spLocks noGrp="1" noChangeArrowheads="1"/>
          </p:cNvSpPr>
          <p:nvPr>
            <p:ph type="sldNum" sz="quarter" idx="12"/>
          </p:nvPr>
        </p:nvSpPr>
        <p:spPr>
          <a:ln/>
        </p:spPr>
        <p:txBody>
          <a:bodyPr/>
          <a:lstStyle>
            <a:lvl1pPr>
              <a:defRPr/>
            </a:lvl1pPr>
          </a:lstStyle>
          <a:p>
            <a:pPr>
              <a:defRPr/>
            </a:pPr>
            <a:fld id="{63756626-EB73-42FF-B965-42C94CF94DED}" type="slidenum">
              <a:rPr lang="pl-PL"/>
              <a:pPr>
                <a:defRPr/>
              </a:pPr>
              <a:t>‹#›</a:t>
            </a:fld>
            <a:endParaRPr lang="pl-PL"/>
          </a:p>
        </p:txBody>
      </p:sp>
    </p:spTree>
  </p:cSld>
  <p:clrMapOvr>
    <a:masterClrMapping/>
  </p:clrMapOvr>
  <p:transition spd="med">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5" cstate="print"/>
          <a:srcRect/>
          <a:stretch>
            <a:fillRect r="-16866"/>
          </a:stretch>
        </a:blip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0"/>
            <a:ext cx="9144000" cy="657225"/>
          </a:xfrm>
          <a:prstGeom prst="rect">
            <a:avLst/>
          </a:prstGeom>
          <a:solidFill>
            <a:schemeClr val="tx1"/>
          </a:solidFill>
          <a:ln w="9525">
            <a:noFill/>
            <a:miter lim="800000"/>
            <a:headEnd/>
            <a:tailEnd/>
          </a:ln>
          <a:effectLst/>
        </p:spPr>
        <p:txBody>
          <a:bodyPr wrap="none" anchor="ctr"/>
          <a:lstStyle/>
          <a:p>
            <a:pPr algn="ctr">
              <a:spcBef>
                <a:spcPct val="20000"/>
              </a:spcBef>
              <a:spcAft>
                <a:spcPct val="75000"/>
              </a:spcAft>
              <a:defRPr/>
            </a:pPr>
            <a:endParaRPr lang="pl-PL" sz="2400">
              <a:solidFill>
                <a:schemeClr val="tx2"/>
              </a:solidFill>
            </a:endParaRPr>
          </a:p>
        </p:txBody>
      </p:sp>
      <p:sp>
        <p:nvSpPr>
          <p:cNvPr id="3075" name="Rectangle 3"/>
          <p:cNvSpPr>
            <a:spLocks noChangeArrowheads="1"/>
          </p:cNvSpPr>
          <p:nvPr/>
        </p:nvSpPr>
        <p:spPr bwMode="auto">
          <a:xfrm>
            <a:off x="0" y="6200775"/>
            <a:ext cx="9144000" cy="657225"/>
          </a:xfrm>
          <a:prstGeom prst="rect">
            <a:avLst/>
          </a:prstGeom>
          <a:solidFill>
            <a:schemeClr val="tx1"/>
          </a:solidFill>
          <a:ln w="9525">
            <a:noFill/>
            <a:miter lim="800000"/>
            <a:headEnd/>
            <a:tailEnd/>
          </a:ln>
          <a:effectLst/>
        </p:spPr>
        <p:txBody>
          <a:bodyPr wrap="none" anchor="ctr"/>
          <a:lstStyle/>
          <a:p>
            <a:pPr algn="ctr">
              <a:spcBef>
                <a:spcPct val="20000"/>
              </a:spcBef>
              <a:spcAft>
                <a:spcPct val="75000"/>
              </a:spcAft>
              <a:defRPr/>
            </a:pPr>
            <a:endParaRPr lang="pl-PL" sz="2400">
              <a:solidFill>
                <a:schemeClr val="tx2"/>
              </a:solidFill>
            </a:endParaRPr>
          </a:p>
        </p:txBody>
      </p:sp>
      <p:sp>
        <p:nvSpPr>
          <p:cNvPr id="7172" name="Rectangle 4"/>
          <p:cNvSpPr>
            <a:spLocks noGrp="1" noChangeArrowheads="1"/>
          </p:cNvSpPr>
          <p:nvPr>
            <p:ph type="body" idx="1"/>
          </p:nvPr>
        </p:nvSpPr>
        <p:spPr bwMode="auto">
          <a:xfrm>
            <a:off x="350838" y="914400"/>
            <a:ext cx="8431212"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p>
        </p:txBody>
      </p:sp>
      <p:sp>
        <p:nvSpPr>
          <p:cNvPr id="7173" name="Rectangle 5"/>
          <p:cNvSpPr>
            <a:spLocks noGrp="1" noChangeArrowheads="1"/>
          </p:cNvSpPr>
          <p:nvPr>
            <p:ph type="title"/>
          </p:nvPr>
        </p:nvSpPr>
        <p:spPr bwMode="auto">
          <a:xfrm>
            <a:off x="214313" y="73025"/>
            <a:ext cx="8229600"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pl-PL" smtClean="0"/>
              <a:t>Kliknij, aby edytować styl wzorca tytułu</a:t>
            </a:r>
          </a:p>
        </p:txBody>
      </p:sp>
      <p:sp>
        <p:nvSpPr>
          <p:cNvPr id="3078" name="Rectangle 6"/>
          <p:cNvSpPr>
            <a:spLocks noGrp="1" noChangeArrowheads="1"/>
          </p:cNvSpPr>
          <p:nvPr>
            <p:ph type="dt" sz="half" idx="2"/>
          </p:nvPr>
        </p:nvSpPr>
        <p:spPr bwMode="auto">
          <a:xfrm>
            <a:off x="457200" y="6200775"/>
            <a:ext cx="2133600" cy="4762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a:defRPr sz="1600">
                <a:solidFill>
                  <a:srgbClr val="005AB4"/>
                </a:solidFill>
              </a:defRPr>
            </a:lvl1pPr>
          </a:lstStyle>
          <a:p>
            <a:pPr>
              <a:defRPr/>
            </a:pPr>
            <a:endParaRPr lang="pl-PL"/>
          </a:p>
        </p:txBody>
      </p:sp>
      <p:sp>
        <p:nvSpPr>
          <p:cNvPr id="3079" name="Rectangle 7"/>
          <p:cNvSpPr>
            <a:spLocks noGrp="1" noChangeArrowheads="1"/>
          </p:cNvSpPr>
          <p:nvPr>
            <p:ph type="ftr" sz="quarter" idx="3"/>
          </p:nvPr>
        </p:nvSpPr>
        <p:spPr bwMode="auto">
          <a:xfrm>
            <a:off x="3195638" y="6200775"/>
            <a:ext cx="2587625" cy="657225"/>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algn="ctr">
              <a:defRPr sz="1600">
                <a:solidFill>
                  <a:srgbClr val="005AB4"/>
                </a:solidFill>
              </a:defRPr>
            </a:lvl1pPr>
          </a:lstStyle>
          <a:p>
            <a:pPr>
              <a:defRPr/>
            </a:pPr>
            <a:r>
              <a:rPr lang="pl-PL"/>
              <a:t>Poznaj doskonale wersję 2007 systemu</a:t>
            </a:r>
          </a:p>
        </p:txBody>
      </p:sp>
      <p:sp>
        <p:nvSpPr>
          <p:cNvPr id="3080" name="Rectangle 8"/>
          <p:cNvSpPr>
            <a:spLocks noGrp="1" noChangeArrowheads="1"/>
          </p:cNvSpPr>
          <p:nvPr>
            <p:ph type="sldNum" sz="quarter" idx="4"/>
          </p:nvPr>
        </p:nvSpPr>
        <p:spPr bwMode="auto">
          <a:xfrm>
            <a:off x="6553200" y="6200775"/>
            <a:ext cx="2133600" cy="4762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algn="r">
              <a:defRPr sz="1600">
                <a:solidFill>
                  <a:srgbClr val="005AB4"/>
                </a:solidFill>
              </a:defRPr>
            </a:lvl1pPr>
          </a:lstStyle>
          <a:p>
            <a:pPr>
              <a:defRPr/>
            </a:pPr>
            <a:fld id="{2270AE7E-44A8-4374-A4E0-937AA8F16B0F}" type="slidenum">
              <a:rPr lang="pl-PL"/>
              <a:pPr>
                <a:defRPr/>
              </a:pPr>
              <a:t>‹#›</a:t>
            </a:fld>
            <a:endParaRPr lang="pl-PL"/>
          </a:p>
        </p:txBody>
      </p:sp>
    </p:spTree>
  </p:cSld>
  <p:clrMap bg1="dk2" tx1="lt1" bg2="dk1" tx2="lt2" accent1="accent1" accent2="accent2" accent3="accent3" accent4="accent4" accent5="accent5" accent6="accent6" hlink="hlink" folHlink="folHlink"/>
  <p:sldLayoutIdLst>
    <p:sldLayoutId id="2147483690"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Lst>
  <p:transition spd="med">
    <p:wipe dir="d"/>
  </p:transition>
  <p:hf sldNum="0" hdr="0" dt="0"/>
  <p:txStyles>
    <p:titleStyle>
      <a:lvl1pPr algn="l" rtl="0" eaLnBrk="1" fontAlgn="base" hangingPunct="1">
        <a:spcBef>
          <a:spcPct val="0"/>
        </a:spcBef>
        <a:spcAft>
          <a:spcPct val="0"/>
        </a:spcAft>
        <a:defRPr sz="3200">
          <a:solidFill>
            <a:srgbClr val="005AB4"/>
          </a:solidFill>
          <a:latin typeface="+mj-lt"/>
          <a:ea typeface="+mj-ea"/>
          <a:cs typeface="+mj-cs"/>
        </a:defRPr>
      </a:lvl1pPr>
      <a:lvl2pPr algn="l" rtl="0" eaLnBrk="1" fontAlgn="base" hangingPunct="1">
        <a:spcBef>
          <a:spcPct val="0"/>
        </a:spcBef>
        <a:spcAft>
          <a:spcPct val="0"/>
        </a:spcAft>
        <a:defRPr sz="3200">
          <a:solidFill>
            <a:srgbClr val="005AB4"/>
          </a:solidFill>
          <a:latin typeface="Arial" charset="0"/>
        </a:defRPr>
      </a:lvl2pPr>
      <a:lvl3pPr algn="l" rtl="0" eaLnBrk="1" fontAlgn="base" hangingPunct="1">
        <a:spcBef>
          <a:spcPct val="0"/>
        </a:spcBef>
        <a:spcAft>
          <a:spcPct val="0"/>
        </a:spcAft>
        <a:defRPr sz="3200">
          <a:solidFill>
            <a:srgbClr val="005AB4"/>
          </a:solidFill>
          <a:latin typeface="Arial" charset="0"/>
        </a:defRPr>
      </a:lvl3pPr>
      <a:lvl4pPr algn="l" rtl="0" eaLnBrk="1" fontAlgn="base" hangingPunct="1">
        <a:spcBef>
          <a:spcPct val="0"/>
        </a:spcBef>
        <a:spcAft>
          <a:spcPct val="0"/>
        </a:spcAft>
        <a:defRPr sz="3200">
          <a:solidFill>
            <a:srgbClr val="005AB4"/>
          </a:solidFill>
          <a:latin typeface="Arial" charset="0"/>
        </a:defRPr>
      </a:lvl4pPr>
      <a:lvl5pPr algn="l" rtl="0" eaLnBrk="1" fontAlgn="base" hangingPunct="1">
        <a:spcBef>
          <a:spcPct val="0"/>
        </a:spcBef>
        <a:spcAft>
          <a:spcPct val="0"/>
        </a:spcAft>
        <a:defRPr sz="3200">
          <a:solidFill>
            <a:srgbClr val="005AB4"/>
          </a:solidFill>
          <a:latin typeface="Arial" charset="0"/>
        </a:defRPr>
      </a:lvl5pPr>
      <a:lvl6pPr marL="457200" algn="l" rtl="0" eaLnBrk="1" fontAlgn="base" hangingPunct="1">
        <a:spcBef>
          <a:spcPct val="0"/>
        </a:spcBef>
        <a:spcAft>
          <a:spcPct val="0"/>
        </a:spcAft>
        <a:defRPr sz="3200">
          <a:solidFill>
            <a:srgbClr val="005AB4"/>
          </a:solidFill>
          <a:latin typeface="Arial" charset="0"/>
        </a:defRPr>
      </a:lvl6pPr>
      <a:lvl7pPr marL="914400" algn="l" rtl="0" eaLnBrk="1" fontAlgn="base" hangingPunct="1">
        <a:spcBef>
          <a:spcPct val="0"/>
        </a:spcBef>
        <a:spcAft>
          <a:spcPct val="0"/>
        </a:spcAft>
        <a:defRPr sz="3200">
          <a:solidFill>
            <a:srgbClr val="005AB4"/>
          </a:solidFill>
          <a:latin typeface="Arial" charset="0"/>
        </a:defRPr>
      </a:lvl7pPr>
      <a:lvl8pPr marL="1371600" algn="l" rtl="0" eaLnBrk="1" fontAlgn="base" hangingPunct="1">
        <a:spcBef>
          <a:spcPct val="0"/>
        </a:spcBef>
        <a:spcAft>
          <a:spcPct val="0"/>
        </a:spcAft>
        <a:defRPr sz="3200">
          <a:solidFill>
            <a:srgbClr val="005AB4"/>
          </a:solidFill>
          <a:latin typeface="Arial" charset="0"/>
        </a:defRPr>
      </a:lvl8pPr>
      <a:lvl9pPr marL="1828800" algn="l" rtl="0" eaLnBrk="1" fontAlgn="base" hangingPunct="1">
        <a:spcBef>
          <a:spcPct val="0"/>
        </a:spcBef>
        <a:spcAft>
          <a:spcPct val="0"/>
        </a:spcAft>
        <a:defRPr sz="3200">
          <a:solidFill>
            <a:srgbClr val="005AB4"/>
          </a:solidFill>
          <a:latin typeface="Arial" charset="0"/>
        </a:defRPr>
      </a:lvl9pPr>
    </p:titleStyle>
    <p:bodyStyle>
      <a:lvl1pPr marL="342900" indent="-342900" algn="l" rtl="0" eaLnBrk="1" fontAlgn="base" hangingPunct="1">
        <a:spcBef>
          <a:spcPct val="20000"/>
        </a:spcBef>
        <a:spcAft>
          <a:spcPct val="0"/>
        </a:spcAft>
        <a:buChar char="•"/>
        <a:defRPr sz="20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400">
          <a:solidFill>
            <a:schemeClr val="tx1"/>
          </a:solidFill>
          <a:latin typeface="+mn-lt"/>
        </a:defRPr>
      </a:lvl5pPr>
      <a:lvl6pPr marL="2514600" indent="-228600" algn="l" rtl="0" eaLnBrk="1" fontAlgn="base" hangingPunct="1">
        <a:spcBef>
          <a:spcPct val="20000"/>
        </a:spcBef>
        <a:spcAft>
          <a:spcPct val="0"/>
        </a:spcAft>
        <a:defRPr sz="1400">
          <a:solidFill>
            <a:schemeClr val="tx1"/>
          </a:solidFill>
          <a:latin typeface="+mn-lt"/>
        </a:defRPr>
      </a:lvl6pPr>
      <a:lvl7pPr marL="2971800" indent="-228600" algn="l" rtl="0" eaLnBrk="1" fontAlgn="base" hangingPunct="1">
        <a:spcBef>
          <a:spcPct val="20000"/>
        </a:spcBef>
        <a:spcAft>
          <a:spcPct val="0"/>
        </a:spcAft>
        <a:defRPr sz="1400">
          <a:solidFill>
            <a:schemeClr val="tx1"/>
          </a:solidFill>
          <a:latin typeface="+mn-lt"/>
        </a:defRPr>
      </a:lvl7pPr>
      <a:lvl8pPr marL="3429000" indent="-228600" algn="l" rtl="0" eaLnBrk="1" fontAlgn="base" hangingPunct="1">
        <a:spcBef>
          <a:spcPct val="20000"/>
        </a:spcBef>
        <a:spcAft>
          <a:spcPct val="0"/>
        </a:spcAft>
        <a:defRPr sz="1400">
          <a:solidFill>
            <a:schemeClr val="tx1"/>
          </a:solidFill>
          <a:latin typeface="+mn-lt"/>
        </a:defRPr>
      </a:lvl8pPr>
      <a:lvl9pPr marL="3886200" indent="-228600" algn="l" rtl="0" eaLnBrk="1" fontAlgn="base" hangingPunct="1">
        <a:spcBef>
          <a:spcPct val="20000"/>
        </a:spcBef>
        <a:spcAft>
          <a:spcPct val="0"/>
        </a:spcAft>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image" Target="../media/image6.gif"/><Relationship Id="rId5" Type="http://schemas.openxmlformats.org/officeDocument/2006/relationships/image" Target="../media/image5.jpe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a:xfrm>
            <a:off x="1112838" y="2219325"/>
            <a:ext cx="6919912" cy="1470025"/>
          </a:xfrm>
        </p:spPr>
        <p:txBody>
          <a:bodyPr/>
          <a:lstStyle/>
          <a:p>
            <a:r>
              <a:rPr lang="pl-PL" dirty="0" smtClean="0"/>
              <a:t>AOL Explorer</a:t>
            </a:r>
            <a:endParaRPr lang="pl-PL" dirty="0" smtClean="0"/>
          </a:p>
        </p:txBody>
      </p:sp>
      <p:sp>
        <p:nvSpPr>
          <p:cNvPr id="8195" name="Rectangle 3"/>
          <p:cNvSpPr>
            <a:spLocks noGrp="1" noChangeArrowheads="1"/>
          </p:cNvSpPr>
          <p:nvPr>
            <p:ph type="subTitle" idx="1"/>
          </p:nvPr>
        </p:nvSpPr>
        <p:spPr>
          <a:xfrm>
            <a:off x="136525" y="4291013"/>
            <a:ext cx="8894763" cy="1030287"/>
          </a:xfrm>
        </p:spPr>
        <p:txBody>
          <a:bodyPr/>
          <a:lstStyle/>
          <a:p>
            <a:pPr>
              <a:buFontTx/>
              <a:buNone/>
            </a:pPr>
            <a:r>
              <a:rPr lang="pl-PL" b="1" dirty="0" smtClean="0"/>
              <a:t>Przeglądarka internetowa</a:t>
            </a:r>
            <a:endParaRPr lang="pl-PL" b="1" dirty="0" smtClean="0"/>
          </a:p>
        </p:txBody>
      </p:sp>
      <p:sp>
        <p:nvSpPr>
          <p:cNvPr id="8196" name="Text Box 4"/>
          <p:cNvSpPr txBox="1">
            <a:spLocks noChangeArrowheads="1"/>
          </p:cNvSpPr>
          <p:nvPr/>
        </p:nvSpPr>
        <p:spPr bwMode="gray">
          <a:xfrm>
            <a:off x="2019300" y="1201738"/>
            <a:ext cx="5105400" cy="457200"/>
          </a:xfrm>
          <a:prstGeom prst="rect">
            <a:avLst/>
          </a:prstGeom>
          <a:noFill/>
          <a:ln w="9525">
            <a:noFill/>
            <a:miter lim="800000"/>
            <a:headEnd/>
            <a:tailEnd/>
          </a:ln>
        </p:spPr>
        <p:txBody>
          <a:bodyPr>
            <a:spAutoFit/>
          </a:bodyPr>
          <a:lstStyle/>
          <a:p>
            <a:pPr algn="ctr">
              <a:spcBef>
                <a:spcPct val="50000"/>
              </a:spcBef>
            </a:pPr>
            <a:r>
              <a:rPr lang="pl-PL" sz="2400" dirty="0" smtClean="0">
                <a:latin typeface="Tahoma" pitchFamily="34" charset="0"/>
              </a:rPr>
              <a:t>Paweł </a:t>
            </a:r>
            <a:r>
              <a:rPr lang="pl-PL" sz="2400" dirty="0" err="1" smtClean="0">
                <a:latin typeface="Tahoma" pitchFamily="34" charset="0"/>
              </a:rPr>
              <a:t>Otlewski</a:t>
            </a:r>
            <a:r>
              <a:rPr lang="pl-PL" sz="2400" dirty="0" smtClean="0">
                <a:latin typeface="Tahoma" pitchFamily="34" charset="0"/>
              </a:rPr>
              <a:t> przedstawia</a:t>
            </a:r>
            <a:r>
              <a:rPr lang="pl-PL" sz="2400" dirty="0">
                <a:latin typeface="Tahoma" pitchFamily="34" charset="0"/>
              </a:rPr>
              <a:t>:</a:t>
            </a: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8196"/>
                                        </p:tgtEl>
                                        <p:attrNameLst>
                                          <p:attrName>style.visibility</p:attrName>
                                        </p:attrNameLst>
                                      </p:cBhvr>
                                      <p:to>
                                        <p:strVal val="visible"/>
                                      </p:to>
                                    </p:set>
                                    <p:anim calcmode="lin" valueType="num">
                                      <p:cBhvr>
                                        <p:cTn id="7" dur="500" fill="hold"/>
                                        <p:tgtEl>
                                          <p:spTgt spid="8196"/>
                                        </p:tgtEl>
                                        <p:attrNameLst>
                                          <p:attrName>ppt_w</p:attrName>
                                        </p:attrNameLst>
                                      </p:cBhvr>
                                      <p:tavLst>
                                        <p:tav tm="0">
                                          <p:val>
                                            <p:fltVal val="0"/>
                                          </p:val>
                                        </p:tav>
                                        <p:tav tm="100000">
                                          <p:val>
                                            <p:strVal val="#ppt_w"/>
                                          </p:val>
                                        </p:tav>
                                      </p:tavLst>
                                    </p:anim>
                                    <p:anim calcmode="lin" valueType="num">
                                      <p:cBhvr>
                                        <p:cTn id="8" dur="500" fill="hold"/>
                                        <p:tgtEl>
                                          <p:spTgt spid="8196"/>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2" presetClass="entr" presetSubtype="1" fill="hold" grpId="0" nodeType="afterEffect">
                                  <p:stCondLst>
                                    <p:cond delay="1000"/>
                                  </p:stCondLst>
                                  <p:childTnLst>
                                    <p:set>
                                      <p:cBhvr>
                                        <p:cTn id="11" dur="1" fill="hold">
                                          <p:stCondLst>
                                            <p:cond delay="0"/>
                                          </p:stCondLst>
                                        </p:cTn>
                                        <p:tgtEl>
                                          <p:spTgt spid="8194"/>
                                        </p:tgtEl>
                                        <p:attrNameLst>
                                          <p:attrName>style.visibility</p:attrName>
                                        </p:attrNameLst>
                                      </p:cBhvr>
                                      <p:to>
                                        <p:strVal val="visible"/>
                                      </p:to>
                                    </p:set>
                                    <p:animEffect transition="in" filter="slide(fromTop)">
                                      <p:cBhvr>
                                        <p:cTn id="12" dur="500"/>
                                        <p:tgtEl>
                                          <p:spTgt spid="8194"/>
                                        </p:tgtEl>
                                      </p:cBhvr>
                                    </p:animEffect>
                                  </p:childTnLst>
                                </p:cTn>
                              </p:par>
                            </p:childTnLst>
                          </p:cTn>
                        </p:par>
                        <p:par>
                          <p:cTn id="13" fill="hold">
                            <p:stCondLst>
                              <p:cond delay="2000"/>
                            </p:stCondLst>
                            <p:childTnLst>
                              <p:par>
                                <p:cTn id="14" presetID="12" presetClass="entr" presetSubtype="4" fill="hold" grpId="0" nodeType="afterEffect">
                                  <p:stCondLst>
                                    <p:cond delay="1000"/>
                                  </p:stCondLst>
                                  <p:childTnLst>
                                    <p:set>
                                      <p:cBhvr>
                                        <p:cTn id="15" dur="1" fill="hold">
                                          <p:stCondLst>
                                            <p:cond delay="0"/>
                                          </p:stCondLst>
                                        </p:cTn>
                                        <p:tgtEl>
                                          <p:spTgt spid="8195">
                                            <p:txEl>
                                              <p:pRg st="0" end="0"/>
                                            </p:txEl>
                                          </p:spTgt>
                                        </p:tgtEl>
                                        <p:attrNameLst>
                                          <p:attrName>style.visibility</p:attrName>
                                        </p:attrNameLst>
                                      </p:cBhvr>
                                      <p:to>
                                        <p:strVal val="visible"/>
                                      </p:to>
                                    </p:set>
                                    <p:animEffect transition="in" filter="slide(fromBottom)">
                                      <p:cBhvr>
                                        <p:cTn id="16" dur="500"/>
                                        <p:tgtEl>
                                          <p:spTgt spid="819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autoUpdateAnimBg="0"/>
      <p:bldP spid="8195" grpId="0" build="p" autoUpdateAnimBg="0" advAuto="1000"/>
      <p:bldP spid="8196"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231775" y="73025"/>
            <a:ext cx="8229600" cy="609600"/>
          </a:xfrm>
        </p:spPr>
        <p:txBody>
          <a:bodyPr/>
          <a:lstStyle/>
          <a:p>
            <a:r>
              <a:rPr lang="pl-PL" dirty="0" smtClean="0"/>
              <a:t>Co to jest AOL Explorer?</a:t>
            </a:r>
            <a:endParaRPr lang="pl-PL" dirty="0" smtClean="0"/>
          </a:p>
        </p:txBody>
      </p:sp>
      <p:sp>
        <p:nvSpPr>
          <p:cNvPr id="2" name="Rectangle 3"/>
          <p:cNvSpPr>
            <a:spLocks noGrp="1" noChangeArrowheads="1"/>
          </p:cNvSpPr>
          <p:nvPr>
            <p:ph type="body" idx="1"/>
          </p:nvPr>
        </p:nvSpPr>
        <p:spPr>
          <a:xfrm>
            <a:off x="228600" y="828675"/>
            <a:ext cx="8431213" cy="5200166"/>
          </a:xfrm>
          <a:noFill/>
        </p:spPr>
        <p:txBody>
          <a:bodyPr/>
          <a:lstStyle/>
          <a:p>
            <a:pPr marL="276225" indent="-276225" algn="just">
              <a:spcAft>
                <a:spcPct val="75000"/>
              </a:spcAft>
              <a:buClr>
                <a:srgbClr val="FF9900"/>
              </a:buClr>
            </a:pPr>
            <a:r>
              <a:rPr lang="en-US" sz="2800" b="1" dirty="0" smtClean="0">
                <a:solidFill>
                  <a:schemeClr val="tx1"/>
                </a:solidFill>
                <a:latin typeface="+mn-lt"/>
                <a:ea typeface="+mn-ea"/>
                <a:cs typeface="+mn-cs"/>
              </a:rPr>
              <a:t>AOL Explorer</a:t>
            </a:r>
            <a:r>
              <a:rPr lang="en-US" sz="2800" dirty="0" smtClean="0">
                <a:solidFill>
                  <a:schemeClr val="tx1"/>
                </a:solidFill>
                <a:latin typeface="+mn-lt"/>
                <a:ea typeface="+mn-ea"/>
                <a:cs typeface="+mn-cs"/>
              </a:rPr>
              <a:t>, </a:t>
            </a:r>
            <a:r>
              <a:rPr lang="pl-PL" sz="2800" dirty="0" smtClean="0">
                <a:solidFill>
                  <a:schemeClr val="tx1"/>
                </a:solidFill>
                <a:latin typeface="+mn-lt"/>
                <a:ea typeface="+mn-ea"/>
                <a:cs typeface="+mn-cs"/>
              </a:rPr>
              <a:t>wcześniej znany jako</a:t>
            </a:r>
            <a:r>
              <a:rPr lang="en-US" sz="2800" dirty="0" smtClean="0">
                <a:solidFill>
                  <a:schemeClr val="tx1"/>
                </a:solidFill>
                <a:latin typeface="+mn-lt"/>
                <a:ea typeface="+mn-ea"/>
                <a:cs typeface="+mn-cs"/>
              </a:rPr>
              <a:t> </a:t>
            </a:r>
            <a:r>
              <a:rPr lang="en-US" sz="2800" b="1" dirty="0" smtClean="0">
                <a:solidFill>
                  <a:schemeClr val="tx1"/>
                </a:solidFill>
                <a:latin typeface="+mn-lt"/>
                <a:ea typeface="+mn-ea"/>
                <a:cs typeface="+mn-cs"/>
              </a:rPr>
              <a:t>AOL Browser</a:t>
            </a:r>
            <a:r>
              <a:rPr lang="en-US" sz="2800" dirty="0" smtClean="0">
                <a:solidFill>
                  <a:schemeClr val="tx1"/>
                </a:solidFill>
                <a:latin typeface="+mn-lt"/>
                <a:ea typeface="+mn-ea"/>
                <a:cs typeface="+mn-cs"/>
              </a:rPr>
              <a:t>, </a:t>
            </a:r>
            <a:r>
              <a:rPr lang="pl-PL" sz="2800" dirty="0" smtClean="0">
                <a:solidFill>
                  <a:schemeClr val="tx1"/>
                </a:solidFill>
                <a:latin typeface="+mn-lt"/>
                <a:ea typeface="+mn-ea"/>
                <a:cs typeface="+mn-cs"/>
              </a:rPr>
              <a:t>jest to przeglądarka internetowa bazująca na silniku</a:t>
            </a:r>
            <a:r>
              <a:rPr lang="en-US" sz="2800" dirty="0" smtClean="0">
                <a:solidFill>
                  <a:schemeClr val="tx1"/>
                </a:solidFill>
                <a:latin typeface="+mn-lt"/>
                <a:ea typeface="+mn-ea"/>
                <a:cs typeface="+mn-cs"/>
              </a:rPr>
              <a:t> Microsoft </a:t>
            </a:r>
            <a:r>
              <a:rPr lang="en-US" sz="2800" dirty="0" smtClean="0">
                <a:solidFill>
                  <a:schemeClr val="tx1"/>
                </a:solidFill>
                <a:latin typeface="+mn-lt"/>
                <a:ea typeface="+mn-ea"/>
                <a:cs typeface="+mn-cs"/>
              </a:rPr>
              <a:t>Trident</a:t>
            </a:r>
            <a:r>
              <a:rPr lang="pl-PL" sz="2800" dirty="0" smtClean="0"/>
              <a:t>, jednak zmieniony nieco na potrzeby AOL (America </a:t>
            </a:r>
            <a:r>
              <a:rPr lang="pl-PL" sz="2800" dirty="0" err="1" smtClean="0"/>
              <a:t>Online</a:t>
            </a:r>
            <a:r>
              <a:rPr lang="pl-PL" sz="2800" dirty="0" smtClean="0"/>
              <a:t>)</a:t>
            </a:r>
            <a:r>
              <a:rPr lang="en-US" sz="2800" dirty="0" smtClean="0">
                <a:solidFill>
                  <a:schemeClr val="tx1"/>
                </a:solidFill>
                <a:latin typeface="+mn-lt"/>
                <a:ea typeface="+mn-ea"/>
                <a:cs typeface="+mn-cs"/>
              </a:rPr>
              <a:t>.</a:t>
            </a:r>
            <a:endParaRPr lang="pl-PL" sz="2800" dirty="0" smtClean="0">
              <a:solidFill>
                <a:schemeClr val="tx1"/>
              </a:solidFill>
              <a:latin typeface="+mn-lt"/>
              <a:ea typeface="+mn-ea"/>
              <a:cs typeface="+mn-cs"/>
            </a:endParaRPr>
          </a:p>
          <a:p>
            <a:pPr marL="276225" indent="-276225" algn="just">
              <a:spcAft>
                <a:spcPct val="75000"/>
              </a:spcAft>
              <a:buClr>
                <a:srgbClr val="FF9900"/>
              </a:buClr>
            </a:pPr>
            <a:r>
              <a:rPr lang="pl-PL" sz="2800" dirty="0" smtClean="0">
                <a:solidFill>
                  <a:schemeClr val="tx1"/>
                </a:solidFill>
                <a:latin typeface="+mn-lt"/>
                <a:ea typeface="+mn-ea"/>
                <a:cs typeface="+mn-cs"/>
              </a:rPr>
              <a:t>W lutym 2005 roku, AOL uruchomiła AOL Explorer i umożliwiła jej pobranie lub opcjonalne zainstalowanie wraz z</a:t>
            </a:r>
            <a:r>
              <a:rPr lang="en-US" sz="2800" dirty="0" smtClean="0">
                <a:solidFill>
                  <a:schemeClr val="tx1"/>
                </a:solidFill>
                <a:latin typeface="+mn-lt"/>
                <a:ea typeface="+mn-ea"/>
                <a:cs typeface="+mn-cs"/>
              </a:rPr>
              <a:t> </a:t>
            </a:r>
            <a:r>
              <a:rPr lang="en-US" sz="2800" dirty="0" smtClean="0">
                <a:solidFill>
                  <a:schemeClr val="tx1"/>
                </a:solidFill>
                <a:latin typeface="+mn-lt"/>
                <a:ea typeface="+mn-ea"/>
                <a:cs typeface="+mn-cs"/>
              </a:rPr>
              <a:t>AIM. </a:t>
            </a:r>
            <a:r>
              <a:rPr lang="pl-PL" sz="2800" dirty="0" smtClean="0">
                <a:solidFill>
                  <a:schemeClr val="tx1"/>
                </a:solidFill>
                <a:latin typeface="+mn-lt"/>
                <a:ea typeface="+mn-ea"/>
                <a:cs typeface="+mn-cs"/>
              </a:rPr>
              <a:t>AOL Explorer wspiera system kart</a:t>
            </a:r>
            <a:r>
              <a:rPr lang="en-US" sz="2800" dirty="0" smtClean="0">
                <a:solidFill>
                  <a:schemeClr val="tx1"/>
                </a:solidFill>
                <a:latin typeface="+mn-lt"/>
                <a:ea typeface="+mn-ea"/>
                <a:cs typeface="+mn-cs"/>
              </a:rPr>
              <a:t>.</a:t>
            </a:r>
            <a:endParaRPr lang="pl-PL" sz="2800" dirty="0" smtClean="0"/>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slide(fromTop)">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slide(fromTop)">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rot="10800000">
            <a:off x="304800" y="650875"/>
            <a:ext cx="1000125" cy="5418138"/>
          </a:xfrm>
          <a:prstGeom prst="rect">
            <a:avLst/>
          </a:prstGeom>
          <a:gradFill rotWithShape="1">
            <a:gsLst>
              <a:gs pos="0">
                <a:schemeClr val="tx1">
                  <a:alpha val="0"/>
                </a:schemeClr>
              </a:gs>
              <a:gs pos="100000">
                <a:schemeClr val="tx1">
                  <a:gamma/>
                  <a:tint val="0"/>
                  <a:invGamma/>
                  <a:alpha val="83000"/>
                </a:schemeClr>
              </a:gs>
            </a:gsLst>
            <a:lin ang="5400000" scaled="1"/>
          </a:gradFill>
          <a:ln w="9525">
            <a:noFill/>
            <a:miter lim="800000"/>
            <a:headEnd/>
            <a:tailEnd/>
          </a:ln>
          <a:effectLst/>
        </p:spPr>
        <p:txBody>
          <a:bodyPr wrap="none" anchor="ctr"/>
          <a:lstStyle/>
          <a:p>
            <a:pPr>
              <a:defRPr/>
            </a:pPr>
            <a:endParaRPr lang="sl-SI"/>
          </a:p>
        </p:txBody>
      </p:sp>
      <p:sp>
        <p:nvSpPr>
          <p:cNvPr id="11268" name="Rectangle 3"/>
          <p:cNvSpPr>
            <a:spLocks noGrp="1" noChangeArrowheads="1"/>
          </p:cNvSpPr>
          <p:nvPr>
            <p:ph type="title"/>
          </p:nvPr>
        </p:nvSpPr>
        <p:spPr>
          <a:xfrm>
            <a:off x="231775" y="73025"/>
            <a:ext cx="8229600" cy="609600"/>
          </a:xfrm>
        </p:spPr>
        <p:txBody>
          <a:bodyPr/>
          <a:lstStyle/>
          <a:p>
            <a:r>
              <a:rPr lang="pl-PL" sz="2800" dirty="0" smtClean="0"/>
              <a:t>Historia</a:t>
            </a:r>
            <a:endParaRPr lang="pl-PL" sz="2800" dirty="0" smtClean="0"/>
          </a:p>
        </p:txBody>
      </p:sp>
      <p:sp>
        <p:nvSpPr>
          <p:cNvPr id="14340" name="Rectangle 4"/>
          <p:cNvSpPr>
            <a:spLocks noChangeArrowheads="1"/>
          </p:cNvSpPr>
          <p:nvPr/>
        </p:nvSpPr>
        <p:spPr bwMode="auto">
          <a:xfrm>
            <a:off x="1410346" y="751185"/>
            <a:ext cx="7484417" cy="5231162"/>
          </a:xfrm>
          <a:prstGeom prst="rect">
            <a:avLst/>
          </a:prstGeom>
          <a:noFill/>
          <a:ln w="9525">
            <a:noFill/>
            <a:miter lim="800000"/>
            <a:headEnd/>
            <a:tailEnd/>
          </a:ln>
        </p:spPr>
        <p:txBody>
          <a:bodyPr/>
          <a:lstStyle/>
          <a:p>
            <a:pPr algn="just">
              <a:spcBef>
                <a:spcPct val="20000"/>
              </a:spcBef>
              <a:spcAft>
                <a:spcPct val="75000"/>
              </a:spcAft>
            </a:pPr>
            <a:r>
              <a:rPr lang="pl-PL" sz="1500" dirty="0" smtClean="0"/>
              <a:t>W listopadzie 2005, wersja 1.1, została opublikowana. Wersja 1.2 była bardzo podobna do wersji 1.1, ale obejmowała dwie nowe cechy: Eksplorator tabulacyjny i czytnik RSS dla ulubionych stron. Kiedy</a:t>
            </a:r>
            <a:r>
              <a:rPr lang="pl-PL" sz="1500" dirty="0" smtClean="0"/>
              <a:t> guzik </a:t>
            </a:r>
            <a:r>
              <a:rPr lang="pl-PL" sz="1500" dirty="0" smtClean="0"/>
              <a:t>tabulacyjny jest naciskany, zostaje pokazana strona w całej okazałości. Użytkownik może klikać na jedną z zapowiedzi, aby natychmiast mieć dostęp do strony. Microsoft wprowadził w życie podobną cechę w swoim Internet Explorer 7, nazwany "</a:t>
            </a:r>
            <a:r>
              <a:rPr lang="pl-PL" sz="1500" dirty="0" err="1" smtClean="0"/>
              <a:t>Quick</a:t>
            </a:r>
            <a:r>
              <a:rPr lang="pl-PL" sz="1500" dirty="0" smtClean="0"/>
              <a:t> </a:t>
            </a:r>
            <a:r>
              <a:rPr lang="pl-PL" sz="1500" dirty="0" err="1" smtClean="0"/>
              <a:t>Tabs</a:t>
            </a:r>
            <a:r>
              <a:rPr lang="pl-PL" sz="1500" dirty="0" smtClean="0"/>
              <a:t>".</a:t>
            </a:r>
          </a:p>
          <a:p>
            <a:pPr algn="just">
              <a:spcBef>
                <a:spcPct val="20000"/>
              </a:spcBef>
              <a:spcAft>
                <a:spcPct val="75000"/>
              </a:spcAft>
            </a:pPr>
            <a:r>
              <a:rPr lang="pl-PL" sz="1500" dirty="0" smtClean="0"/>
              <a:t>Wersja 1.5 została wydana w maju 2006, i obejmowała wiele nowych cech takich jak Desktop </a:t>
            </a:r>
            <a:r>
              <a:rPr lang="pl-PL" sz="1500" dirty="0" err="1" smtClean="0"/>
              <a:t>Widgets</a:t>
            </a:r>
            <a:r>
              <a:rPr lang="pl-PL" sz="1500" dirty="0" smtClean="0"/>
              <a:t>, Wizualne Tematy, </a:t>
            </a:r>
            <a:r>
              <a:rPr lang="pl-PL" sz="1500" dirty="0" err="1" smtClean="0"/>
              <a:t>Feeds</a:t>
            </a:r>
            <a:r>
              <a:rPr lang="pl-PL" sz="1500" dirty="0" smtClean="0"/>
              <a:t> </a:t>
            </a:r>
            <a:r>
              <a:rPr lang="pl-PL" sz="1500" dirty="0" err="1" smtClean="0"/>
              <a:t>Screensaver</a:t>
            </a:r>
            <a:r>
              <a:rPr lang="pl-PL" sz="1500" dirty="0" smtClean="0"/>
              <a:t> i różne poprawy wykonania. Panel pozostanie otwarty i funkcjonalny, nawet gdy przeglądarka zostaje zamknięta. Kiedy komputer jest nieczynny, można zostawić sobie panel z czytnikiem RSS i wieloma innymi funkcjami. Inna cecha wersji 1.5, jest sposób ukazaniu podglądu strony, która pozwala użytkownikowi przeglądnąć stronę. Ta cecha jest przydatna szczególnie gdy jest duża ilość połączeń na stronie, albo wyszukiwań.</a:t>
            </a:r>
          </a:p>
          <a:p>
            <a:pPr algn="just">
              <a:spcBef>
                <a:spcPct val="20000"/>
              </a:spcBef>
              <a:spcAft>
                <a:spcPct val="75000"/>
              </a:spcAft>
            </a:pPr>
            <a:r>
              <a:rPr lang="pl-PL" sz="1500" dirty="0" smtClean="0"/>
              <a:t>W 2003, AOL podpisało siedmioletnią umowę z Microsoft by użyć silnika Internet Explorer w swoich produktach i do dzisiaj AOL Explorer wykorzystuje silnik od MS. Z powodu tego, użytkownicy mogą wykorzystywać Eksploratora AOL do pobierania i instalacji aktualizacji z Microsoft </a:t>
            </a:r>
            <a:r>
              <a:rPr lang="pl-PL" sz="1500" dirty="0" err="1" smtClean="0"/>
              <a:t>Update</a:t>
            </a:r>
            <a:r>
              <a:rPr lang="pl-PL" sz="1500" dirty="0" smtClean="0"/>
              <a:t>. Jednakże, w przeciwieństwie do Internet Explorer, AOL nie używa Bing jako wyszukiwarki domyślnej. AOL jest również właścicielem </a:t>
            </a:r>
            <a:r>
              <a:rPr lang="pl-PL" sz="1500" dirty="0" err="1" smtClean="0"/>
              <a:t>Netscape'u</a:t>
            </a:r>
            <a:r>
              <a:rPr lang="pl-PL" sz="1500" dirty="0" smtClean="0"/>
              <a:t> Communications Corporation który wcześniej wydawał teraz nieistniejący </a:t>
            </a:r>
            <a:r>
              <a:rPr lang="pl-PL" sz="1500" dirty="0" err="1" smtClean="0"/>
              <a:t>Netscape</a:t>
            </a:r>
            <a:r>
              <a:rPr lang="pl-PL" sz="1500" dirty="0" smtClean="0"/>
              <a:t>.</a:t>
            </a:r>
          </a:p>
          <a:p>
            <a:pPr algn="just">
              <a:spcBef>
                <a:spcPct val="20000"/>
              </a:spcBef>
              <a:spcAft>
                <a:spcPct val="75000"/>
              </a:spcAft>
            </a:pPr>
            <a:endParaRPr lang="pl-PL" sz="1500" dirty="0"/>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4340">
                                            <p:txEl>
                                              <p:pRg st="0" end="0"/>
                                            </p:txEl>
                                          </p:spTgt>
                                        </p:tgtEl>
                                        <p:attrNameLst>
                                          <p:attrName>style.visibility</p:attrName>
                                        </p:attrNameLst>
                                      </p:cBhvr>
                                      <p:to>
                                        <p:strVal val="visible"/>
                                      </p:to>
                                    </p:set>
                                    <p:animEffect transition="in" filter="slide(fromTop)">
                                      <p:cBhvr>
                                        <p:cTn id="7" dur="500"/>
                                        <p:tgtEl>
                                          <p:spTgt spid="143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14340">
                                            <p:txEl>
                                              <p:pRg st="1" end="1"/>
                                            </p:txEl>
                                          </p:spTgt>
                                        </p:tgtEl>
                                        <p:attrNameLst>
                                          <p:attrName>style.visibility</p:attrName>
                                        </p:attrNameLst>
                                      </p:cBhvr>
                                      <p:to>
                                        <p:strVal val="visible"/>
                                      </p:to>
                                    </p:set>
                                    <p:animEffect transition="in" filter="slide(fromTop)">
                                      <p:cBhvr>
                                        <p:cTn id="12" dur="500"/>
                                        <p:tgtEl>
                                          <p:spTgt spid="1434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14340">
                                            <p:txEl>
                                              <p:pRg st="2" end="2"/>
                                            </p:txEl>
                                          </p:spTgt>
                                        </p:tgtEl>
                                        <p:attrNameLst>
                                          <p:attrName>style.visibility</p:attrName>
                                        </p:attrNameLst>
                                      </p:cBhvr>
                                      <p:to>
                                        <p:strVal val="visible"/>
                                      </p:to>
                                    </p:set>
                                    <p:animEffect transition="in" filter="slide(fromTop)">
                                      <p:cBhvr>
                                        <p:cTn id="17" dur="500"/>
                                        <p:tgtEl>
                                          <p:spTgt spid="1434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231775" y="73025"/>
            <a:ext cx="8229600" cy="609600"/>
          </a:xfrm>
        </p:spPr>
        <p:txBody>
          <a:bodyPr/>
          <a:lstStyle/>
          <a:p>
            <a:r>
              <a:rPr lang="pl-PL" dirty="0" smtClean="0"/>
              <a:t>Dostępność</a:t>
            </a:r>
            <a:endParaRPr lang="pl-PL" dirty="0" smtClean="0"/>
          </a:p>
        </p:txBody>
      </p:sp>
      <p:sp>
        <p:nvSpPr>
          <p:cNvPr id="16387" name="Rectangle 3"/>
          <p:cNvSpPr>
            <a:spLocks noGrp="1" noChangeArrowheads="1"/>
          </p:cNvSpPr>
          <p:nvPr>
            <p:ph type="body" idx="1"/>
          </p:nvPr>
        </p:nvSpPr>
        <p:spPr>
          <a:xfrm>
            <a:off x="228600" y="847725"/>
            <a:ext cx="8431213" cy="4659313"/>
          </a:xfrm>
        </p:spPr>
        <p:txBody>
          <a:bodyPr/>
          <a:lstStyle/>
          <a:p>
            <a:pPr marL="233363" indent="-233363" algn="just">
              <a:spcAft>
                <a:spcPct val="75000"/>
              </a:spcAft>
              <a:buClr>
                <a:srgbClr val="FF9900"/>
              </a:buClr>
            </a:pPr>
            <a:r>
              <a:rPr lang="pl-PL" sz="2400" dirty="0" smtClean="0"/>
              <a:t>Obecnie, AOL Explorer jest dostępny jako niezależny i możliwy do pobrania jako osobny program lub zainstalować go wraz z AIM </a:t>
            </a:r>
            <a:r>
              <a:rPr lang="pl-PL" sz="2400" dirty="0" err="1" smtClean="0"/>
              <a:t>Triton</a:t>
            </a:r>
            <a:r>
              <a:rPr lang="pl-PL" sz="2400" dirty="0" smtClean="0"/>
              <a:t>. Gdy przeglądarka uruchamia się po raz pierwszy, to pyta bez względu na to, czy chciałbyś użyć jej jako przeglądarki domyślnej i zachęcałbyś użytkowników na wystawę AIM </a:t>
            </a:r>
            <a:r>
              <a:rPr lang="pl-PL" sz="2400" dirty="0" err="1" smtClean="0"/>
              <a:t>Today</a:t>
            </a:r>
            <a:r>
              <a:rPr lang="pl-PL" sz="2400" dirty="0" smtClean="0"/>
              <a:t>, jeśli został zainstalowany z AIM. </a:t>
            </a:r>
          </a:p>
          <a:p>
            <a:pPr marL="233363" indent="-233363" algn="just">
              <a:spcAft>
                <a:spcPct val="75000"/>
              </a:spcAft>
              <a:buClr>
                <a:srgbClr val="FF9900"/>
              </a:buClr>
            </a:pPr>
            <a:r>
              <a:rPr lang="pl-PL" sz="2400" dirty="0" smtClean="0"/>
              <a:t>Eksplorator AOL 1.5 był ostatnią wydaną wersją AOL Explorer. Przeglądarka, chociaż wciąż może być pobrana, nie jest już w rozwoju na korzyść </a:t>
            </a:r>
            <a:r>
              <a:rPr lang="pl-PL" sz="2400" dirty="0" err="1" smtClean="0"/>
              <a:t>OpenRide</a:t>
            </a:r>
            <a:r>
              <a:rPr lang="pl-PL" sz="2400" dirty="0" smtClean="0"/>
              <a:t> AOL, która z kolei została wydana wraz z AOL Desktop</a:t>
            </a:r>
            <a:endParaRPr lang="pl-PL" sz="2400" dirty="0" smtClean="0"/>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slide(fromTop)">
                                      <p:cBhvr>
                                        <p:cTn id="7" dur="500"/>
                                        <p:tgtEl>
                                          <p:spTgt spid="163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16387">
                                            <p:txEl>
                                              <p:pRg st="1" end="1"/>
                                            </p:txEl>
                                          </p:spTgt>
                                        </p:tgtEl>
                                        <p:attrNameLst>
                                          <p:attrName>style.visibility</p:attrName>
                                        </p:attrNameLst>
                                      </p:cBhvr>
                                      <p:to>
                                        <p:strVal val="visible"/>
                                      </p:to>
                                    </p:set>
                                    <p:animEffect transition="in" filter="slide(fromTop)">
                                      <p:cBhvr>
                                        <p:cTn id="12" dur="500"/>
                                        <p:tgtEl>
                                          <p:spTgt spid="163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246063" y="73025"/>
            <a:ext cx="8027987" cy="614363"/>
          </a:xfrm>
        </p:spPr>
        <p:txBody>
          <a:bodyPr/>
          <a:lstStyle/>
          <a:p>
            <a:r>
              <a:rPr lang="pl-PL" dirty="0" smtClean="0"/>
              <a:t>Oceny</a:t>
            </a:r>
            <a:endParaRPr lang="pl-PL" dirty="0" smtClean="0"/>
          </a:p>
        </p:txBody>
      </p:sp>
      <p:sp>
        <p:nvSpPr>
          <p:cNvPr id="23555" name="Rectangle 3"/>
          <p:cNvSpPr>
            <a:spLocks noChangeArrowheads="1"/>
          </p:cNvSpPr>
          <p:nvPr/>
        </p:nvSpPr>
        <p:spPr bwMode="auto">
          <a:xfrm>
            <a:off x="371959" y="854075"/>
            <a:ext cx="8492641" cy="5174766"/>
          </a:xfrm>
          <a:prstGeom prst="rect">
            <a:avLst/>
          </a:prstGeom>
          <a:noFill/>
          <a:ln w="9525">
            <a:noFill/>
            <a:miter lim="800000"/>
            <a:headEnd/>
            <a:tailEnd/>
          </a:ln>
        </p:spPr>
        <p:txBody>
          <a:bodyPr/>
          <a:lstStyle/>
          <a:p>
            <a:pPr algn="just">
              <a:spcBef>
                <a:spcPct val="20000"/>
              </a:spcBef>
              <a:spcAft>
                <a:spcPct val="75000"/>
              </a:spcAft>
            </a:pPr>
            <a:r>
              <a:rPr lang="pl-PL" sz="2800" dirty="0" smtClean="0"/>
              <a:t>AOL Explorer otrzymała 4 na 5 punktów w PC </a:t>
            </a:r>
            <a:r>
              <a:rPr lang="pl-PL" sz="2800" dirty="0" err="1" smtClean="0"/>
              <a:t>Magazine</a:t>
            </a:r>
            <a:r>
              <a:rPr lang="pl-PL" sz="2800" dirty="0" smtClean="0"/>
              <a:t> w 2005 roku, napisano: „Nawet wielbiciele </a:t>
            </a:r>
            <a:r>
              <a:rPr lang="pl-PL" sz="2800" dirty="0" err="1" smtClean="0"/>
              <a:t>Firefox</a:t>
            </a:r>
            <a:r>
              <a:rPr lang="pl-PL" sz="2800" dirty="0" smtClean="0"/>
              <a:t> powinni rozważyć wypróbowanie fajną, wyposażoną w funkcje przeglądarkę AOL”. Mimo, że był również krytykowany w tym samym artykule, z następującymi „sprzeciwami”: "Podejrzane narzędzia </a:t>
            </a:r>
            <a:r>
              <a:rPr lang="pl-PL" sz="2800" dirty="0" err="1" smtClean="0"/>
              <a:t>anty-spyware</a:t>
            </a:r>
            <a:r>
              <a:rPr lang="pl-PL" sz="2800" dirty="0" smtClean="0"/>
              <a:t>, niektóre funkcje jeszcze nie działają, nie można </a:t>
            </a:r>
            <a:r>
              <a:rPr lang="pl-PL" sz="2800" dirty="0" err="1" smtClean="0"/>
              <a:t>zimportować</a:t>
            </a:r>
            <a:r>
              <a:rPr lang="pl-PL" sz="2800" dirty="0" smtClean="0"/>
              <a:t> ulubionych z </a:t>
            </a:r>
            <a:r>
              <a:rPr lang="pl-PL" sz="2800" dirty="0" err="1" smtClean="0"/>
              <a:t>Mozilla</a:t>
            </a:r>
            <a:r>
              <a:rPr lang="pl-PL" sz="2800" dirty="0" smtClean="0"/>
              <a:t> </a:t>
            </a:r>
            <a:r>
              <a:rPr lang="pl-PL" sz="2800" dirty="0" err="1" smtClean="0"/>
              <a:t>Firefox</a:t>
            </a:r>
            <a:r>
              <a:rPr lang="pl-PL" sz="2800" dirty="0" smtClean="0"/>
              <a:t> lub Opera, nie obsługuje pasków narzędzi programu Internet Explorer. "</a:t>
            </a:r>
            <a:endParaRPr lang="pl-PL" sz="2800" dirty="0"/>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Effect transition="in" filter="slide(fromTop)">
                                      <p:cBhvr>
                                        <p:cTn id="7" dur="500"/>
                                        <p:tgtEl>
                                          <p:spTgt spid="235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ymbol zastępczy zawartości 5" descr="a74f7a6ee2f1a4e38ff9b4e8383f15d2.gif"/>
          <p:cNvPicPr>
            <a:picLocks noGrp="1" noChangeAspect="1"/>
          </p:cNvPicPr>
          <p:nvPr>
            <p:ph sz="half" idx="1"/>
          </p:nvPr>
        </p:nvPicPr>
        <p:blipFill>
          <a:blip r:embed="rId2" cstate="print"/>
          <a:stretch>
            <a:fillRect/>
          </a:stretch>
        </p:blipFill>
        <p:spPr>
          <a:xfrm rot="19128814">
            <a:off x="-1764686" y="-470743"/>
            <a:ext cx="5785664" cy="3681024"/>
          </a:xfrm>
        </p:spPr>
      </p:pic>
      <p:pic>
        <p:nvPicPr>
          <p:cNvPr id="7" name="Symbol zastępczy zawartości 5" descr="a74f7a6ee2f1a4e38ff9b4e8383f15d2.gif"/>
          <p:cNvPicPr>
            <a:picLocks noChangeAspect="1"/>
          </p:cNvPicPr>
          <p:nvPr/>
        </p:nvPicPr>
        <p:blipFill>
          <a:blip r:embed="rId3" cstate="print"/>
          <a:stretch>
            <a:fillRect/>
          </a:stretch>
        </p:blipFill>
        <p:spPr bwMode="auto">
          <a:xfrm>
            <a:off x="2563411" y="-635431"/>
            <a:ext cx="5123747" cy="3994922"/>
          </a:xfrm>
          <a:prstGeom prst="rect">
            <a:avLst/>
          </a:prstGeom>
          <a:noFill/>
          <a:ln w="9525">
            <a:noFill/>
            <a:miter lim="800000"/>
            <a:headEnd/>
            <a:tailEnd/>
          </a:ln>
        </p:spPr>
      </p:pic>
      <p:pic>
        <p:nvPicPr>
          <p:cNvPr id="8" name="Symbol zastępczy zawartości 5" descr="a74f7a6ee2f1a4e38ff9b4e8383f15d2.gif"/>
          <p:cNvPicPr>
            <a:picLocks noChangeAspect="1"/>
          </p:cNvPicPr>
          <p:nvPr/>
        </p:nvPicPr>
        <p:blipFill>
          <a:blip r:embed="rId4" cstate="print"/>
          <a:stretch>
            <a:fillRect/>
          </a:stretch>
        </p:blipFill>
        <p:spPr bwMode="auto">
          <a:xfrm rot="1257842">
            <a:off x="4980444" y="3398547"/>
            <a:ext cx="4988433" cy="4097642"/>
          </a:xfrm>
          <a:prstGeom prst="rect">
            <a:avLst/>
          </a:prstGeom>
          <a:noFill/>
          <a:ln w="9525">
            <a:noFill/>
            <a:miter lim="800000"/>
            <a:headEnd/>
            <a:tailEnd/>
          </a:ln>
        </p:spPr>
      </p:pic>
      <p:pic>
        <p:nvPicPr>
          <p:cNvPr id="9" name="Symbol zastępczy zawartości 5" descr="a74f7a6ee2f1a4e38ff9b4e8383f15d2.gif"/>
          <p:cNvPicPr>
            <a:picLocks noChangeAspect="1"/>
          </p:cNvPicPr>
          <p:nvPr/>
        </p:nvPicPr>
        <p:blipFill>
          <a:blip r:embed="rId5" cstate="print"/>
          <a:stretch>
            <a:fillRect/>
          </a:stretch>
        </p:blipFill>
        <p:spPr bwMode="auto">
          <a:xfrm rot="19439805">
            <a:off x="1213294" y="2171629"/>
            <a:ext cx="4405519" cy="3749641"/>
          </a:xfrm>
          <a:prstGeom prst="rect">
            <a:avLst/>
          </a:prstGeom>
          <a:noFill/>
          <a:ln w="9525">
            <a:noFill/>
            <a:miter lim="800000"/>
            <a:headEnd/>
            <a:tailEnd/>
          </a:ln>
        </p:spPr>
      </p:pic>
      <p:pic>
        <p:nvPicPr>
          <p:cNvPr id="10" name="Symbol zastępczy zawartości 5" descr="a74f7a6ee2f1a4e38ff9b4e8383f15d2.gif"/>
          <p:cNvPicPr>
            <a:picLocks noChangeAspect="1"/>
          </p:cNvPicPr>
          <p:nvPr/>
        </p:nvPicPr>
        <p:blipFill>
          <a:blip r:embed="rId6" cstate="print"/>
          <a:stretch>
            <a:fillRect/>
          </a:stretch>
        </p:blipFill>
        <p:spPr bwMode="auto">
          <a:xfrm rot="1705022">
            <a:off x="-289978" y="2931640"/>
            <a:ext cx="5291231" cy="4215264"/>
          </a:xfrm>
          <a:prstGeom prst="rect">
            <a:avLst/>
          </a:prstGeom>
          <a:noFill/>
          <a:ln w="9525">
            <a:noFill/>
            <a:miter lim="800000"/>
            <a:headEnd/>
            <a:tailEnd/>
          </a:ln>
        </p:spPr>
      </p:pic>
      <p:pic>
        <p:nvPicPr>
          <p:cNvPr id="11" name="Symbol zastępczy zawartości 5" descr="a74f7a6ee2f1a4e38ff9b4e8383f15d2.gif"/>
          <p:cNvPicPr>
            <a:picLocks noChangeAspect="1"/>
          </p:cNvPicPr>
          <p:nvPr/>
        </p:nvPicPr>
        <p:blipFill>
          <a:blip r:embed="rId7" cstate="print"/>
          <a:stretch>
            <a:fillRect/>
          </a:stretch>
        </p:blipFill>
        <p:spPr bwMode="auto">
          <a:xfrm rot="2138680">
            <a:off x="6202047" y="151349"/>
            <a:ext cx="5169825" cy="3997999"/>
          </a:xfrm>
          <a:prstGeom prst="rect">
            <a:avLst/>
          </a:prstGeom>
          <a:noFill/>
          <a:ln w="9525">
            <a:noFill/>
            <a:miter lim="800000"/>
            <a:headEnd/>
            <a:tailEnd/>
          </a:ln>
        </p:spPr>
      </p:pic>
    </p:spTree>
  </p:cSld>
  <p:clrMapOvr>
    <a:masterClrMapping/>
  </p:clrMapOvr>
  <p:transition spd="med">
    <p:wipe dir="d"/>
  </p:transition>
  <p:timing>
    <p:tnLst>
      <p:par>
        <p:cTn id="1" dur="indefinite" restart="never" nodeType="tmRoot"/>
      </p:par>
    </p:tnLst>
  </p:timing>
</p:sld>
</file>

<file path=ppt/theme/theme1.xml><?xml version="1.0" encoding="utf-8"?>
<a:theme xmlns:a="http://schemas.openxmlformats.org/drawingml/2006/main" name="Training presentation- Microsoft Office—Get up to speed with the 2007 system">
  <a:themeElements>
    <a:clrScheme name="1_Default Design 13">
      <a:dk1>
        <a:srgbClr val="7B7A8E"/>
      </a:dk1>
      <a:lt1>
        <a:srgbClr val="FFFFFF"/>
      </a:lt1>
      <a:dk2>
        <a:srgbClr val="9B9AB3"/>
      </a:dk2>
      <a:lt2>
        <a:srgbClr val="FFFFFF"/>
      </a:lt2>
      <a:accent1>
        <a:srgbClr val="807EB0"/>
      </a:accent1>
      <a:accent2>
        <a:srgbClr val="333399"/>
      </a:accent2>
      <a:accent3>
        <a:srgbClr val="CBCAD6"/>
      </a:accent3>
      <a:accent4>
        <a:srgbClr val="DADADA"/>
      </a:accent4>
      <a:accent5>
        <a:srgbClr val="C0C0D4"/>
      </a:accent5>
      <a:accent6>
        <a:srgbClr val="2D2D8A"/>
      </a:accent6>
      <a:hlink>
        <a:srgbClr val="DEE8F9"/>
      </a:hlink>
      <a:folHlink>
        <a:srgbClr val="D1CFFB"/>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Default Design 13">
        <a:dk1>
          <a:srgbClr val="7B7A8E"/>
        </a:dk1>
        <a:lt1>
          <a:srgbClr val="FFFFFF"/>
        </a:lt1>
        <a:dk2>
          <a:srgbClr val="9B9AB3"/>
        </a:dk2>
        <a:lt2>
          <a:srgbClr val="FFFFFF"/>
        </a:lt2>
        <a:accent1>
          <a:srgbClr val="807EB0"/>
        </a:accent1>
        <a:accent2>
          <a:srgbClr val="333399"/>
        </a:accent2>
        <a:accent3>
          <a:srgbClr val="CBCAD6"/>
        </a:accent3>
        <a:accent4>
          <a:srgbClr val="DADADA"/>
        </a:accent4>
        <a:accent5>
          <a:srgbClr val="C0C0D4"/>
        </a:accent5>
        <a:accent6>
          <a:srgbClr val="2D2D8A"/>
        </a:accent6>
        <a:hlink>
          <a:srgbClr val="DEE8F9"/>
        </a:hlink>
        <a:folHlink>
          <a:srgbClr val="D1CFFB"/>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 presentation- Microsoft Office—Get up to speed with the 2007 system</Template>
  <TotalTime>24</TotalTime>
  <Words>586</Words>
  <Application>Microsoft Office PowerPoint</Application>
  <PresentationFormat>Pokaz na ekranie (4:3)</PresentationFormat>
  <Paragraphs>25</Paragraphs>
  <Slides>6</Slides>
  <Notes>5</Notes>
  <HiddenSlides>0</HiddenSlides>
  <MMClips>0</MMClips>
  <ScaleCrop>false</ScaleCrop>
  <HeadingPairs>
    <vt:vector size="6" baseType="variant">
      <vt:variant>
        <vt:lpstr>Używane czcionki</vt:lpstr>
      </vt:variant>
      <vt:variant>
        <vt:i4>2</vt:i4>
      </vt:variant>
      <vt:variant>
        <vt:lpstr>Motyw</vt:lpstr>
      </vt:variant>
      <vt:variant>
        <vt:i4>1</vt:i4>
      </vt:variant>
      <vt:variant>
        <vt:lpstr>Tytuły slajdów</vt:lpstr>
      </vt:variant>
      <vt:variant>
        <vt:i4>6</vt:i4>
      </vt:variant>
    </vt:vector>
  </HeadingPairs>
  <TitlesOfParts>
    <vt:vector size="9" baseType="lpstr">
      <vt:lpstr>Arial</vt:lpstr>
      <vt:lpstr>Tahoma</vt:lpstr>
      <vt:lpstr>Training presentation- Microsoft Office—Get up to speed with the 2007 system</vt:lpstr>
      <vt:lpstr>AOL Explorer</vt:lpstr>
      <vt:lpstr>Co to jest AOL Explorer?</vt:lpstr>
      <vt:lpstr>Historia</vt:lpstr>
      <vt:lpstr>Dostępność</vt:lpstr>
      <vt:lpstr>Oceny</vt:lpstr>
      <vt:lpstr>Slajd 6</vt:lpstr>
    </vt:vector>
  </TitlesOfParts>
  <Company>Moravia IT, a.s.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AOL Explorer</dc:title>
  <dc:creator>potlewski</dc:creator>
  <cp:lastModifiedBy>potlewski</cp:lastModifiedBy>
  <cp:revision>8</cp:revision>
  <dcterms:created xsi:type="dcterms:W3CDTF">2014-02-07T07:05:13Z</dcterms:created>
  <dcterms:modified xsi:type="dcterms:W3CDTF">2014-02-07T07:30:10Z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TC102006661045</vt:lpwstr>
  </property>
</Properties>
</file>