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7" r:id="rId11"/>
    <p:sldId id="258" r:id="rId12"/>
    <p:sldId id="264" r:id="rId13"/>
    <p:sldId id="263" r:id="rId14"/>
    <p:sldId id="262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140" y="2340249"/>
            <a:ext cx="9144000" cy="1711579"/>
          </a:xfr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Project/ISAS Title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412008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Track : AI / Java / Common</a:t>
            </a:r>
          </a:p>
          <a:p>
            <a:r>
              <a:rPr lang="en-US" dirty="0"/>
              <a:t>Grade : 2020/2021/2022</a:t>
            </a:r>
          </a:p>
          <a:p>
            <a:r>
              <a:rPr lang="en-US" dirty="0"/>
              <a:t>Batch: Batch 1/2/3/4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965" y="871382"/>
            <a:ext cx="2424530" cy="8883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" y="397227"/>
            <a:ext cx="2043949" cy="1871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Presenters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78"/>
          <a:stretch>
            <a:fillRect/>
          </a:stretch>
        </p:blipFill>
        <p:spPr>
          <a:xfrm>
            <a:off x="0" y="0"/>
            <a:ext cx="12192000" cy="1263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97" y="288344"/>
            <a:ext cx="10515600" cy="975064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97" y="1375090"/>
            <a:ext cx="10620303" cy="480187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8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5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97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889317"/>
            <a:ext cx="9523809" cy="5079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4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56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7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11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97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4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184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c93d713-45c5-474a-9554-966d50ce0073"/>
  <p:tag name="COMMONDATA" val="eyJoZGlkIjoiZDFkN2Y2MDQ5NzNjOWI5ZWE5M2JmNWI0NGU3NWU3N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Ravi</dc:creator>
  <cp:lastModifiedBy>潘 琦藩</cp:lastModifiedBy>
  <cp:revision>18</cp:revision>
  <dcterms:created xsi:type="dcterms:W3CDTF">2022-11-28T11:56:00Z</dcterms:created>
  <dcterms:modified xsi:type="dcterms:W3CDTF">2022-12-06T15:01:49Z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A31DDBF5B41447B2A291716DB0990057</vt:lpwstr>
  </property>
  <property fmtid="{D5CDD505-2E9C-101B-9397-08002B2CF9AE}" pid="3" name="KSOProductBuildVer">
    <vt:lpwstr>2052-11.1.0.12763</vt:lpwstr>
  </property>
</Properties>
</file>