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4E94-0A02-460B-A126-6B81D78B3C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140" y="2340249"/>
            <a:ext cx="9144000" cy="1711579"/>
          </a:xfr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Project/ISAS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AA6CA-CFFD-C75D-92D8-9225A32BBA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12008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Track : AI / Java / Common</a:t>
            </a:r>
          </a:p>
          <a:p>
            <a:r>
              <a:rPr lang="en-US" dirty="0"/>
              <a:t>Grade : 2020/2021/2022</a:t>
            </a:r>
          </a:p>
          <a:p>
            <a:r>
              <a:rPr lang="en-US" dirty="0"/>
              <a:t>Batch: Batch 1/2/3/4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E7BC-526D-FF08-61B2-E431BB11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8595-ADD4-FDE1-0FC9-8544FD0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5897-55CB-81CF-8F52-B25A18C5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7B16BB-F355-3DDB-E1FD-A0D50B0BB9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965" y="871382"/>
            <a:ext cx="2424530" cy="8883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3608AA-B702-00AA-2A7B-6CBD0658DF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7" y="397227"/>
            <a:ext cx="2043949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A741-C454-1A70-2C4C-01C54449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AA127-656B-1A0D-A4E4-77451CE6C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45908-F3F4-7A9C-33B1-DC8093D2B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230F9-4B1E-E44A-64B2-305F69E4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ED6D2-C5CA-9FA6-1DC3-6F2313BC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A287C-AA58-2AD0-A01C-964AC4CA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939C-7DF3-C3E0-ED48-13B6B773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CFF5-1ABB-3DC6-7E9E-77F9E41EB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2FDD-1576-E6D7-0D0D-D01D5EC6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8355-5E0F-661D-B5FC-0EC8A8D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435B-BFAB-380D-F5A9-C8241B94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6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82450-99B4-2230-5A7D-34722B7BE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52F74-46A0-E117-619E-113D86AA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5F43-2D5D-1FFE-2A6E-2310A739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B3A0-7528-CD0B-C0DA-8E8FDD52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7C6D-33C5-D91F-FF62-20FEC5DD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4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80C-07BA-8008-01C5-DE20741543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Presenters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AB672-B340-8B59-E07A-9B9E87F5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D7BD5-5220-15E7-9358-DDA8A5E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6FE8A-37F1-F2FB-42AB-8E2A12B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E339148-2B58-E270-BE8D-5695F26545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78"/>
          <a:stretch/>
        </p:blipFill>
        <p:spPr>
          <a:xfrm>
            <a:off x="0" y="0"/>
            <a:ext cx="12192000" cy="1263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54655-B946-3C0D-FFE0-8899E616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97" y="288344"/>
            <a:ext cx="10515600" cy="975064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875-AF7D-9156-DB6F-4DA7863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97" y="1375090"/>
            <a:ext cx="10620303" cy="480187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2EC4-B65A-C71D-4EFB-07038001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BE7A-3499-DF15-8451-C903976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0019FC-074A-A6F6-C966-0533CBE2B0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B6C82B-0F99-D0F7-343E-1C65F4CA77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3606-81C2-B454-D9CD-58FAC601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F84B-C34E-7513-7942-BF7B1487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1420-8A32-D36B-07CB-394C7656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C18C-9CB4-F689-0D69-20BB7DF5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52CB-F801-1FB4-5903-CADFF7BA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5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16A0-ABA2-82F3-6249-AF6060F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BCCB-A3F4-36C7-218D-C13AD745E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4B117-0A25-656A-98CE-73CCD7DC9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C728-96BB-A2A6-4516-719F1CCE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CDD4-03E4-61DF-81B0-301FAFC0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EDB4-A31F-3222-BF02-DF028747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2767-A3EC-2572-5137-DABA65E4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EB91-54FA-4392-D21F-4C07BFB5A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1E496-7BD2-E4F6-3B27-8543A6E5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619DF-4671-96AE-0981-341F636A9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4975D-180A-5355-A6B3-0E166E76F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7B4BB-888D-E9B8-FC76-E2A4A0AB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408F9-75EA-79A9-CF1D-83D9AAD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F000-2D0B-2907-8218-10910404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9AE6-CEE4-8B9D-ED8B-55ED82CB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4366C-2D1A-27E0-315C-0100C7DF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659E-64B0-B167-B0BB-12A4E11E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BB350-A275-55DC-D2BB-AAE0214E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A19C-7407-9DC0-CE93-16DFB033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D3199-8A41-9FBA-3B48-5FCC6C9A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8281B-DEEE-2A6A-0E1E-45581694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A3D7-F04F-335E-C9AA-4375D13A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5A0F-8458-7782-AF40-601EC691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6B139-023A-0E54-35DC-3E509EB0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F2339-C403-7BDA-61AD-41C3212A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6E0A-01F3-1259-17EC-C23F3240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6F90-FB79-7667-B5C4-918D0074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67DC0-9DD4-544C-3B38-7A0FFCF2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E93F-1654-3D03-026E-E403B03A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96E8-7A83-7AC9-AEA3-104EE3B35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3E0C-B84E-4D61-8A39-EB78F09AE6C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62AD-38FF-61C1-62C8-C44C4E02D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AFEA-1676-94A1-809F-F993C575F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49F0-A2E8-5D66-05EA-8CC149E4A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661A-1379-04FC-1FBB-2507CE60C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Track : AI / Java / Common</a:t>
            </a:r>
          </a:p>
          <a:p>
            <a:r>
              <a:rPr lang="en-US" dirty="0"/>
              <a:t>Grade : 2020/2021/2022</a:t>
            </a:r>
          </a:p>
          <a:p>
            <a:r>
              <a:rPr lang="en-US" dirty="0"/>
              <a:t>Batch: Batch 1/2/3/4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8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140B27-F1C5-4FF7-E777-9E5FE859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/>
          <a:stretch>
            <a:fillRect/>
          </a:stretch>
        </p:blipFill>
        <p:spPr>
          <a:xfrm>
            <a:off x="977226" y="1897506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251E4-43B1-915A-4E58-504687FF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2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Presenters</a:t>
            </a:r>
            <a:endParaRPr lang="en-IN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20B9D-8E66-8C99-79B7-0173C3FED3E0}"/>
              </a:ext>
            </a:extLst>
          </p:cNvPr>
          <p:cNvSpPr txBox="1"/>
          <p:nvPr/>
        </p:nvSpPr>
        <p:spPr>
          <a:xfrm>
            <a:off x="1067970" y="4118289"/>
            <a:ext cx="1894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Name : ABCDEFGH</a:t>
            </a:r>
          </a:p>
          <a:p>
            <a:r>
              <a:rPr lang="en-US" b="1" dirty="0">
                <a:latin typeface="+mj-lt"/>
              </a:rPr>
              <a:t>ID : 2020111111</a:t>
            </a:r>
          </a:p>
          <a:p>
            <a:r>
              <a:rPr lang="en-US" b="1" dirty="0">
                <a:latin typeface="+mj-lt"/>
              </a:rPr>
              <a:t>Role: Team Leader</a:t>
            </a:r>
            <a:endParaRPr lang="en-IN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19346-AE3C-1579-C19B-0FE8D628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/>
          <a:stretch>
            <a:fillRect/>
          </a:stretch>
        </p:blipFill>
        <p:spPr>
          <a:xfrm>
            <a:off x="3726243" y="1897506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DE1C56-4480-AAD9-4080-740202CA2A5E}"/>
              </a:ext>
            </a:extLst>
          </p:cNvPr>
          <p:cNvSpPr txBox="1"/>
          <p:nvPr/>
        </p:nvSpPr>
        <p:spPr>
          <a:xfrm>
            <a:off x="3816987" y="4118289"/>
            <a:ext cx="1894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Name: ABCDEFGH</a:t>
            </a:r>
          </a:p>
          <a:p>
            <a:r>
              <a:rPr lang="en-US" b="1" dirty="0">
                <a:latin typeface="+mj-lt"/>
              </a:rPr>
              <a:t>ID: 2020111111</a:t>
            </a:r>
          </a:p>
          <a:p>
            <a:r>
              <a:rPr lang="en-US" b="1" dirty="0">
                <a:latin typeface="+mj-lt"/>
              </a:rPr>
              <a:t>Role: Developer</a:t>
            </a:r>
            <a:endParaRPr lang="en-IN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A62A2E-56E3-5976-CE46-805C83B47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/>
          <a:stretch>
            <a:fillRect/>
          </a:stretch>
        </p:blipFill>
        <p:spPr>
          <a:xfrm>
            <a:off x="6475260" y="1897506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9AFE2B-CD19-A0AF-C295-D835217AD3FB}"/>
              </a:ext>
            </a:extLst>
          </p:cNvPr>
          <p:cNvSpPr txBox="1"/>
          <p:nvPr/>
        </p:nvSpPr>
        <p:spPr>
          <a:xfrm>
            <a:off x="6566004" y="4118289"/>
            <a:ext cx="1843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Name: ABCDEFGH</a:t>
            </a:r>
          </a:p>
          <a:p>
            <a:r>
              <a:rPr lang="en-US" b="1" dirty="0">
                <a:latin typeface="+mj-lt"/>
              </a:rPr>
              <a:t>ID: 2020111111</a:t>
            </a:r>
          </a:p>
          <a:p>
            <a:r>
              <a:rPr lang="en-US" b="1" dirty="0">
                <a:latin typeface="+mj-lt"/>
              </a:rPr>
              <a:t>Role: Designer</a:t>
            </a:r>
            <a:endParaRPr lang="en-IN" b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CAD884-DBC8-E18D-CF13-B6729C67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/>
          <a:stretch>
            <a:fillRect/>
          </a:stretch>
        </p:blipFill>
        <p:spPr>
          <a:xfrm>
            <a:off x="9224277" y="1897506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60D9CE-4CC3-E831-AE17-E5E4BC041E60}"/>
              </a:ext>
            </a:extLst>
          </p:cNvPr>
          <p:cNvSpPr txBox="1"/>
          <p:nvPr/>
        </p:nvSpPr>
        <p:spPr>
          <a:xfrm>
            <a:off x="9315021" y="4118289"/>
            <a:ext cx="1894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Name : ABCDEFGH</a:t>
            </a:r>
          </a:p>
          <a:p>
            <a:r>
              <a:rPr lang="en-US" b="1" dirty="0">
                <a:latin typeface="+mj-lt"/>
              </a:rPr>
              <a:t>ID : 2020111111</a:t>
            </a:r>
          </a:p>
          <a:p>
            <a:r>
              <a:rPr lang="en-US" b="1" dirty="0">
                <a:latin typeface="+mj-lt"/>
              </a:rPr>
              <a:t>Role: Developer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42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96035C-FD08-8C62-007E-DE9FB4BC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CD54-CECC-5688-3321-D3D65DD2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1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4E99-E390-7B79-1449-C1ADDCE0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37BB-071E-4C2F-9D71-9A9E0C5C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400-E7A5-E7E7-1CB6-E82A74FD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FCE1-752C-992B-1845-4C658FF2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5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C39-0C6E-A221-DAAA-F24A79EA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FD92-68FB-5D7E-2CC6-3DE5D606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41026-1B15-B1EE-B6FB-DA49FCB09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889317"/>
            <a:ext cx="9523809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Presenters</vt:lpstr>
      <vt:lpstr>Problem Statement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Ravi</dc:creator>
  <cp:lastModifiedBy>Ravi</cp:lastModifiedBy>
  <cp:revision>10</cp:revision>
  <dcterms:created xsi:type="dcterms:W3CDTF">2022-11-28T11:56:17Z</dcterms:created>
  <dcterms:modified xsi:type="dcterms:W3CDTF">2022-11-28T13:36:02Z</dcterms:modified>
</cp:coreProperties>
</file>