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5"/>
  </p:handoutMasterIdLst>
  <p:sldIdLst>
    <p:sldId id="256" r:id="rId2"/>
    <p:sldId id="257" r:id="rId3"/>
    <p:sldId id="272" r:id="rId4"/>
    <p:sldId id="274" r:id="rId5"/>
    <p:sldId id="263" r:id="rId6"/>
    <p:sldId id="288" r:id="rId7"/>
    <p:sldId id="293" r:id="rId8"/>
    <p:sldId id="291" r:id="rId9"/>
    <p:sldId id="290" r:id="rId10"/>
    <p:sldId id="275" r:id="rId11"/>
    <p:sldId id="281" r:id="rId12"/>
    <p:sldId id="273" r:id="rId13"/>
    <p:sldId id="276" r:id="rId14"/>
    <p:sldId id="277" r:id="rId15"/>
    <p:sldId id="278" r:id="rId16"/>
    <p:sldId id="279" r:id="rId17"/>
    <p:sldId id="280" r:id="rId18"/>
    <p:sldId id="292" r:id="rId19"/>
    <p:sldId id="287" r:id="rId20"/>
    <p:sldId id="282" r:id="rId21"/>
    <p:sldId id="284" r:id="rId22"/>
    <p:sldId id="285" r:id="rId23"/>
    <p:sldId id="26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6D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5" autoAdjust="0"/>
    <p:restoredTop sz="94660"/>
  </p:normalViewPr>
  <p:slideViewPr>
    <p:cSldViewPr snapToGrid="0">
      <p:cViewPr varScale="1">
        <p:scale>
          <a:sx n="85" d="100"/>
          <a:sy n="85" d="100"/>
        </p:scale>
        <p:origin x="739" y="96"/>
      </p:cViewPr>
      <p:guideLst/>
    </p:cSldViewPr>
  </p:slideViewPr>
  <p:notesTextViewPr>
    <p:cViewPr>
      <p:scale>
        <a:sx n="1" d="1"/>
        <a:sy n="1" d="1"/>
      </p:scale>
      <p:origin x="0" y="0"/>
    </p:cViewPr>
  </p:notesTextViewPr>
  <p:notesViewPr>
    <p:cSldViewPr snapToGrid="0">
      <p:cViewPr varScale="1">
        <p:scale>
          <a:sx n="72" d="100"/>
          <a:sy n="72" d="100"/>
        </p:scale>
        <p:origin x="2668"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57C0954-10A1-B7A1-BC0D-CBCC37E169D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6445AED-556E-B320-C11A-9B69BEEE02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F7D05B-BBAE-4BB9-AC51-501982432880}" type="datetimeFigureOut">
              <a:rPr lang="en-IN" smtClean="0"/>
              <a:t>07-06-2023</a:t>
            </a:fld>
            <a:endParaRPr lang="en-IN"/>
          </a:p>
        </p:txBody>
      </p:sp>
      <p:sp>
        <p:nvSpPr>
          <p:cNvPr id="4" name="Footer Placeholder 3">
            <a:extLst>
              <a:ext uri="{FF2B5EF4-FFF2-40B4-BE49-F238E27FC236}">
                <a16:creationId xmlns:a16="http://schemas.microsoft.com/office/drawing/2014/main" id="{E90B2F90-BA5E-3972-CF71-6F2FD05734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1635011-7442-52A8-1483-27DAD2F6B2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C8772B-83C5-4C41-A58F-4D307BCD5902}" type="slidenum">
              <a:rPr lang="en-IN" smtClean="0"/>
              <a:t>‹#›</a:t>
            </a:fld>
            <a:endParaRPr lang="en-IN"/>
          </a:p>
        </p:txBody>
      </p:sp>
    </p:spTree>
    <p:extLst>
      <p:ext uri="{BB962C8B-B14F-4D97-AF65-F5344CB8AC3E}">
        <p14:creationId xmlns:p14="http://schemas.microsoft.com/office/powerpoint/2010/main" val="317060315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F92F3EF-F777-B005-21A1-0C98851171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3075" y="0"/>
            <a:ext cx="6638925" cy="6638925"/>
          </a:xfrm>
          <a:prstGeom prst="rect">
            <a:avLst/>
          </a:prstGeom>
        </p:spPr>
      </p:pic>
      <p:sp>
        <p:nvSpPr>
          <p:cNvPr id="2" name="Title 1">
            <a:extLst>
              <a:ext uri="{FF2B5EF4-FFF2-40B4-BE49-F238E27FC236}">
                <a16:creationId xmlns:a16="http://schemas.microsoft.com/office/drawing/2014/main" id="{D4374E94-0A02-460B-A126-6B81D78B3CC1}"/>
              </a:ext>
            </a:extLst>
          </p:cNvPr>
          <p:cNvSpPr>
            <a:spLocks noGrp="1"/>
          </p:cNvSpPr>
          <p:nvPr>
            <p:ph type="ctrTitle"/>
          </p:nvPr>
        </p:nvSpPr>
        <p:spPr>
          <a:xfrm>
            <a:off x="845140" y="2340249"/>
            <a:ext cx="9144000" cy="1711579"/>
          </a:xfrm>
        </p:spPr>
        <p:txBody>
          <a:bodyPr anchor="b"/>
          <a:lstStyle>
            <a:lvl1pPr algn="l">
              <a:defRPr sz="6000" b="1">
                <a:solidFill>
                  <a:schemeClr val="tx1"/>
                </a:solidFill>
                <a:latin typeface="Aharoni" panose="02010803020104030203" pitchFamily="2" charset="-79"/>
                <a:cs typeface="Aharoni" panose="02010803020104030203" pitchFamily="2" charset="-79"/>
              </a:defRPr>
            </a:lvl1pPr>
          </a:lstStyle>
          <a:p>
            <a:endParaRPr lang="en-IN" dirty="0"/>
          </a:p>
        </p:txBody>
      </p:sp>
      <p:sp>
        <p:nvSpPr>
          <p:cNvPr id="3" name="Subtitle 2">
            <a:extLst>
              <a:ext uri="{FF2B5EF4-FFF2-40B4-BE49-F238E27FC236}">
                <a16:creationId xmlns:a16="http://schemas.microsoft.com/office/drawing/2014/main" id="{AD5AA6CA-CFFD-C75D-92D8-9225A32BBA67}"/>
              </a:ext>
            </a:extLst>
          </p:cNvPr>
          <p:cNvSpPr>
            <a:spLocks noGrp="1"/>
          </p:cNvSpPr>
          <p:nvPr>
            <p:ph type="subTitle" idx="1"/>
          </p:nvPr>
        </p:nvSpPr>
        <p:spPr>
          <a:xfrm>
            <a:off x="838200" y="4120084"/>
            <a:ext cx="9144000" cy="1655762"/>
          </a:xfrm>
        </p:spPr>
        <p:txBody>
          <a:bodyPr>
            <a:normAutofit/>
          </a:bodyPr>
          <a:lstStyle>
            <a:lvl1pPr marL="0" indent="0" algn="l">
              <a:buNone/>
              <a:defRPr sz="2400" b="1">
                <a:solidFill>
                  <a:schemeClr val="tx1"/>
                </a:solidFill>
                <a:latin typeface="Bahnschrift SemiBold" panose="020B0502040204020203" pitchFamily="34" charset="0"/>
                <a:cs typeface="Aharoni" panose="02010803020104030203" pitchFamily="2" charset="-79"/>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IN" dirty="0"/>
          </a:p>
        </p:txBody>
      </p:sp>
      <p:sp>
        <p:nvSpPr>
          <p:cNvPr id="4" name="Date Placeholder 3">
            <a:extLst>
              <a:ext uri="{FF2B5EF4-FFF2-40B4-BE49-F238E27FC236}">
                <a16:creationId xmlns:a16="http://schemas.microsoft.com/office/drawing/2014/main" id="{8DEFE7BC-526D-FF08-61B2-E431BB11E3EE}"/>
              </a:ext>
            </a:extLst>
          </p:cNvPr>
          <p:cNvSpPr>
            <a:spLocks noGrp="1"/>
          </p:cNvSpPr>
          <p:nvPr>
            <p:ph type="dt" sz="half" idx="10"/>
          </p:nvPr>
        </p:nvSpPr>
        <p:spPr/>
        <p:txBody>
          <a:bodyPr/>
          <a:lstStyle/>
          <a:p>
            <a:fld id="{536B3E0C-B84E-4D61-8A39-EB78F09AE6C1}" type="datetimeFigureOut">
              <a:rPr lang="en-IN" smtClean="0"/>
              <a:t>07-06-2023</a:t>
            </a:fld>
            <a:endParaRPr lang="en-IN"/>
          </a:p>
        </p:txBody>
      </p:sp>
      <p:sp>
        <p:nvSpPr>
          <p:cNvPr id="5" name="Footer Placeholder 4">
            <a:extLst>
              <a:ext uri="{FF2B5EF4-FFF2-40B4-BE49-F238E27FC236}">
                <a16:creationId xmlns:a16="http://schemas.microsoft.com/office/drawing/2014/main" id="{E7838595-ADD4-FDE1-0FC9-8544FD03B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C75897-55CB-81CF-8F52-B25A18C5BD2E}"/>
              </a:ext>
            </a:extLst>
          </p:cNvPr>
          <p:cNvSpPr>
            <a:spLocks noGrp="1"/>
          </p:cNvSpPr>
          <p:nvPr>
            <p:ph type="sldNum" sz="quarter" idx="12"/>
          </p:nvPr>
        </p:nvSpPr>
        <p:spPr/>
        <p:txBody>
          <a:bodyPr/>
          <a:lstStyle/>
          <a:p>
            <a:fld id="{0B5E0A5C-0BE7-4C48-88AC-19C5D2E71F42}" type="slidenum">
              <a:rPr lang="en-IN" smtClean="0"/>
              <a:t>‹#›</a:t>
            </a:fld>
            <a:endParaRPr lang="en-IN"/>
          </a:p>
        </p:txBody>
      </p:sp>
      <p:pic>
        <p:nvPicPr>
          <p:cNvPr id="16" name="Picture 15">
            <a:extLst>
              <a:ext uri="{FF2B5EF4-FFF2-40B4-BE49-F238E27FC236}">
                <a16:creationId xmlns:a16="http://schemas.microsoft.com/office/drawing/2014/main" id="{FC7B16BB-F355-3DDB-E1FD-A0D50B0BB98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50137" y="758801"/>
            <a:ext cx="3301256" cy="1209601"/>
          </a:xfrm>
          <a:prstGeom prst="rect">
            <a:avLst/>
          </a:prstGeom>
        </p:spPr>
      </p:pic>
      <p:pic>
        <p:nvPicPr>
          <p:cNvPr id="25" name="Picture 24">
            <a:extLst>
              <a:ext uri="{FF2B5EF4-FFF2-40B4-BE49-F238E27FC236}">
                <a16:creationId xmlns:a16="http://schemas.microsoft.com/office/drawing/2014/main" id="{BD3608AA-B702-00AA-2A7B-6CBD0658DF0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34152" y="400331"/>
            <a:ext cx="2043949" cy="1871662"/>
          </a:xfrm>
          <a:prstGeom prst="rect">
            <a:avLst/>
          </a:prstGeom>
        </p:spPr>
      </p:pic>
    </p:spTree>
    <p:extLst>
      <p:ext uri="{BB962C8B-B14F-4D97-AF65-F5344CB8AC3E}">
        <p14:creationId xmlns:p14="http://schemas.microsoft.com/office/powerpoint/2010/main" val="216911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8A741-C454-1A70-2C4C-01C54449C9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2AA127-656B-1A0D-A4E4-77451CE6C6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A45908-F3F4-7A9C-33B1-DC8093D2B4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D230F9-4B1E-E44A-64B2-305F69E44FCE}"/>
              </a:ext>
            </a:extLst>
          </p:cNvPr>
          <p:cNvSpPr>
            <a:spLocks noGrp="1"/>
          </p:cNvSpPr>
          <p:nvPr>
            <p:ph type="dt" sz="half" idx="10"/>
          </p:nvPr>
        </p:nvSpPr>
        <p:spPr/>
        <p:txBody>
          <a:bodyPr/>
          <a:lstStyle/>
          <a:p>
            <a:fld id="{536B3E0C-B84E-4D61-8A39-EB78F09AE6C1}" type="datetimeFigureOut">
              <a:rPr lang="en-IN" smtClean="0"/>
              <a:t>07-06-2023</a:t>
            </a:fld>
            <a:endParaRPr lang="en-IN"/>
          </a:p>
        </p:txBody>
      </p:sp>
      <p:sp>
        <p:nvSpPr>
          <p:cNvPr id="6" name="Footer Placeholder 5">
            <a:extLst>
              <a:ext uri="{FF2B5EF4-FFF2-40B4-BE49-F238E27FC236}">
                <a16:creationId xmlns:a16="http://schemas.microsoft.com/office/drawing/2014/main" id="{2E8ED6D2-C5CA-9FA6-1DC3-6F2313BC95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4A287C-AA58-2AD0-A01C-964AC4CA2B15}"/>
              </a:ext>
            </a:extLst>
          </p:cNvPr>
          <p:cNvSpPr>
            <a:spLocks noGrp="1"/>
          </p:cNvSpPr>
          <p:nvPr>
            <p:ph type="sldNum" sz="quarter" idx="12"/>
          </p:nvPr>
        </p:nvSpPr>
        <p:spPr/>
        <p:txBody>
          <a:bodyPr/>
          <a:lstStyle/>
          <a:p>
            <a:fld id="{0B5E0A5C-0BE7-4C48-88AC-19C5D2E71F42}" type="slidenum">
              <a:rPr lang="en-IN" smtClean="0"/>
              <a:t>‹#›</a:t>
            </a:fld>
            <a:endParaRPr lang="en-IN"/>
          </a:p>
        </p:txBody>
      </p:sp>
    </p:spTree>
    <p:extLst>
      <p:ext uri="{BB962C8B-B14F-4D97-AF65-F5344CB8AC3E}">
        <p14:creationId xmlns:p14="http://schemas.microsoft.com/office/powerpoint/2010/main" val="138408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1939C-7DF3-C3E0-ED48-13B6B773D3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71CFF5-1ABB-3DC6-7E9E-77F9E41EB8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712FDD-1576-E6D7-0D0D-D01D5EC68D00}"/>
              </a:ext>
            </a:extLst>
          </p:cNvPr>
          <p:cNvSpPr>
            <a:spLocks noGrp="1"/>
          </p:cNvSpPr>
          <p:nvPr>
            <p:ph type="dt" sz="half" idx="10"/>
          </p:nvPr>
        </p:nvSpPr>
        <p:spPr/>
        <p:txBody>
          <a:bodyPr/>
          <a:lstStyle/>
          <a:p>
            <a:fld id="{536B3E0C-B84E-4D61-8A39-EB78F09AE6C1}" type="datetimeFigureOut">
              <a:rPr lang="en-IN" smtClean="0"/>
              <a:t>07-06-2023</a:t>
            </a:fld>
            <a:endParaRPr lang="en-IN"/>
          </a:p>
        </p:txBody>
      </p:sp>
      <p:sp>
        <p:nvSpPr>
          <p:cNvPr id="5" name="Footer Placeholder 4">
            <a:extLst>
              <a:ext uri="{FF2B5EF4-FFF2-40B4-BE49-F238E27FC236}">
                <a16:creationId xmlns:a16="http://schemas.microsoft.com/office/drawing/2014/main" id="{6A588355-5E0F-661D-B5FC-0EC8A8D9CF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8435B-BFAB-380D-F5A9-C8241B94112D}"/>
              </a:ext>
            </a:extLst>
          </p:cNvPr>
          <p:cNvSpPr>
            <a:spLocks noGrp="1"/>
          </p:cNvSpPr>
          <p:nvPr>
            <p:ph type="sldNum" sz="quarter" idx="12"/>
          </p:nvPr>
        </p:nvSpPr>
        <p:spPr/>
        <p:txBody>
          <a:bodyPr/>
          <a:lstStyle/>
          <a:p>
            <a:fld id="{0B5E0A5C-0BE7-4C48-88AC-19C5D2E71F42}" type="slidenum">
              <a:rPr lang="en-IN" smtClean="0"/>
              <a:t>‹#›</a:t>
            </a:fld>
            <a:endParaRPr lang="en-IN"/>
          </a:p>
        </p:txBody>
      </p:sp>
    </p:spTree>
    <p:extLst>
      <p:ext uri="{BB962C8B-B14F-4D97-AF65-F5344CB8AC3E}">
        <p14:creationId xmlns:p14="http://schemas.microsoft.com/office/powerpoint/2010/main" val="494264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D82450-99B4-2230-5A7D-34722B7BE7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952F74-46A0-E117-619E-113D86AA6F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9E5F43-2D5D-1FFE-2A6E-2310A739934B}"/>
              </a:ext>
            </a:extLst>
          </p:cNvPr>
          <p:cNvSpPr>
            <a:spLocks noGrp="1"/>
          </p:cNvSpPr>
          <p:nvPr>
            <p:ph type="dt" sz="half" idx="10"/>
          </p:nvPr>
        </p:nvSpPr>
        <p:spPr/>
        <p:txBody>
          <a:bodyPr/>
          <a:lstStyle/>
          <a:p>
            <a:fld id="{536B3E0C-B84E-4D61-8A39-EB78F09AE6C1}" type="datetimeFigureOut">
              <a:rPr lang="en-IN" smtClean="0"/>
              <a:t>07-06-2023</a:t>
            </a:fld>
            <a:endParaRPr lang="en-IN"/>
          </a:p>
        </p:txBody>
      </p:sp>
      <p:sp>
        <p:nvSpPr>
          <p:cNvPr id="5" name="Footer Placeholder 4">
            <a:extLst>
              <a:ext uri="{FF2B5EF4-FFF2-40B4-BE49-F238E27FC236}">
                <a16:creationId xmlns:a16="http://schemas.microsoft.com/office/drawing/2014/main" id="{DBDBB3A0-7528-CD0B-C0DA-8E8FDD52A8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8A7C6D-33C5-D91F-FF62-20FEC5DD61BE}"/>
              </a:ext>
            </a:extLst>
          </p:cNvPr>
          <p:cNvSpPr>
            <a:spLocks noGrp="1"/>
          </p:cNvSpPr>
          <p:nvPr>
            <p:ph type="sldNum" sz="quarter" idx="12"/>
          </p:nvPr>
        </p:nvSpPr>
        <p:spPr/>
        <p:txBody>
          <a:bodyPr/>
          <a:lstStyle/>
          <a:p>
            <a:fld id="{0B5E0A5C-0BE7-4C48-88AC-19C5D2E71F42}" type="slidenum">
              <a:rPr lang="en-IN" smtClean="0"/>
              <a:t>‹#›</a:t>
            </a:fld>
            <a:endParaRPr lang="en-IN"/>
          </a:p>
        </p:txBody>
      </p:sp>
    </p:spTree>
    <p:extLst>
      <p:ext uri="{BB962C8B-B14F-4D97-AF65-F5344CB8AC3E}">
        <p14:creationId xmlns:p14="http://schemas.microsoft.com/office/powerpoint/2010/main" val="2565249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9CF89F-9B7B-AB55-6B70-111218E71AE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8682329" y="3348329"/>
            <a:ext cx="3509671" cy="3509671"/>
          </a:xfrm>
          <a:prstGeom prst="rect">
            <a:avLst/>
          </a:prstGeom>
        </p:spPr>
      </p:pic>
      <p:sp>
        <p:nvSpPr>
          <p:cNvPr id="2" name="Title 1">
            <a:extLst>
              <a:ext uri="{FF2B5EF4-FFF2-40B4-BE49-F238E27FC236}">
                <a16:creationId xmlns:a16="http://schemas.microsoft.com/office/drawing/2014/main" id="{E52EF80C-07BA-8008-01C5-DE20741543D0}"/>
              </a:ext>
            </a:extLst>
          </p:cNvPr>
          <p:cNvSpPr>
            <a:spLocks noGrp="1"/>
          </p:cNvSpPr>
          <p:nvPr>
            <p:ph type="title" hasCustomPrompt="1"/>
          </p:nvPr>
        </p:nvSpPr>
        <p:spPr/>
        <p:txBody>
          <a:bodyPr>
            <a:normAutofit/>
          </a:bodyPr>
          <a:lstStyle>
            <a:lvl1pPr algn="ctr">
              <a:defRPr sz="5400" b="1">
                <a:latin typeface="Aharoni" panose="02010803020104030203" pitchFamily="2" charset="-79"/>
                <a:cs typeface="Aharoni" panose="02010803020104030203" pitchFamily="2" charset="-79"/>
              </a:defRPr>
            </a:lvl1pPr>
          </a:lstStyle>
          <a:p>
            <a:r>
              <a:rPr lang="en-US" dirty="0"/>
              <a:t>Presenters</a:t>
            </a:r>
            <a:endParaRPr lang="en-IN" dirty="0"/>
          </a:p>
        </p:txBody>
      </p:sp>
      <p:sp>
        <p:nvSpPr>
          <p:cNvPr id="3" name="Date Placeholder 2">
            <a:extLst>
              <a:ext uri="{FF2B5EF4-FFF2-40B4-BE49-F238E27FC236}">
                <a16:creationId xmlns:a16="http://schemas.microsoft.com/office/drawing/2014/main" id="{C87AB672-B340-8B59-E07A-9B9E87F5EECD}"/>
              </a:ext>
            </a:extLst>
          </p:cNvPr>
          <p:cNvSpPr>
            <a:spLocks noGrp="1"/>
          </p:cNvSpPr>
          <p:nvPr>
            <p:ph type="dt" sz="half" idx="10"/>
          </p:nvPr>
        </p:nvSpPr>
        <p:spPr/>
        <p:txBody>
          <a:bodyPr/>
          <a:lstStyle/>
          <a:p>
            <a:fld id="{536B3E0C-B84E-4D61-8A39-EB78F09AE6C1}" type="datetimeFigureOut">
              <a:rPr lang="en-IN" smtClean="0"/>
              <a:t>07-06-2023</a:t>
            </a:fld>
            <a:endParaRPr lang="en-IN"/>
          </a:p>
        </p:txBody>
      </p:sp>
      <p:sp>
        <p:nvSpPr>
          <p:cNvPr id="4" name="Footer Placeholder 3">
            <a:extLst>
              <a:ext uri="{FF2B5EF4-FFF2-40B4-BE49-F238E27FC236}">
                <a16:creationId xmlns:a16="http://schemas.microsoft.com/office/drawing/2014/main" id="{83AD7BD5-5220-15E7-9358-DDA8A5E875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96FE8A-37F1-F2FB-42AB-8E2A12B6171B}"/>
              </a:ext>
            </a:extLst>
          </p:cNvPr>
          <p:cNvSpPr>
            <a:spLocks noGrp="1"/>
          </p:cNvSpPr>
          <p:nvPr>
            <p:ph type="sldNum" sz="quarter" idx="12"/>
          </p:nvPr>
        </p:nvSpPr>
        <p:spPr/>
        <p:txBody>
          <a:bodyPr/>
          <a:lstStyle/>
          <a:p>
            <a:fld id="{0B5E0A5C-0BE7-4C48-88AC-19C5D2E71F42}" type="slidenum">
              <a:rPr lang="en-IN" smtClean="0"/>
              <a:t>‹#›</a:t>
            </a:fld>
            <a:endParaRPr lang="en-IN"/>
          </a:p>
        </p:txBody>
      </p:sp>
      <p:pic>
        <p:nvPicPr>
          <p:cNvPr id="8" name="Picture 7">
            <a:extLst>
              <a:ext uri="{FF2B5EF4-FFF2-40B4-BE49-F238E27FC236}">
                <a16:creationId xmlns:a16="http://schemas.microsoft.com/office/drawing/2014/main" id="{B73D058E-A4CE-9B1E-F0D3-A538F6ECF2C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061847" y="6205530"/>
            <a:ext cx="724699" cy="663613"/>
          </a:xfrm>
          <a:prstGeom prst="rect">
            <a:avLst/>
          </a:prstGeom>
        </p:spPr>
      </p:pic>
      <p:pic>
        <p:nvPicPr>
          <p:cNvPr id="9" name="Picture 8">
            <a:extLst>
              <a:ext uri="{FF2B5EF4-FFF2-40B4-BE49-F238E27FC236}">
                <a16:creationId xmlns:a16="http://schemas.microsoft.com/office/drawing/2014/main" id="{D3FAFC72-125E-0B38-FA75-7DCA91F8E1B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016892" y="6219826"/>
            <a:ext cx="638174" cy="638174"/>
          </a:xfrm>
          <a:prstGeom prst="rect">
            <a:avLst/>
          </a:prstGeom>
        </p:spPr>
      </p:pic>
    </p:spTree>
    <p:extLst>
      <p:ext uri="{BB962C8B-B14F-4D97-AF65-F5344CB8AC3E}">
        <p14:creationId xmlns:p14="http://schemas.microsoft.com/office/powerpoint/2010/main" val="816665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4A29C4-684C-B19D-C0AD-C716F981EA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46098" y="4397495"/>
            <a:ext cx="2445901" cy="2471647"/>
          </a:xfrm>
          <a:prstGeom prst="rect">
            <a:avLst/>
          </a:prstGeom>
        </p:spPr>
      </p:pic>
      <p:pic>
        <p:nvPicPr>
          <p:cNvPr id="16" name="Picture 15">
            <a:extLst>
              <a:ext uri="{FF2B5EF4-FFF2-40B4-BE49-F238E27FC236}">
                <a16:creationId xmlns:a16="http://schemas.microsoft.com/office/drawing/2014/main" id="{EE339148-2B58-E270-BE8D-5695F26545F1}"/>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b="81578"/>
          <a:stretch/>
        </p:blipFill>
        <p:spPr>
          <a:xfrm>
            <a:off x="0" y="0"/>
            <a:ext cx="12192000" cy="1263408"/>
          </a:xfrm>
          <a:prstGeom prst="rect">
            <a:avLst/>
          </a:prstGeom>
        </p:spPr>
      </p:pic>
      <p:sp>
        <p:nvSpPr>
          <p:cNvPr id="2" name="Title 1">
            <a:extLst>
              <a:ext uri="{FF2B5EF4-FFF2-40B4-BE49-F238E27FC236}">
                <a16:creationId xmlns:a16="http://schemas.microsoft.com/office/drawing/2014/main" id="{97D54655-B946-3C0D-FFE0-8899E616C1FD}"/>
              </a:ext>
            </a:extLst>
          </p:cNvPr>
          <p:cNvSpPr>
            <a:spLocks noGrp="1"/>
          </p:cNvSpPr>
          <p:nvPr>
            <p:ph type="title"/>
          </p:nvPr>
        </p:nvSpPr>
        <p:spPr>
          <a:xfrm>
            <a:off x="733497" y="288344"/>
            <a:ext cx="10515600" cy="975064"/>
          </a:xfrm>
        </p:spPr>
        <p:txBody>
          <a:bodyPr>
            <a:normAutofit/>
          </a:bodyPr>
          <a:lstStyle>
            <a:lvl1pPr>
              <a:defRPr sz="4800" b="1">
                <a:latin typeface="Aharoni" panose="02010803020104030203" pitchFamily="2" charset="-79"/>
                <a:cs typeface="Aharoni" panose="02010803020104030203" pitchFamily="2" charset="-79"/>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9D0B7875-AF7D-9156-DB6F-4DA786348BCE}"/>
              </a:ext>
            </a:extLst>
          </p:cNvPr>
          <p:cNvSpPr>
            <a:spLocks noGrp="1"/>
          </p:cNvSpPr>
          <p:nvPr>
            <p:ph idx="1"/>
          </p:nvPr>
        </p:nvSpPr>
        <p:spPr>
          <a:xfrm>
            <a:off x="733497" y="1375090"/>
            <a:ext cx="10620303" cy="4801873"/>
          </a:xfrm>
        </p:spPr>
        <p:txBody>
          <a:bodyPr>
            <a:normAutofit/>
          </a:bodyPr>
          <a:lstStyle>
            <a:lvl1pPr>
              <a:defRPr sz="3200">
                <a:latin typeface="Bahnschrift SemiLight" panose="020B0502040204020203" pitchFamily="34" charset="0"/>
              </a:defRPr>
            </a:lvl1pPr>
            <a:lvl2pPr>
              <a:defRPr sz="2800">
                <a:latin typeface="Bahnschrift SemiLight" panose="020B0502040204020203" pitchFamily="34" charset="0"/>
              </a:defRPr>
            </a:lvl2pPr>
            <a:lvl3pPr>
              <a:defRPr sz="2400">
                <a:latin typeface="Bahnschrift SemiLight" panose="020B0502040204020203" pitchFamily="34" charset="0"/>
              </a:defRPr>
            </a:lvl3pPr>
            <a:lvl4pPr>
              <a:defRPr sz="2000">
                <a:latin typeface="Bahnschrift SemiLight" panose="020B0502040204020203" pitchFamily="34" charset="0"/>
              </a:defRPr>
            </a:lvl4pPr>
            <a:lvl5pPr>
              <a:defRPr sz="2000">
                <a:latin typeface="Bahnschrift Semi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38AB2EC4-B65A-C71D-4EFB-07038001614F}"/>
              </a:ext>
            </a:extLst>
          </p:cNvPr>
          <p:cNvSpPr>
            <a:spLocks noGrp="1"/>
          </p:cNvSpPr>
          <p:nvPr>
            <p:ph type="dt" sz="half" idx="10"/>
          </p:nvPr>
        </p:nvSpPr>
        <p:spPr/>
        <p:txBody>
          <a:bodyPr/>
          <a:lstStyle/>
          <a:p>
            <a:fld id="{536B3E0C-B84E-4D61-8A39-EB78F09AE6C1}" type="datetimeFigureOut">
              <a:rPr lang="en-IN" smtClean="0"/>
              <a:t>07-06-2023</a:t>
            </a:fld>
            <a:endParaRPr lang="en-IN"/>
          </a:p>
        </p:txBody>
      </p:sp>
      <p:sp>
        <p:nvSpPr>
          <p:cNvPr id="6" name="Slide Number Placeholder 5">
            <a:extLst>
              <a:ext uri="{FF2B5EF4-FFF2-40B4-BE49-F238E27FC236}">
                <a16:creationId xmlns:a16="http://schemas.microsoft.com/office/drawing/2014/main" id="{A155BE7A-3499-DF15-8451-C903976A5CCC}"/>
              </a:ext>
            </a:extLst>
          </p:cNvPr>
          <p:cNvSpPr>
            <a:spLocks noGrp="1"/>
          </p:cNvSpPr>
          <p:nvPr>
            <p:ph type="sldNum" sz="quarter" idx="12"/>
          </p:nvPr>
        </p:nvSpPr>
        <p:spPr/>
        <p:txBody>
          <a:bodyPr/>
          <a:lstStyle/>
          <a:p>
            <a:fld id="{0B5E0A5C-0BE7-4C48-88AC-19C5D2E71F42}" type="slidenum">
              <a:rPr lang="en-IN" smtClean="0"/>
              <a:t>‹#›</a:t>
            </a:fld>
            <a:endParaRPr lang="en-IN"/>
          </a:p>
        </p:txBody>
      </p:sp>
      <p:pic>
        <p:nvPicPr>
          <p:cNvPr id="18" name="Picture 17">
            <a:extLst>
              <a:ext uri="{FF2B5EF4-FFF2-40B4-BE49-F238E27FC236}">
                <a16:creationId xmlns:a16="http://schemas.microsoft.com/office/drawing/2014/main" id="{F10019FC-074A-A6F6-C966-0533CBE2B0A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061847" y="6205530"/>
            <a:ext cx="724699" cy="663613"/>
          </a:xfrm>
          <a:prstGeom prst="rect">
            <a:avLst/>
          </a:prstGeom>
        </p:spPr>
      </p:pic>
      <p:pic>
        <p:nvPicPr>
          <p:cNvPr id="20" name="Picture 19">
            <a:extLst>
              <a:ext uri="{FF2B5EF4-FFF2-40B4-BE49-F238E27FC236}">
                <a16:creationId xmlns:a16="http://schemas.microsoft.com/office/drawing/2014/main" id="{AFB6C82B-0F99-D0F7-343E-1C65F4CA771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016892" y="6219826"/>
            <a:ext cx="638174" cy="638174"/>
          </a:xfrm>
          <a:prstGeom prst="rect">
            <a:avLst/>
          </a:prstGeom>
        </p:spPr>
      </p:pic>
    </p:spTree>
    <p:extLst>
      <p:ext uri="{BB962C8B-B14F-4D97-AF65-F5344CB8AC3E}">
        <p14:creationId xmlns:p14="http://schemas.microsoft.com/office/powerpoint/2010/main" val="95784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1B592B4-E42A-C109-B171-5B0A9544AA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61574" y="0"/>
            <a:ext cx="5530426" cy="5530426"/>
          </a:xfrm>
          <a:prstGeom prst="rect">
            <a:avLst/>
          </a:prstGeom>
        </p:spPr>
      </p:pic>
      <p:sp>
        <p:nvSpPr>
          <p:cNvPr id="2" name="Title 1">
            <a:extLst>
              <a:ext uri="{FF2B5EF4-FFF2-40B4-BE49-F238E27FC236}">
                <a16:creationId xmlns:a16="http://schemas.microsoft.com/office/drawing/2014/main" id="{4C243606-81C2-B454-D9CD-58FAC6011106}"/>
              </a:ext>
            </a:extLst>
          </p:cNvPr>
          <p:cNvSpPr>
            <a:spLocks noGrp="1"/>
          </p:cNvSpPr>
          <p:nvPr>
            <p:ph type="title"/>
          </p:nvPr>
        </p:nvSpPr>
        <p:spPr>
          <a:xfrm>
            <a:off x="831850" y="2470974"/>
            <a:ext cx="10515600" cy="2091501"/>
          </a:xfrm>
        </p:spPr>
        <p:txBody>
          <a:bodyPr anchor="b"/>
          <a:lstStyle>
            <a:lvl1pPr>
              <a:defRPr sz="6000">
                <a:latin typeface="Aharoni" panose="02010803020104030203" pitchFamily="2" charset="-79"/>
                <a:cs typeface="Aharoni" panose="02010803020104030203" pitchFamily="2" charset="-79"/>
              </a:defRPr>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5EF4F84B-C34E-7513-7942-BF7B1487FB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Bahnschrift SemiBold"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CED71420-8A32-D36B-07CB-394C765662FC}"/>
              </a:ext>
            </a:extLst>
          </p:cNvPr>
          <p:cNvSpPr>
            <a:spLocks noGrp="1"/>
          </p:cNvSpPr>
          <p:nvPr>
            <p:ph type="dt" sz="half" idx="10"/>
          </p:nvPr>
        </p:nvSpPr>
        <p:spPr/>
        <p:txBody>
          <a:bodyPr/>
          <a:lstStyle/>
          <a:p>
            <a:fld id="{536B3E0C-B84E-4D61-8A39-EB78F09AE6C1}" type="datetimeFigureOut">
              <a:rPr lang="en-IN" smtClean="0"/>
              <a:t>07-06-2023</a:t>
            </a:fld>
            <a:endParaRPr lang="en-IN"/>
          </a:p>
        </p:txBody>
      </p:sp>
      <p:sp>
        <p:nvSpPr>
          <p:cNvPr id="5" name="Footer Placeholder 4">
            <a:extLst>
              <a:ext uri="{FF2B5EF4-FFF2-40B4-BE49-F238E27FC236}">
                <a16:creationId xmlns:a16="http://schemas.microsoft.com/office/drawing/2014/main" id="{2D41C18C-9CB4-F689-0D69-20BB7DF59D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2C52CB-F801-1FB4-5903-CADFF7BA3303}"/>
              </a:ext>
            </a:extLst>
          </p:cNvPr>
          <p:cNvSpPr>
            <a:spLocks noGrp="1"/>
          </p:cNvSpPr>
          <p:nvPr>
            <p:ph type="sldNum" sz="quarter" idx="12"/>
          </p:nvPr>
        </p:nvSpPr>
        <p:spPr/>
        <p:txBody>
          <a:bodyPr/>
          <a:lstStyle/>
          <a:p>
            <a:fld id="{0B5E0A5C-0BE7-4C48-88AC-19C5D2E71F42}" type="slidenum">
              <a:rPr lang="en-IN" smtClean="0"/>
              <a:t>‹#›</a:t>
            </a:fld>
            <a:endParaRPr lang="en-IN"/>
          </a:p>
        </p:txBody>
      </p:sp>
      <p:pic>
        <p:nvPicPr>
          <p:cNvPr id="7" name="Picture 6">
            <a:extLst>
              <a:ext uri="{FF2B5EF4-FFF2-40B4-BE49-F238E27FC236}">
                <a16:creationId xmlns:a16="http://schemas.microsoft.com/office/drawing/2014/main" id="{98677F13-5863-B53E-AE70-A2578A88DD3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50137" y="758801"/>
            <a:ext cx="3301256" cy="1209601"/>
          </a:xfrm>
          <a:prstGeom prst="rect">
            <a:avLst/>
          </a:prstGeom>
        </p:spPr>
      </p:pic>
      <p:pic>
        <p:nvPicPr>
          <p:cNvPr id="8" name="Picture 7">
            <a:extLst>
              <a:ext uri="{FF2B5EF4-FFF2-40B4-BE49-F238E27FC236}">
                <a16:creationId xmlns:a16="http://schemas.microsoft.com/office/drawing/2014/main" id="{8ECF17F1-271A-04C2-AF39-7B2D56C2CF0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34152" y="400331"/>
            <a:ext cx="2043949" cy="1871662"/>
          </a:xfrm>
          <a:prstGeom prst="rect">
            <a:avLst/>
          </a:prstGeom>
        </p:spPr>
      </p:pic>
    </p:spTree>
    <p:extLst>
      <p:ext uri="{BB962C8B-B14F-4D97-AF65-F5344CB8AC3E}">
        <p14:creationId xmlns:p14="http://schemas.microsoft.com/office/powerpoint/2010/main" val="502954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BB85286-71D9-6DD1-41D7-954BADA4E4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46098" y="4397495"/>
            <a:ext cx="2445901" cy="2471647"/>
          </a:xfrm>
          <a:prstGeom prst="rect">
            <a:avLst/>
          </a:prstGeom>
        </p:spPr>
      </p:pic>
      <p:sp>
        <p:nvSpPr>
          <p:cNvPr id="2" name="Title 1">
            <a:extLst>
              <a:ext uri="{FF2B5EF4-FFF2-40B4-BE49-F238E27FC236}">
                <a16:creationId xmlns:a16="http://schemas.microsoft.com/office/drawing/2014/main" id="{CF4A16A0-ABA2-82F3-6249-AF6060F422C8}"/>
              </a:ext>
            </a:extLst>
          </p:cNvPr>
          <p:cNvSpPr>
            <a:spLocks noGrp="1"/>
          </p:cNvSpPr>
          <p:nvPr>
            <p:ph type="title"/>
          </p:nvPr>
        </p:nvSpPr>
        <p:spPr/>
        <p:txBody>
          <a:bodyPr/>
          <a:lstStyle>
            <a:lvl1pPr>
              <a:defRPr>
                <a:latin typeface="Aharoni" panose="02010803020104030203" pitchFamily="2" charset="-79"/>
                <a:cs typeface="Aharoni" panose="02010803020104030203" pitchFamily="2" charset="-79"/>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42AABCCB-A3F4-36C7-218D-C13AD745E511}"/>
              </a:ext>
            </a:extLst>
          </p:cNvPr>
          <p:cNvSpPr>
            <a:spLocks noGrp="1"/>
          </p:cNvSpPr>
          <p:nvPr>
            <p:ph sz="half" idx="1"/>
          </p:nvPr>
        </p:nvSpPr>
        <p:spPr>
          <a:xfrm>
            <a:off x="838200" y="1825625"/>
            <a:ext cx="5181600" cy="4351338"/>
          </a:xfrm>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a:extLst>
              <a:ext uri="{FF2B5EF4-FFF2-40B4-BE49-F238E27FC236}">
                <a16:creationId xmlns:a16="http://schemas.microsoft.com/office/drawing/2014/main" id="{4EA4B117-0A25-656A-98CE-73CCD7DC9D4C}"/>
              </a:ext>
            </a:extLst>
          </p:cNvPr>
          <p:cNvSpPr>
            <a:spLocks noGrp="1"/>
          </p:cNvSpPr>
          <p:nvPr>
            <p:ph sz="half" idx="2"/>
          </p:nvPr>
        </p:nvSpPr>
        <p:spPr>
          <a:xfrm>
            <a:off x="6172200" y="1825625"/>
            <a:ext cx="5181600" cy="4351338"/>
          </a:xfrm>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4">
            <a:extLst>
              <a:ext uri="{FF2B5EF4-FFF2-40B4-BE49-F238E27FC236}">
                <a16:creationId xmlns:a16="http://schemas.microsoft.com/office/drawing/2014/main" id="{BDB3C728-96BB-A2A6-4516-719F1CCE9A5E}"/>
              </a:ext>
            </a:extLst>
          </p:cNvPr>
          <p:cNvSpPr>
            <a:spLocks noGrp="1"/>
          </p:cNvSpPr>
          <p:nvPr>
            <p:ph type="dt" sz="half" idx="10"/>
          </p:nvPr>
        </p:nvSpPr>
        <p:spPr/>
        <p:txBody>
          <a:bodyPr/>
          <a:lstStyle/>
          <a:p>
            <a:fld id="{536B3E0C-B84E-4D61-8A39-EB78F09AE6C1}" type="datetimeFigureOut">
              <a:rPr lang="en-IN" smtClean="0"/>
              <a:t>07-06-2023</a:t>
            </a:fld>
            <a:endParaRPr lang="en-IN"/>
          </a:p>
        </p:txBody>
      </p:sp>
      <p:sp>
        <p:nvSpPr>
          <p:cNvPr id="6" name="Footer Placeholder 5">
            <a:extLst>
              <a:ext uri="{FF2B5EF4-FFF2-40B4-BE49-F238E27FC236}">
                <a16:creationId xmlns:a16="http://schemas.microsoft.com/office/drawing/2014/main" id="{04E8CDD4-03E4-61DF-81B0-301FAFC094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08EDB4-A31F-3222-BF02-DF028747AA0B}"/>
              </a:ext>
            </a:extLst>
          </p:cNvPr>
          <p:cNvSpPr>
            <a:spLocks noGrp="1"/>
          </p:cNvSpPr>
          <p:nvPr>
            <p:ph type="sldNum" sz="quarter" idx="12"/>
          </p:nvPr>
        </p:nvSpPr>
        <p:spPr/>
        <p:txBody>
          <a:bodyPr/>
          <a:lstStyle/>
          <a:p>
            <a:fld id="{0B5E0A5C-0BE7-4C48-88AC-19C5D2E71F42}" type="slidenum">
              <a:rPr lang="en-IN" smtClean="0"/>
              <a:t>‹#›</a:t>
            </a:fld>
            <a:endParaRPr lang="en-IN"/>
          </a:p>
        </p:txBody>
      </p:sp>
      <p:pic>
        <p:nvPicPr>
          <p:cNvPr id="11" name="Picture 10">
            <a:extLst>
              <a:ext uri="{FF2B5EF4-FFF2-40B4-BE49-F238E27FC236}">
                <a16:creationId xmlns:a16="http://schemas.microsoft.com/office/drawing/2014/main" id="{2B8A09EC-C04B-8050-3D4E-058E082036E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61847" y="6205530"/>
            <a:ext cx="724699" cy="663613"/>
          </a:xfrm>
          <a:prstGeom prst="rect">
            <a:avLst/>
          </a:prstGeom>
        </p:spPr>
      </p:pic>
      <p:pic>
        <p:nvPicPr>
          <p:cNvPr id="12" name="Picture 11">
            <a:extLst>
              <a:ext uri="{FF2B5EF4-FFF2-40B4-BE49-F238E27FC236}">
                <a16:creationId xmlns:a16="http://schemas.microsoft.com/office/drawing/2014/main" id="{EF8F4488-F0E7-C3B4-461C-1829CBDE79B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16892" y="6219826"/>
            <a:ext cx="638174" cy="638174"/>
          </a:xfrm>
          <a:prstGeom prst="rect">
            <a:avLst/>
          </a:prstGeom>
        </p:spPr>
      </p:pic>
    </p:spTree>
    <p:extLst>
      <p:ext uri="{BB962C8B-B14F-4D97-AF65-F5344CB8AC3E}">
        <p14:creationId xmlns:p14="http://schemas.microsoft.com/office/powerpoint/2010/main" val="3260355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F98A6E7-08B5-CDB9-E4D2-D1F1A9FE1B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46098" y="4397495"/>
            <a:ext cx="2445901" cy="2471647"/>
          </a:xfrm>
          <a:prstGeom prst="rect">
            <a:avLst/>
          </a:prstGeom>
        </p:spPr>
      </p:pic>
      <p:sp>
        <p:nvSpPr>
          <p:cNvPr id="2" name="Title 1">
            <a:extLst>
              <a:ext uri="{FF2B5EF4-FFF2-40B4-BE49-F238E27FC236}">
                <a16:creationId xmlns:a16="http://schemas.microsoft.com/office/drawing/2014/main" id="{A5AD2767-A3EC-2572-5137-DABA65E475E8}"/>
              </a:ext>
            </a:extLst>
          </p:cNvPr>
          <p:cNvSpPr>
            <a:spLocks noGrp="1"/>
          </p:cNvSpPr>
          <p:nvPr>
            <p:ph type="title"/>
          </p:nvPr>
        </p:nvSpPr>
        <p:spPr>
          <a:xfrm>
            <a:off x="839788" y="365125"/>
            <a:ext cx="10515600" cy="1325563"/>
          </a:xfrm>
        </p:spPr>
        <p:txBody>
          <a:bodyPr/>
          <a:lstStyle>
            <a:lvl1pPr>
              <a:defRPr>
                <a:latin typeface="Aharoni" panose="02010803020104030203" pitchFamily="2" charset="-79"/>
                <a:cs typeface="Aharoni" panose="02010803020104030203" pitchFamily="2" charset="-79"/>
              </a:defRPr>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A3D2EB91-54FA-4392-D21F-4C07BFB5AD0F}"/>
              </a:ext>
            </a:extLst>
          </p:cNvPr>
          <p:cNvSpPr>
            <a:spLocks noGrp="1"/>
          </p:cNvSpPr>
          <p:nvPr>
            <p:ph type="body" idx="1"/>
          </p:nvPr>
        </p:nvSpPr>
        <p:spPr>
          <a:xfrm>
            <a:off x="839788" y="1681163"/>
            <a:ext cx="5157787" cy="823912"/>
          </a:xfrm>
        </p:spPr>
        <p:txBody>
          <a:bodyPr anchor="b"/>
          <a:lstStyle>
            <a:lvl1pPr marL="0" indent="0">
              <a:buNone/>
              <a:defRPr sz="2400" b="1">
                <a:latin typeface="Bahnschrif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5431E496-7BD2-E4F6-3B27-8543A6E56DE7}"/>
              </a:ext>
            </a:extLst>
          </p:cNvPr>
          <p:cNvSpPr>
            <a:spLocks noGrp="1"/>
          </p:cNvSpPr>
          <p:nvPr>
            <p:ph sz="half" idx="2"/>
          </p:nvPr>
        </p:nvSpPr>
        <p:spPr>
          <a:xfrm>
            <a:off x="839788" y="2505075"/>
            <a:ext cx="5157787" cy="3684588"/>
          </a:xfrm>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a:extLst>
              <a:ext uri="{FF2B5EF4-FFF2-40B4-BE49-F238E27FC236}">
                <a16:creationId xmlns:a16="http://schemas.microsoft.com/office/drawing/2014/main" id="{B0A619DF-4671-96AE-0981-341F636A9043}"/>
              </a:ext>
            </a:extLst>
          </p:cNvPr>
          <p:cNvSpPr>
            <a:spLocks noGrp="1"/>
          </p:cNvSpPr>
          <p:nvPr>
            <p:ph type="body" sz="quarter" idx="3"/>
          </p:nvPr>
        </p:nvSpPr>
        <p:spPr>
          <a:xfrm>
            <a:off x="6172200" y="1681163"/>
            <a:ext cx="5183188" cy="823912"/>
          </a:xfrm>
        </p:spPr>
        <p:txBody>
          <a:bodyPr anchor="b"/>
          <a:lstStyle>
            <a:lvl1pPr marL="0" indent="0">
              <a:buNone/>
              <a:defRPr sz="2400" b="1">
                <a:latin typeface="Bahnschrif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704975D-180A-5355-A6B3-0E166E76F09F}"/>
              </a:ext>
            </a:extLst>
          </p:cNvPr>
          <p:cNvSpPr>
            <a:spLocks noGrp="1"/>
          </p:cNvSpPr>
          <p:nvPr>
            <p:ph sz="quarter" idx="4"/>
          </p:nvPr>
        </p:nvSpPr>
        <p:spPr>
          <a:xfrm>
            <a:off x="6172200" y="2505075"/>
            <a:ext cx="5183188" cy="3684588"/>
          </a:xfrm>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Date Placeholder 6">
            <a:extLst>
              <a:ext uri="{FF2B5EF4-FFF2-40B4-BE49-F238E27FC236}">
                <a16:creationId xmlns:a16="http://schemas.microsoft.com/office/drawing/2014/main" id="{A637B4BB-888D-E9B8-FC76-E2A4A0AB55A9}"/>
              </a:ext>
            </a:extLst>
          </p:cNvPr>
          <p:cNvSpPr>
            <a:spLocks noGrp="1"/>
          </p:cNvSpPr>
          <p:nvPr>
            <p:ph type="dt" sz="half" idx="10"/>
          </p:nvPr>
        </p:nvSpPr>
        <p:spPr/>
        <p:txBody>
          <a:bodyPr/>
          <a:lstStyle/>
          <a:p>
            <a:fld id="{536B3E0C-B84E-4D61-8A39-EB78F09AE6C1}" type="datetimeFigureOut">
              <a:rPr lang="en-IN" smtClean="0"/>
              <a:t>07-06-2023</a:t>
            </a:fld>
            <a:endParaRPr lang="en-IN"/>
          </a:p>
        </p:txBody>
      </p:sp>
      <p:sp>
        <p:nvSpPr>
          <p:cNvPr id="8" name="Footer Placeholder 7">
            <a:extLst>
              <a:ext uri="{FF2B5EF4-FFF2-40B4-BE49-F238E27FC236}">
                <a16:creationId xmlns:a16="http://schemas.microsoft.com/office/drawing/2014/main" id="{508408F9-75EA-79A9-CF1D-83D9AAD105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08F000-2D0B-2907-8218-1091040485BF}"/>
              </a:ext>
            </a:extLst>
          </p:cNvPr>
          <p:cNvSpPr>
            <a:spLocks noGrp="1"/>
          </p:cNvSpPr>
          <p:nvPr>
            <p:ph type="sldNum" sz="quarter" idx="12"/>
          </p:nvPr>
        </p:nvSpPr>
        <p:spPr/>
        <p:txBody>
          <a:bodyPr/>
          <a:lstStyle/>
          <a:p>
            <a:fld id="{0B5E0A5C-0BE7-4C48-88AC-19C5D2E71F42}" type="slidenum">
              <a:rPr lang="en-IN" smtClean="0"/>
              <a:t>‹#›</a:t>
            </a:fld>
            <a:endParaRPr lang="en-IN"/>
          </a:p>
        </p:txBody>
      </p:sp>
      <p:pic>
        <p:nvPicPr>
          <p:cNvPr id="11" name="Picture 10">
            <a:extLst>
              <a:ext uri="{FF2B5EF4-FFF2-40B4-BE49-F238E27FC236}">
                <a16:creationId xmlns:a16="http://schemas.microsoft.com/office/drawing/2014/main" id="{CE834911-71CB-09A7-F13D-0FAF10E2EE9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61847" y="6205530"/>
            <a:ext cx="724699" cy="663613"/>
          </a:xfrm>
          <a:prstGeom prst="rect">
            <a:avLst/>
          </a:prstGeom>
        </p:spPr>
      </p:pic>
      <p:pic>
        <p:nvPicPr>
          <p:cNvPr id="12" name="Picture 11">
            <a:extLst>
              <a:ext uri="{FF2B5EF4-FFF2-40B4-BE49-F238E27FC236}">
                <a16:creationId xmlns:a16="http://schemas.microsoft.com/office/drawing/2014/main" id="{87311FF4-E65B-0390-831C-BCC36E6B70D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16892" y="6219826"/>
            <a:ext cx="638174" cy="638174"/>
          </a:xfrm>
          <a:prstGeom prst="rect">
            <a:avLst/>
          </a:prstGeom>
        </p:spPr>
      </p:pic>
    </p:spTree>
    <p:extLst>
      <p:ext uri="{BB962C8B-B14F-4D97-AF65-F5344CB8AC3E}">
        <p14:creationId xmlns:p14="http://schemas.microsoft.com/office/powerpoint/2010/main" val="2118208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B9AE6-CEE4-8B9D-ED8B-55ED82CB11EA}"/>
              </a:ext>
            </a:extLst>
          </p:cNvPr>
          <p:cNvSpPr>
            <a:spLocks noGrp="1"/>
          </p:cNvSpPr>
          <p:nvPr>
            <p:ph type="title"/>
          </p:nvPr>
        </p:nvSpPr>
        <p:spPr>
          <a:xfrm>
            <a:off x="887060" y="2024242"/>
            <a:ext cx="10515600" cy="1893112"/>
          </a:xfrm>
        </p:spPr>
        <p:txBody>
          <a:bodyPr/>
          <a:lstStyle>
            <a:lvl1pPr>
              <a:defRPr>
                <a:latin typeface="Aharoni" panose="02010803020104030203" pitchFamily="2" charset="-79"/>
                <a:cs typeface="Aharoni" panose="02010803020104030203" pitchFamily="2" charset="-79"/>
              </a:defRPr>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ADB4366C-2D1A-27E0-315C-0100C7DF1A8D}"/>
              </a:ext>
            </a:extLst>
          </p:cNvPr>
          <p:cNvSpPr>
            <a:spLocks noGrp="1"/>
          </p:cNvSpPr>
          <p:nvPr>
            <p:ph type="dt" sz="half" idx="10"/>
          </p:nvPr>
        </p:nvSpPr>
        <p:spPr/>
        <p:txBody>
          <a:bodyPr/>
          <a:lstStyle/>
          <a:p>
            <a:fld id="{536B3E0C-B84E-4D61-8A39-EB78F09AE6C1}" type="datetimeFigureOut">
              <a:rPr lang="en-IN" smtClean="0"/>
              <a:t>07-06-2023</a:t>
            </a:fld>
            <a:endParaRPr lang="en-IN"/>
          </a:p>
        </p:txBody>
      </p:sp>
      <p:sp>
        <p:nvSpPr>
          <p:cNvPr id="4" name="Footer Placeholder 3">
            <a:extLst>
              <a:ext uri="{FF2B5EF4-FFF2-40B4-BE49-F238E27FC236}">
                <a16:creationId xmlns:a16="http://schemas.microsoft.com/office/drawing/2014/main" id="{22F9659E-64B0-B167-B0BB-12A4E11EC1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7BB350-A275-55DC-D2BB-AAE0214E87BB}"/>
              </a:ext>
            </a:extLst>
          </p:cNvPr>
          <p:cNvSpPr>
            <a:spLocks noGrp="1"/>
          </p:cNvSpPr>
          <p:nvPr>
            <p:ph type="sldNum" sz="quarter" idx="12"/>
          </p:nvPr>
        </p:nvSpPr>
        <p:spPr/>
        <p:txBody>
          <a:bodyPr/>
          <a:lstStyle/>
          <a:p>
            <a:fld id="{0B5E0A5C-0BE7-4C48-88AC-19C5D2E71F42}" type="slidenum">
              <a:rPr lang="en-IN" smtClean="0"/>
              <a:t>‹#›</a:t>
            </a:fld>
            <a:endParaRPr lang="en-IN"/>
          </a:p>
        </p:txBody>
      </p:sp>
      <p:pic>
        <p:nvPicPr>
          <p:cNvPr id="12" name="Picture 11">
            <a:extLst>
              <a:ext uri="{FF2B5EF4-FFF2-40B4-BE49-F238E27FC236}">
                <a16:creationId xmlns:a16="http://schemas.microsoft.com/office/drawing/2014/main" id="{4E05104B-02D9-9ABE-D717-62186844A1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553075" y="219075"/>
            <a:ext cx="6638925" cy="6638925"/>
          </a:xfrm>
          <a:prstGeom prst="rect">
            <a:avLst/>
          </a:prstGeom>
        </p:spPr>
      </p:pic>
      <p:pic>
        <p:nvPicPr>
          <p:cNvPr id="20" name="Picture 19">
            <a:extLst>
              <a:ext uri="{FF2B5EF4-FFF2-40B4-BE49-F238E27FC236}">
                <a16:creationId xmlns:a16="http://schemas.microsoft.com/office/drawing/2014/main" id="{F02CEBCB-361C-B606-2CA0-1AAD0CCCE5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03408" y="668061"/>
            <a:ext cx="2634499" cy="965297"/>
          </a:xfrm>
          <a:prstGeom prst="rect">
            <a:avLst/>
          </a:prstGeom>
        </p:spPr>
      </p:pic>
      <p:pic>
        <p:nvPicPr>
          <p:cNvPr id="21" name="Picture 20">
            <a:extLst>
              <a:ext uri="{FF2B5EF4-FFF2-40B4-BE49-F238E27FC236}">
                <a16:creationId xmlns:a16="http://schemas.microsoft.com/office/drawing/2014/main" id="{37DCAAE9-F53D-9E81-E979-46F846F04D9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34152" y="400331"/>
            <a:ext cx="1631131" cy="1493641"/>
          </a:xfrm>
          <a:prstGeom prst="rect">
            <a:avLst/>
          </a:prstGeom>
        </p:spPr>
      </p:pic>
    </p:spTree>
    <p:extLst>
      <p:ext uri="{BB962C8B-B14F-4D97-AF65-F5344CB8AC3E}">
        <p14:creationId xmlns:p14="http://schemas.microsoft.com/office/powerpoint/2010/main" val="1572053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02A19C-7407-9DC0-CE93-16DFB033221A}"/>
              </a:ext>
            </a:extLst>
          </p:cNvPr>
          <p:cNvSpPr>
            <a:spLocks noGrp="1"/>
          </p:cNvSpPr>
          <p:nvPr>
            <p:ph type="dt" sz="half" idx="10"/>
          </p:nvPr>
        </p:nvSpPr>
        <p:spPr/>
        <p:txBody>
          <a:bodyPr/>
          <a:lstStyle/>
          <a:p>
            <a:fld id="{536B3E0C-B84E-4D61-8A39-EB78F09AE6C1}" type="datetimeFigureOut">
              <a:rPr lang="en-IN" smtClean="0"/>
              <a:t>07-06-2023</a:t>
            </a:fld>
            <a:endParaRPr lang="en-IN"/>
          </a:p>
        </p:txBody>
      </p:sp>
      <p:sp>
        <p:nvSpPr>
          <p:cNvPr id="3" name="Footer Placeholder 2">
            <a:extLst>
              <a:ext uri="{FF2B5EF4-FFF2-40B4-BE49-F238E27FC236}">
                <a16:creationId xmlns:a16="http://schemas.microsoft.com/office/drawing/2014/main" id="{A45D3199-8A41-9FBA-3B48-5FCC6C9AA2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08281B-DEEE-2A6A-0E1E-455816948EE1}"/>
              </a:ext>
            </a:extLst>
          </p:cNvPr>
          <p:cNvSpPr>
            <a:spLocks noGrp="1"/>
          </p:cNvSpPr>
          <p:nvPr>
            <p:ph type="sldNum" sz="quarter" idx="12"/>
          </p:nvPr>
        </p:nvSpPr>
        <p:spPr/>
        <p:txBody>
          <a:bodyPr/>
          <a:lstStyle/>
          <a:p>
            <a:fld id="{0B5E0A5C-0BE7-4C48-88AC-19C5D2E71F42}" type="slidenum">
              <a:rPr lang="en-IN" smtClean="0"/>
              <a:t>‹#›</a:t>
            </a:fld>
            <a:endParaRPr lang="en-IN"/>
          </a:p>
        </p:txBody>
      </p:sp>
    </p:spTree>
    <p:extLst>
      <p:ext uri="{BB962C8B-B14F-4D97-AF65-F5344CB8AC3E}">
        <p14:creationId xmlns:p14="http://schemas.microsoft.com/office/powerpoint/2010/main" val="2566813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A3D7-F04F-335E-C9AA-4375D13A47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615A0F-8458-7782-AF40-601EC691D1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36B139-023A-0E54-35DC-3E509EB03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CF2339-C403-7BDA-61AD-41C3212A5AD9}"/>
              </a:ext>
            </a:extLst>
          </p:cNvPr>
          <p:cNvSpPr>
            <a:spLocks noGrp="1"/>
          </p:cNvSpPr>
          <p:nvPr>
            <p:ph type="dt" sz="half" idx="10"/>
          </p:nvPr>
        </p:nvSpPr>
        <p:spPr/>
        <p:txBody>
          <a:bodyPr/>
          <a:lstStyle/>
          <a:p>
            <a:fld id="{536B3E0C-B84E-4D61-8A39-EB78F09AE6C1}" type="datetimeFigureOut">
              <a:rPr lang="en-IN" smtClean="0"/>
              <a:t>07-06-2023</a:t>
            </a:fld>
            <a:endParaRPr lang="en-IN"/>
          </a:p>
        </p:txBody>
      </p:sp>
      <p:sp>
        <p:nvSpPr>
          <p:cNvPr id="6" name="Footer Placeholder 5">
            <a:extLst>
              <a:ext uri="{FF2B5EF4-FFF2-40B4-BE49-F238E27FC236}">
                <a16:creationId xmlns:a16="http://schemas.microsoft.com/office/drawing/2014/main" id="{E94A6E0A-01F3-1259-17EC-C23F3240C7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086F90-FB79-7667-B5C4-918D00744C06}"/>
              </a:ext>
            </a:extLst>
          </p:cNvPr>
          <p:cNvSpPr>
            <a:spLocks noGrp="1"/>
          </p:cNvSpPr>
          <p:nvPr>
            <p:ph type="sldNum" sz="quarter" idx="12"/>
          </p:nvPr>
        </p:nvSpPr>
        <p:spPr/>
        <p:txBody>
          <a:bodyPr/>
          <a:lstStyle/>
          <a:p>
            <a:fld id="{0B5E0A5C-0BE7-4C48-88AC-19C5D2E71F42}" type="slidenum">
              <a:rPr lang="en-IN" smtClean="0"/>
              <a:t>‹#›</a:t>
            </a:fld>
            <a:endParaRPr lang="en-IN"/>
          </a:p>
        </p:txBody>
      </p:sp>
    </p:spTree>
    <p:extLst>
      <p:ext uri="{BB962C8B-B14F-4D97-AF65-F5344CB8AC3E}">
        <p14:creationId xmlns:p14="http://schemas.microsoft.com/office/powerpoint/2010/main" val="1591876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267DC0-9DD4-544C-3B38-7A0FFCF2B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62E93F-1654-3D03-026E-E403B03A5F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C396E8-7A83-7AC9-AEA3-104EE3B353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6B3E0C-B84E-4D61-8A39-EB78F09AE6C1}" type="datetimeFigureOut">
              <a:rPr lang="en-IN" smtClean="0"/>
              <a:t>07-06-2023</a:t>
            </a:fld>
            <a:endParaRPr lang="en-IN"/>
          </a:p>
        </p:txBody>
      </p:sp>
      <p:sp>
        <p:nvSpPr>
          <p:cNvPr id="5" name="Footer Placeholder 4">
            <a:extLst>
              <a:ext uri="{FF2B5EF4-FFF2-40B4-BE49-F238E27FC236}">
                <a16:creationId xmlns:a16="http://schemas.microsoft.com/office/drawing/2014/main" id="{C2EC62AD-38FF-61C1-62C8-C44C4E02D4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BFEAFEA-1676-94A1-809F-F993C575F7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5E0A5C-0BE7-4C48-88AC-19C5D2E71F42}" type="slidenum">
              <a:rPr lang="en-IN" smtClean="0"/>
              <a:t>‹#›</a:t>
            </a:fld>
            <a:endParaRPr lang="en-IN"/>
          </a:p>
        </p:txBody>
      </p:sp>
    </p:spTree>
    <p:extLst>
      <p:ext uri="{BB962C8B-B14F-4D97-AF65-F5344CB8AC3E}">
        <p14:creationId xmlns:p14="http://schemas.microsoft.com/office/powerpoint/2010/main" val="252731250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3.xml"/><Relationship Id="rId4" Type="http://schemas.openxmlformats.org/officeDocument/2006/relationships/image" Target="../media/image32.jp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B49F0-A2E8-5D66-05EA-8CC149E4AA84}"/>
              </a:ext>
            </a:extLst>
          </p:cNvPr>
          <p:cNvSpPr>
            <a:spLocks noGrp="1"/>
          </p:cNvSpPr>
          <p:nvPr>
            <p:ph type="ctrTitle"/>
          </p:nvPr>
        </p:nvSpPr>
        <p:spPr>
          <a:xfrm>
            <a:off x="845140" y="2232669"/>
            <a:ext cx="9144000" cy="1711579"/>
          </a:xfrm>
        </p:spPr>
        <p:txBody>
          <a:bodyPr>
            <a:normAutofit/>
          </a:bodyPr>
          <a:lstStyle/>
          <a:p>
            <a:r>
              <a:rPr lang="en-US" altLang="zh-CN" sz="7200" dirty="0"/>
              <a:t>Family  Wallet</a:t>
            </a:r>
            <a:endParaRPr lang="zh-CN" altLang="en-IN" sz="7200" dirty="0"/>
          </a:p>
        </p:txBody>
      </p:sp>
      <p:sp>
        <p:nvSpPr>
          <p:cNvPr id="3" name="Subtitle 2">
            <a:extLst>
              <a:ext uri="{FF2B5EF4-FFF2-40B4-BE49-F238E27FC236}">
                <a16:creationId xmlns:a16="http://schemas.microsoft.com/office/drawing/2014/main" id="{AABE661A-1379-04FC-1FBB-2507CE60C440}"/>
              </a:ext>
            </a:extLst>
          </p:cNvPr>
          <p:cNvSpPr>
            <a:spLocks noGrp="1"/>
          </p:cNvSpPr>
          <p:nvPr>
            <p:ph type="subTitle" idx="1"/>
          </p:nvPr>
        </p:nvSpPr>
        <p:spPr>
          <a:xfrm>
            <a:off x="1216738" y="4251085"/>
            <a:ext cx="9144000" cy="1655762"/>
          </a:xfrm>
        </p:spPr>
        <p:txBody>
          <a:bodyPr>
            <a:normAutofit/>
          </a:bodyPr>
          <a:lstStyle/>
          <a:p>
            <a:r>
              <a:rPr lang="en-US" sz="2800" dirty="0"/>
              <a:t>Track : Java</a:t>
            </a:r>
          </a:p>
          <a:p>
            <a:r>
              <a:rPr lang="en-US" sz="2800" dirty="0"/>
              <a:t>Grade : 2022</a:t>
            </a:r>
          </a:p>
          <a:p>
            <a:r>
              <a:rPr lang="en-US" sz="2800" dirty="0"/>
              <a:t>Batch: Batch 1</a:t>
            </a:r>
            <a:endParaRPr lang="en-IN" sz="2800" dirty="0"/>
          </a:p>
        </p:txBody>
      </p:sp>
      <p:sp>
        <p:nvSpPr>
          <p:cNvPr id="5" name="文本框 4">
            <a:extLst>
              <a:ext uri="{FF2B5EF4-FFF2-40B4-BE49-F238E27FC236}">
                <a16:creationId xmlns:a16="http://schemas.microsoft.com/office/drawing/2014/main" id="{86C91F24-3B2D-EF60-4ECB-9B90D8807C11}"/>
              </a:ext>
            </a:extLst>
          </p:cNvPr>
          <p:cNvSpPr txBox="1"/>
          <p:nvPr/>
        </p:nvSpPr>
        <p:spPr>
          <a:xfrm>
            <a:off x="3074893" y="3808148"/>
            <a:ext cx="7324165" cy="523220"/>
          </a:xfrm>
          <a:prstGeom prst="rect">
            <a:avLst/>
          </a:prstGeom>
          <a:noFill/>
        </p:spPr>
        <p:txBody>
          <a:bodyPr wrap="square">
            <a:spAutoFit/>
          </a:bodyPr>
          <a:lstStyle/>
          <a:p>
            <a:r>
              <a:rPr lang="en-US" altLang="zh-CN" sz="2800" i="1" dirty="0">
                <a:latin typeface="Aharoni" panose="02010803020104030203" pitchFamily="2" charset="-79"/>
                <a:cs typeface="Aharoni" panose="02010803020104030203" pitchFamily="2" charset="-79"/>
              </a:rPr>
              <a:t>——</a:t>
            </a:r>
            <a:r>
              <a:rPr lang="zh-CN" altLang="en-US" sz="2800" i="1" dirty="0">
                <a:latin typeface="Aharoni" panose="02010803020104030203" pitchFamily="2" charset="-79"/>
                <a:cs typeface="Aharoni" panose="02010803020104030203" pitchFamily="2" charset="-79"/>
              </a:rPr>
              <a:t>Your personal </a:t>
            </a:r>
            <a:r>
              <a:rPr lang="en-US" altLang="zh-CN" sz="2800" i="1" dirty="0">
                <a:latin typeface="Aharoni" panose="02010803020104030203" pitchFamily="2" charset="-79"/>
                <a:cs typeface="Aharoni" panose="02010803020104030203" pitchFamily="2" charset="-79"/>
              </a:rPr>
              <a:t>family</a:t>
            </a:r>
            <a:r>
              <a:rPr lang="zh-CN" altLang="en-US" sz="2800" i="1" dirty="0">
                <a:latin typeface="Aharoni" panose="02010803020104030203" pitchFamily="2" charset="-79"/>
                <a:cs typeface="Aharoni" panose="02010803020104030203" pitchFamily="2" charset="-79"/>
              </a:rPr>
              <a:t> finance assistant</a:t>
            </a:r>
          </a:p>
        </p:txBody>
      </p:sp>
      <p:sp>
        <p:nvSpPr>
          <p:cNvPr id="4" name="文本框 3">
            <a:extLst>
              <a:ext uri="{FF2B5EF4-FFF2-40B4-BE49-F238E27FC236}">
                <a16:creationId xmlns:a16="http://schemas.microsoft.com/office/drawing/2014/main" id="{E9071C4F-8D89-36EE-F5A6-A46310D3EB64}"/>
              </a:ext>
            </a:extLst>
          </p:cNvPr>
          <p:cNvSpPr txBox="1"/>
          <p:nvPr/>
        </p:nvSpPr>
        <p:spPr>
          <a:xfrm>
            <a:off x="909467" y="3606676"/>
            <a:ext cx="2721229" cy="523220"/>
          </a:xfrm>
          <a:prstGeom prst="rect">
            <a:avLst/>
          </a:prstGeom>
          <a:noFill/>
        </p:spPr>
        <p:txBody>
          <a:bodyPr wrap="square" rtlCol="0">
            <a:spAutoFit/>
          </a:bodyPr>
          <a:lstStyle/>
          <a:p>
            <a:r>
              <a:rPr lang="en-US" altLang="zh-CN" sz="2800" b="1" dirty="0">
                <a:solidFill>
                  <a:schemeClr val="bg1">
                    <a:lumMod val="65000"/>
                  </a:schemeClr>
                </a:solidFill>
                <a:latin typeface="黑体" panose="02010609060101010101" pitchFamily="49" charset="-122"/>
                <a:ea typeface="黑体" panose="02010609060101010101" pitchFamily="49" charset="-122"/>
              </a:rPr>
              <a:t>·</a:t>
            </a:r>
            <a:r>
              <a:rPr lang="zh-CN" altLang="en-US" sz="2800" b="1" dirty="0">
                <a:solidFill>
                  <a:schemeClr val="bg1">
                    <a:lumMod val="65000"/>
                  </a:schemeClr>
                </a:solidFill>
                <a:latin typeface="黑体" panose="02010609060101010101" pitchFamily="49" charset="-122"/>
                <a:ea typeface="黑体" panose="02010609060101010101" pitchFamily="49" charset="-122"/>
              </a:rPr>
              <a:t>家 庭 钱 包</a:t>
            </a:r>
          </a:p>
        </p:txBody>
      </p:sp>
      <p:sp>
        <p:nvSpPr>
          <p:cNvPr id="6" name="文本框 5">
            <a:extLst>
              <a:ext uri="{FF2B5EF4-FFF2-40B4-BE49-F238E27FC236}">
                <a16:creationId xmlns:a16="http://schemas.microsoft.com/office/drawing/2014/main" id="{27035C31-BF16-C189-9089-37468FE2698D}"/>
              </a:ext>
            </a:extLst>
          </p:cNvPr>
          <p:cNvSpPr txBox="1"/>
          <p:nvPr/>
        </p:nvSpPr>
        <p:spPr>
          <a:xfrm>
            <a:off x="3337332" y="4174885"/>
            <a:ext cx="3191435" cy="369332"/>
          </a:xfrm>
          <a:prstGeom prst="rect">
            <a:avLst/>
          </a:prstGeom>
          <a:noFill/>
        </p:spPr>
        <p:txBody>
          <a:bodyPr wrap="square" rtlCol="0">
            <a:spAutoFit/>
          </a:bodyPr>
          <a:lstStyle/>
          <a:p>
            <a:r>
              <a:rPr lang="en-US" altLang="zh-CN" b="1" i="1" dirty="0">
                <a:solidFill>
                  <a:schemeClr val="bg1">
                    <a:lumMod val="65000"/>
                  </a:schemeClr>
                </a:solidFill>
                <a:latin typeface="黑体" panose="02010609060101010101" pitchFamily="49" charset="-122"/>
                <a:ea typeface="黑体" panose="02010609060101010101" pitchFamily="49" charset="-122"/>
              </a:rPr>
              <a:t>—— </a:t>
            </a:r>
            <a:r>
              <a:rPr lang="zh-CN" altLang="en-US" b="1" i="1" dirty="0">
                <a:solidFill>
                  <a:schemeClr val="bg1">
                    <a:lumMod val="65000"/>
                  </a:schemeClr>
                </a:solidFill>
                <a:latin typeface="黑体" panose="02010609060101010101" pitchFamily="49" charset="-122"/>
                <a:ea typeface="黑体" panose="02010609060101010101" pitchFamily="49" charset="-122"/>
              </a:rPr>
              <a:t>你私人的家庭财产助理</a:t>
            </a:r>
          </a:p>
        </p:txBody>
      </p:sp>
    </p:spTree>
    <p:extLst>
      <p:ext uri="{BB962C8B-B14F-4D97-AF65-F5344CB8AC3E}">
        <p14:creationId xmlns:p14="http://schemas.microsoft.com/office/powerpoint/2010/main" val="253588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9400-E7A5-E7E7-1CB6-E82A74FDBC31}"/>
              </a:ext>
            </a:extLst>
          </p:cNvPr>
          <p:cNvSpPr>
            <a:spLocks noGrp="1"/>
          </p:cNvSpPr>
          <p:nvPr>
            <p:ph type="title"/>
          </p:nvPr>
        </p:nvSpPr>
        <p:spPr>
          <a:xfrm>
            <a:off x="0" y="-14163"/>
            <a:ext cx="10515600" cy="975064"/>
          </a:xfrm>
        </p:spPr>
        <p:txBody>
          <a:bodyPr>
            <a:normAutofit/>
          </a:bodyPr>
          <a:lstStyle/>
          <a:p>
            <a:r>
              <a:rPr lang="en-US" altLang="zh-CN" dirty="0"/>
              <a:t>Schedule</a:t>
            </a:r>
            <a:endParaRPr lang="zh-CN" altLang="en-US" dirty="0"/>
          </a:p>
        </p:txBody>
      </p:sp>
      <p:pic>
        <p:nvPicPr>
          <p:cNvPr id="4" name="图片 3">
            <a:extLst>
              <a:ext uri="{FF2B5EF4-FFF2-40B4-BE49-F238E27FC236}">
                <a16:creationId xmlns:a16="http://schemas.microsoft.com/office/drawing/2014/main" id="{DBCE576F-437A-103E-BF9D-C34D9270C0AF}"/>
              </a:ext>
            </a:extLst>
          </p:cNvPr>
          <p:cNvPicPr>
            <a:picLocks noChangeAspect="1"/>
          </p:cNvPicPr>
          <p:nvPr/>
        </p:nvPicPr>
        <p:blipFill>
          <a:blip r:embed="rId2"/>
          <a:stretch>
            <a:fillRect/>
          </a:stretch>
        </p:blipFill>
        <p:spPr>
          <a:xfrm>
            <a:off x="285262" y="1381407"/>
            <a:ext cx="1918926" cy="975064"/>
          </a:xfrm>
          <a:prstGeom prst="rect">
            <a:avLst/>
          </a:prstGeom>
        </p:spPr>
      </p:pic>
      <p:pic>
        <p:nvPicPr>
          <p:cNvPr id="6" name="图片 5">
            <a:extLst>
              <a:ext uri="{FF2B5EF4-FFF2-40B4-BE49-F238E27FC236}">
                <a16:creationId xmlns:a16="http://schemas.microsoft.com/office/drawing/2014/main" id="{35046429-F4F4-33DD-5FC3-A80F9FFE1D69}"/>
              </a:ext>
            </a:extLst>
          </p:cNvPr>
          <p:cNvPicPr>
            <a:picLocks noChangeAspect="1"/>
          </p:cNvPicPr>
          <p:nvPr/>
        </p:nvPicPr>
        <p:blipFill>
          <a:blip r:embed="rId3"/>
          <a:stretch>
            <a:fillRect/>
          </a:stretch>
        </p:blipFill>
        <p:spPr>
          <a:xfrm>
            <a:off x="5249883" y="1388756"/>
            <a:ext cx="2118192" cy="876200"/>
          </a:xfrm>
          <a:prstGeom prst="rect">
            <a:avLst/>
          </a:prstGeom>
        </p:spPr>
      </p:pic>
      <p:pic>
        <p:nvPicPr>
          <p:cNvPr id="8" name="图片 7">
            <a:extLst>
              <a:ext uri="{FF2B5EF4-FFF2-40B4-BE49-F238E27FC236}">
                <a16:creationId xmlns:a16="http://schemas.microsoft.com/office/drawing/2014/main" id="{947156C3-062D-7634-7C73-D8BB5C7163FF}"/>
              </a:ext>
            </a:extLst>
          </p:cNvPr>
          <p:cNvPicPr>
            <a:picLocks noChangeAspect="1"/>
          </p:cNvPicPr>
          <p:nvPr/>
        </p:nvPicPr>
        <p:blipFill>
          <a:blip r:embed="rId4"/>
          <a:stretch>
            <a:fillRect/>
          </a:stretch>
        </p:blipFill>
        <p:spPr>
          <a:xfrm>
            <a:off x="394536" y="3798128"/>
            <a:ext cx="1918926" cy="623241"/>
          </a:xfrm>
          <a:prstGeom prst="rect">
            <a:avLst/>
          </a:prstGeom>
        </p:spPr>
      </p:pic>
      <p:pic>
        <p:nvPicPr>
          <p:cNvPr id="10" name="图片 9">
            <a:extLst>
              <a:ext uri="{FF2B5EF4-FFF2-40B4-BE49-F238E27FC236}">
                <a16:creationId xmlns:a16="http://schemas.microsoft.com/office/drawing/2014/main" id="{FA3FAD90-4DCE-68BE-AED9-2EE3AC945644}"/>
              </a:ext>
            </a:extLst>
          </p:cNvPr>
          <p:cNvPicPr>
            <a:picLocks noChangeAspect="1"/>
          </p:cNvPicPr>
          <p:nvPr/>
        </p:nvPicPr>
        <p:blipFill>
          <a:blip r:embed="rId5"/>
          <a:stretch>
            <a:fillRect/>
          </a:stretch>
        </p:blipFill>
        <p:spPr>
          <a:xfrm>
            <a:off x="5145045" y="3788497"/>
            <a:ext cx="2118192" cy="723078"/>
          </a:xfrm>
          <a:prstGeom prst="rect">
            <a:avLst/>
          </a:prstGeom>
        </p:spPr>
      </p:pic>
      <p:sp>
        <p:nvSpPr>
          <p:cNvPr id="12" name="文本框 11">
            <a:extLst>
              <a:ext uri="{FF2B5EF4-FFF2-40B4-BE49-F238E27FC236}">
                <a16:creationId xmlns:a16="http://schemas.microsoft.com/office/drawing/2014/main" id="{FE6D7BB8-C7A9-1C29-8AA4-F703873E4857}"/>
              </a:ext>
            </a:extLst>
          </p:cNvPr>
          <p:cNvSpPr txBox="1"/>
          <p:nvPr/>
        </p:nvSpPr>
        <p:spPr>
          <a:xfrm>
            <a:off x="775447" y="1895480"/>
            <a:ext cx="6104964" cy="954107"/>
          </a:xfrm>
          <a:prstGeom prst="rect">
            <a:avLst/>
          </a:prstGeom>
          <a:noFill/>
        </p:spPr>
        <p:txBody>
          <a:bodyPr wrap="square">
            <a:spAutoFit/>
          </a:bodyPr>
          <a:lstStyle/>
          <a:p>
            <a:r>
              <a:rPr lang="zh-CN" altLang="en-US" sz="2800" dirty="0"/>
              <a:t> </a:t>
            </a:r>
            <a:r>
              <a:rPr lang="en-US" altLang="zh-CN" sz="2800" b="1" dirty="0">
                <a:solidFill>
                  <a:schemeClr val="accent1">
                    <a:lumMod val="50000"/>
                  </a:schemeClr>
                </a:solidFill>
                <a:latin typeface="华文彩云" panose="02010800040101010101" pitchFamily="2" charset="-122"/>
                <a:ea typeface="华文彩云" panose="02010800040101010101" pitchFamily="2" charset="-122"/>
              </a:rPr>
              <a:t>·</a:t>
            </a:r>
            <a:r>
              <a:rPr lang="en-US" altLang="zh-CN" sz="2800" dirty="0">
                <a:solidFill>
                  <a:schemeClr val="accent1">
                    <a:lumMod val="50000"/>
                  </a:schemeClr>
                </a:solidFill>
              </a:rPr>
              <a:t> </a:t>
            </a:r>
            <a:r>
              <a:rPr lang="zh-CN" altLang="en-US" sz="2800" dirty="0">
                <a:solidFill>
                  <a:schemeClr val="accent1">
                    <a:lumMod val="50000"/>
                  </a:schemeClr>
                </a:solidFill>
              </a:rPr>
              <a:t>Conduct project planning </a:t>
            </a:r>
            <a:endParaRPr lang="en-US" altLang="zh-CN" sz="2800" dirty="0">
              <a:solidFill>
                <a:schemeClr val="accent1">
                  <a:lumMod val="50000"/>
                </a:schemeClr>
              </a:solidFill>
            </a:endParaRPr>
          </a:p>
          <a:p>
            <a:r>
              <a:rPr lang="zh-CN" altLang="en-US" sz="2800" dirty="0">
                <a:solidFill>
                  <a:schemeClr val="accent1">
                    <a:lumMod val="50000"/>
                  </a:schemeClr>
                </a:solidFill>
              </a:rPr>
              <a:t>and demand analysis;</a:t>
            </a:r>
          </a:p>
        </p:txBody>
      </p:sp>
      <p:sp>
        <p:nvSpPr>
          <p:cNvPr id="14" name="文本框 13">
            <a:extLst>
              <a:ext uri="{FF2B5EF4-FFF2-40B4-BE49-F238E27FC236}">
                <a16:creationId xmlns:a16="http://schemas.microsoft.com/office/drawing/2014/main" id="{F7E4B3EA-279D-4FCC-53F2-8E13945A3D5E}"/>
              </a:ext>
            </a:extLst>
          </p:cNvPr>
          <p:cNvSpPr txBox="1"/>
          <p:nvPr/>
        </p:nvSpPr>
        <p:spPr>
          <a:xfrm>
            <a:off x="887509" y="2718633"/>
            <a:ext cx="6104964" cy="954107"/>
          </a:xfrm>
          <a:prstGeom prst="rect">
            <a:avLst/>
          </a:prstGeom>
          <a:noFill/>
        </p:spPr>
        <p:txBody>
          <a:bodyPr wrap="square">
            <a:spAutoFit/>
          </a:bodyPr>
          <a:lstStyle/>
          <a:p>
            <a:r>
              <a:rPr lang="en-US" altLang="zh-CN" sz="2800" b="1" dirty="0">
                <a:solidFill>
                  <a:schemeClr val="accent1">
                    <a:lumMod val="50000"/>
                  </a:schemeClr>
                </a:solidFill>
                <a:latin typeface="华文彩云" panose="02010800040101010101" pitchFamily="2" charset="-122"/>
                <a:ea typeface="华文彩云" panose="02010800040101010101" pitchFamily="2" charset="-122"/>
              </a:rPr>
              <a:t>·</a:t>
            </a:r>
            <a:r>
              <a:rPr lang="en-US" altLang="zh-CN" sz="2800" dirty="0">
                <a:solidFill>
                  <a:schemeClr val="accent1">
                    <a:lumMod val="50000"/>
                  </a:schemeClr>
                </a:solidFill>
              </a:rPr>
              <a:t> </a:t>
            </a:r>
            <a:r>
              <a:rPr lang="zh-CN" altLang="en-US" sz="2800" dirty="0">
                <a:solidFill>
                  <a:schemeClr val="accent1">
                    <a:lumMod val="50000"/>
                  </a:schemeClr>
                </a:solidFill>
              </a:rPr>
              <a:t>Expectations and analysis </a:t>
            </a:r>
            <a:endParaRPr lang="en-US" altLang="zh-CN" sz="2800" dirty="0">
              <a:solidFill>
                <a:schemeClr val="accent1">
                  <a:lumMod val="50000"/>
                </a:schemeClr>
              </a:solidFill>
            </a:endParaRPr>
          </a:p>
          <a:p>
            <a:r>
              <a:rPr lang="zh-CN" altLang="en-US" sz="2800" dirty="0">
                <a:solidFill>
                  <a:schemeClr val="accent1">
                    <a:lumMod val="50000"/>
                  </a:schemeClr>
                </a:solidFill>
              </a:rPr>
              <a:t>of the program</a:t>
            </a:r>
            <a:r>
              <a:rPr lang="en-US" altLang="zh-CN" sz="2800" dirty="0">
                <a:solidFill>
                  <a:schemeClr val="accent1">
                    <a:lumMod val="50000"/>
                  </a:schemeClr>
                </a:solidFill>
              </a:rPr>
              <a:t>.</a:t>
            </a:r>
            <a:endParaRPr lang="zh-CN" altLang="en-US" sz="2800" dirty="0">
              <a:solidFill>
                <a:schemeClr val="accent1">
                  <a:lumMod val="50000"/>
                </a:schemeClr>
              </a:solidFill>
            </a:endParaRPr>
          </a:p>
        </p:txBody>
      </p:sp>
      <p:sp>
        <p:nvSpPr>
          <p:cNvPr id="16" name="文本框 15">
            <a:extLst>
              <a:ext uri="{FF2B5EF4-FFF2-40B4-BE49-F238E27FC236}">
                <a16:creationId xmlns:a16="http://schemas.microsoft.com/office/drawing/2014/main" id="{349CCE52-81BB-BBDF-5C2F-7055EE00DC53}"/>
              </a:ext>
            </a:extLst>
          </p:cNvPr>
          <p:cNvSpPr txBox="1"/>
          <p:nvPr/>
        </p:nvSpPr>
        <p:spPr>
          <a:xfrm>
            <a:off x="5780974" y="1933198"/>
            <a:ext cx="5911872" cy="523220"/>
          </a:xfrm>
          <a:prstGeom prst="rect">
            <a:avLst/>
          </a:prstGeom>
          <a:noFill/>
        </p:spPr>
        <p:txBody>
          <a:bodyPr wrap="square">
            <a:spAutoFit/>
          </a:bodyPr>
          <a:lstStyle/>
          <a:p>
            <a:r>
              <a:rPr lang="en-US" altLang="zh-CN" sz="2800" b="1" dirty="0">
                <a:solidFill>
                  <a:schemeClr val="accent2">
                    <a:lumMod val="50000"/>
                  </a:schemeClr>
                </a:solidFill>
                <a:latin typeface="华文彩云" panose="02010800040101010101" pitchFamily="2" charset="-122"/>
                <a:ea typeface="华文彩云" panose="02010800040101010101" pitchFamily="2" charset="-122"/>
              </a:rPr>
              <a:t>·</a:t>
            </a:r>
            <a:r>
              <a:rPr lang="en-US" altLang="zh-CN" sz="2800" dirty="0">
                <a:solidFill>
                  <a:schemeClr val="accent2">
                    <a:lumMod val="50000"/>
                  </a:schemeClr>
                </a:solidFill>
              </a:rPr>
              <a:t> </a:t>
            </a:r>
            <a:r>
              <a:rPr lang="zh-CN" altLang="en-US" sz="2800" dirty="0">
                <a:solidFill>
                  <a:schemeClr val="accent2">
                    <a:lumMod val="50000"/>
                  </a:schemeClr>
                </a:solidFill>
              </a:rPr>
              <a:t>Build and improve the backend code</a:t>
            </a:r>
            <a:r>
              <a:rPr lang="en-US" altLang="zh-CN" sz="2800" dirty="0">
                <a:solidFill>
                  <a:schemeClr val="accent2">
                    <a:lumMod val="50000"/>
                  </a:schemeClr>
                </a:solidFill>
              </a:rPr>
              <a:t>;</a:t>
            </a:r>
            <a:endParaRPr lang="zh-CN" altLang="en-US" sz="2800" dirty="0">
              <a:solidFill>
                <a:schemeClr val="accent2">
                  <a:lumMod val="50000"/>
                </a:schemeClr>
              </a:solidFill>
            </a:endParaRPr>
          </a:p>
        </p:txBody>
      </p:sp>
      <p:sp>
        <p:nvSpPr>
          <p:cNvPr id="18" name="文本框 17">
            <a:extLst>
              <a:ext uri="{FF2B5EF4-FFF2-40B4-BE49-F238E27FC236}">
                <a16:creationId xmlns:a16="http://schemas.microsoft.com/office/drawing/2014/main" id="{6A6F110B-0064-F57D-E865-63C8F28424EF}"/>
              </a:ext>
            </a:extLst>
          </p:cNvPr>
          <p:cNvSpPr txBox="1"/>
          <p:nvPr/>
        </p:nvSpPr>
        <p:spPr>
          <a:xfrm>
            <a:off x="5780974" y="2281624"/>
            <a:ext cx="5341359" cy="954107"/>
          </a:xfrm>
          <a:prstGeom prst="rect">
            <a:avLst/>
          </a:prstGeom>
          <a:noFill/>
        </p:spPr>
        <p:txBody>
          <a:bodyPr wrap="square">
            <a:spAutoFit/>
          </a:bodyPr>
          <a:lstStyle/>
          <a:p>
            <a:r>
              <a:rPr lang="en-US" altLang="zh-CN" sz="2800" dirty="0">
                <a:solidFill>
                  <a:schemeClr val="accent2">
                    <a:lumMod val="50000"/>
                  </a:schemeClr>
                </a:solidFill>
                <a:latin typeface="华文彩云" panose="02010800040101010101" pitchFamily="2" charset="-122"/>
                <a:ea typeface="华文彩云" panose="02010800040101010101" pitchFamily="2" charset="-122"/>
              </a:rPr>
              <a:t>·</a:t>
            </a:r>
            <a:r>
              <a:rPr lang="en-US" altLang="zh-CN" sz="2800" dirty="0">
                <a:solidFill>
                  <a:schemeClr val="accent2">
                    <a:lumMod val="50000"/>
                  </a:schemeClr>
                </a:solidFill>
              </a:rPr>
              <a:t> </a:t>
            </a:r>
            <a:r>
              <a:rPr lang="zh-CN" altLang="en-US" sz="2800" dirty="0">
                <a:solidFill>
                  <a:schemeClr val="accent2">
                    <a:lumMod val="50000"/>
                  </a:schemeClr>
                </a:solidFill>
              </a:rPr>
              <a:t>Database design and functional design</a:t>
            </a:r>
            <a:r>
              <a:rPr lang="en-US" altLang="zh-CN" sz="2800" dirty="0">
                <a:solidFill>
                  <a:schemeClr val="accent2">
                    <a:lumMod val="50000"/>
                  </a:schemeClr>
                </a:solidFill>
              </a:rPr>
              <a:t>;</a:t>
            </a:r>
            <a:endParaRPr lang="zh-CN" altLang="en-US" sz="2800" dirty="0">
              <a:solidFill>
                <a:schemeClr val="accent2">
                  <a:lumMod val="50000"/>
                </a:schemeClr>
              </a:solidFill>
            </a:endParaRPr>
          </a:p>
        </p:txBody>
      </p:sp>
      <p:sp>
        <p:nvSpPr>
          <p:cNvPr id="20" name="文本框 19">
            <a:extLst>
              <a:ext uri="{FF2B5EF4-FFF2-40B4-BE49-F238E27FC236}">
                <a16:creationId xmlns:a16="http://schemas.microsoft.com/office/drawing/2014/main" id="{3A4DFA5E-7208-5912-F087-40841DE6E48A}"/>
              </a:ext>
            </a:extLst>
          </p:cNvPr>
          <p:cNvSpPr txBox="1"/>
          <p:nvPr/>
        </p:nvSpPr>
        <p:spPr>
          <a:xfrm>
            <a:off x="5780974" y="3058921"/>
            <a:ext cx="5719485" cy="523220"/>
          </a:xfrm>
          <a:prstGeom prst="rect">
            <a:avLst/>
          </a:prstGeom>
          <a:noFill/>
        </p:spPr>
        <p:txBody>
          <a:bodyPr wrap="square">
            <a:spAutoFit/>
          </a:bodyPr>
          <a:lstStyle/>
          <a:p>
            <a:r>
              <a:rPr lang="en-US" altLang="zh-CN" sz="2800" b="1" dirty="0">
                <a:solidFill>
                  <a:schemeClr val="accent2">
                    <a:lumMod val="50000"/>
                  </a:schemeClr>
                </a:solidFill>
                <a:latin typeface="华文彩云" panose="02010800040101010101" pitchFamily="2" charset="-122"/>
                <a:ea typeface="华文彩云" panose="02010800040101010101" pitchFamily="2" charset="-122"/>
              </a:rPr>
              <a:t>·</a:t>
            </a:r>
            <a:r>
              <a:rPr lang="en-US" altLang="zh-CN" sz="2800" dirty="0">
                <a:solidFill>
                  <a:schemeClr val="accent2">
                    <a:lumMod val="50000"/>
                  </a:schemeClr>
                </a:solidFill>
              </a:rPr>
              <a:t> </a:t>
            </a:r>
            <a:r>
              <a:rPr lang="zh-CN" altLang="en-US" sz="2800" dirty="0">
                <a:solidFill>
                  <a:schemeClr val="accent2">
                    <a:lumMod val="50000"/>
                  </a:schemeClr>
                </a:solidFill>
              </a:rPr>
              <a:t>Analysis and design of UI interface</a:t>
            </a:r>
            <a:r>
              <a:rPr lang="en-US" altLang="zh-CN" sz="2800" dirty="0">
                <a:solidFill>
                  <a:schemeClr val="accent2">
                    <a:lumMod val="50000"/>
                  </a:schemeClr>
                </a:solidFill>
              </a:rPr>
              <a:t>.</a:t>
            </a:r>
          </a:p>
        </p:txBody>
      </p:sp>
      <p:sp>
        <p:nvSpPr>
          <p:cNvPr id="22" name="文本框 21">
            <a:extLst>
              <a:ext uri="{FF2B5EF4-FFF2-40B4-BE49-F238E27FC236}">
                <a16:creationId xmlns:a16="http://schemas.microsoft.com/office/drawing/2014/main" id="{FADBD807-9FA4-06A3-9138-0FAB942C75EF}"/>
              </a:ext>
            </a:extLst>
          </p:cNvPr>
          <p:cNvSpPr txBox="1"/>
          <p:nvPr/>
        </p:nvSpPr>
        <p:spPr>
          <a:xfrm>
            <a:off x="786023" y="4169921"/>
            <a:ext cx="5096436" cy="954107"/>
          </a:xfrm>
          <a:prstGeom prst="rect">
            <a:avLst/>
          </a:prstGeom>
          <a:noFill/>
        </p:spPr>
        <p:txBody>
          <a:bodyPr wrap="square">
            <a:spAutoFit/>
          </a:bodyPr>
          <a:lstStyle/>
          <a:p>
            <a:r>
              <a:rPr lang="en-US" altLang="zh-CN" sz="2800" b="1" dirty="0">
                <a:solidFill>
                  <a:schemeClr val="accent2">
                    <a:lumMod val="75000"/>
                  </a:schemeClr>
                </a:solidFill>
                <a:latin typeface="华文彩云" panose="02010800040101010101" pitchFamily="2" charset="-122"/>
                <a:ea typeface="华文彩云" panose="02010800040101010101" pitchFamily="2" charset="-122"/>
              </a:rPr>
              <a:t>·</a:t>
            </a:r>
            <a:r>
              <a:rPr lang="en-US" altLang="zh-CN" sz="2800" dirty="0">
                <a:solidFill>
                  <a:schemeClr val="accent2">
                    <a:lumMod val="75000"/>
                  </a:schemeClr>
                </a:solidFill>
              </a:rPr>
              <a:t> </a:t>
            </a:r>
            <a:r>
              <a:rPr lang="zh-CN" altLang="en-US" sz="2800" dirty="0">
                <a:solidFill>
                  <a:schemeClr val="accent2">
                    <a:lumMod val="75000"/>
                  </a:schemeClr>
                </a:solidFill>
              </a:rPr>
              <a:t>Overall improvement and integration of procedures;</a:t>
            </a:r>
          </a:p>
        </p:txBody>
      </p:sp>
      <p:sp>
        <p:nvSpPr>
          <p:cNvPr id="24" name="文本框 23">
            <a:extLst>
              <a:ext uri="{FF2B5EF4-FFF2-40B4-BE49-F238E27FC236}">
                <a16:creationId xmlns:a16="http://schemas.microsoft.com/office/drawing/2014/main" id="{3446260F-6CD0-66C6-2E22-BA9BB6725866}"/>
              </a:ext>
            </a:extLst>
          </p:cNvPr>
          <p:cNvSpPr txBox="1"/>
          <p:nvPr/>
        </p:nvSpPr>
        <p:spPr>
          <a:xfrm>
            <a:off x="786023" y="4930674"/>
            <a:ext cx="4935072" cy="954107"/>
          </a:xfrm>
          <a:prstGeom prst="rect">
            <a:avLst/>
          </a:prstGeom>
          <a:noFill/>
        </p:spPr>
        <p:txBody>
          <a:bodyPr wrap="square">
            <a:spAutoFit/>
          </a:bodyPr>
          <a:lstStyle/>
          <a:p>
            <a:r>
              <a:rPr lang="en-US" altLang="zh-CN" sz="2800" b="1" dirty="0">
                <a:solidFill>
                  <a:schemeClr val="accent2">
                    <a:lumMod val="75000"/>
                  </a:schemeClr>
                </a:solidFill>
                <a:latin typeface="华文彩云" panose="02010800040101010101" pitchFamily="2" charset="-122"/>
                <a:ea typeface="华文彩云" panose="02010800040101010101" pitchFamily="2" charset="-122"/>
              </a:rPr>
              <a:t>·</a:t>
            </a:r>
            <a:r>
              <a:rPr lang="en-US" altLang="zh-CN" sz="2800" dirty="0">
                <a:solidFill>
                  <a:schemeClr val="accent2">
                    <a:lumMod val="75000"/>
                  </a:schemeClr>
                </a:solidFill>
              </a:rPr>
              <a:t> </a:t>
            </a:r>
            <a:r>
              <a:rPr lang="zh-CN" altLang="en-US" sz="2800" dirty="0">
                <a:solidFill>
                  <a:schemeClr val="accent2">
                    <a:lumMod val="75000"/>
                  </a:schemeClr>
                </a:solidFill>
              </a:rPr>
              <a:t>Testing and modification of the project</a:t>
            </a:r>
            <a:r>
              <a:rPr lang="en-US" altLang="zh-CN" sz="2800" dirty="0">
                <a:solidFill>
                  <a:schemeClr val="accent2">
                    <a:lumMod val="75000"/>
                  </a:schemeClr>
                </a:solidFill>
              </a:rPr>
              <a:t>.</a:t>
            </a:r>
            <a:endParaRPr lang="zh-CN" altLang="en-US" sz="2800" dirty="0">
              <a:solidFill>
                <a:schemeClr val="accent2">
                  <a:lumMod val="75000"/>
                </a:schemeClr>
              </a:solidFill>
            </a:endParaRPr>
          </a:p>
        </p:txBody>
      </p:sp>
      <p:sp>
        <p:nvSpPr>
          <p:cNvPr id="26" name="文本框 25">
            <a:extLst>
              <a:ext uri="{FF2B5EF4-FFF2-40B4-BE49-F238E27FC236}">
                <a16:creationId xmlns:a16="http://schemas.microsoft.com/office/drawing/2014/main" id="{D661E959-BBB6-FDBC-A758-640D754A64E9}"/>
              </a:ext>
            </a:extLst>
          </p:cNvPr>
          <p:cNvSpPr txBox="1"/>
          <p:nvPr/>
        </p:nvSpPr>
        <p:spPr>
          <a:xfrm>
            <a:off x="5581573" y="4276783"/>
            <a:ext cx="6310673" cy="523220"/>
          </a:xfrm>
          <a:prstGeom prst="rect">
            <a:avLst/>
          </a:prstGeom>
          <a:noFill/>
        </p:spPr>
        <p:txBody>
          <a:bodyPr wrap="square">
            <a:spAutoFit/>
          </a:bodyPr>
          <a:lstStyle/>
          <a:p>
            <a:r>
              <a:rPr lang="en-US" altLang="zh-CN" sz="2800" b="1" dirty="0">
                <a:solidFill>
                  <a:schemeClr val="accent6">
                    <a:lumMod val="75000"/>
                  </a:schemeClr>
                </a:solidFill>
                <a:latin typeface="华文彩云" panose="02010800040101010101" pitchFamily="2" charset="-122"/>
                <a:ea typeface="华文彩云" panose="02010800040101010101" pitchFamily="2" charset="-122"/>
              </a:rPr>
              <a:t>·</a:t>
            </a:r>
            <a:r>
              <a:rPr lang="en-US" altLang="zh-CN" sz="2800" dirty="0">
                <a:solidFill>
                  <a:schemeClr val="accent6">
                    <a:lumMod val="75000"/>
                  </a:schemeClr>
                </a:solidFill>
              </a:rPr>
              <a:t> </a:t>
            </a:r>
            <a:r>
              <a:rPr lang="zh-CN" altLang="en-US" sz="2800" dirty="0">
                <a:solidFill>
                  <a:schemeClr val="accent6">
                    <a:lumMod val="75000"/>
                  </a:schemeClr>
                </a:solidFill>
              </a:rPr>
              <a:t>Summary and reflection of the project；</a:t>
            </a:r>
          </a:p>
        </p:txBody>
      </p:sp>
      <p:sp>
        <p:nvSpPr>
          <p:cNvPr id="28" name="文本框 27">
            <a:extLst>
              <a:ext uri="{FF2B5EF4-FFF2-40B4-BE49-F238E27FC236}">
                <a16:creationId xmlns:a16="http://schemas.microsoft.com/office/drawing/2014/main" id="{08A08F4D-1ACA-D01F-3E9D-6E0C9735BABA}"/>
              </a:ext>
            </a:extLst>
          </p:cNvPr>
          <p:cNvSpPr txBox="1"/>
          <p:nvPr/>
        </p:nvSpPr>
        <p:spPr>
          <a:xfrm>
            <a:off x="5581573" y="4642246"/>
            <a:ext cx="6104964" cy="523220"/>
          </a:xfrm>
          <a:prstGeom prst="rect">
            <a:avLst/>
          </a:prstGeom>
          <a:noFill/>
        </p:spPr>
        <p:txBody>
          <a:bodyPr wrap="square">
            <a:spAutoFit/>
          </a:bodyPr>
          <a:lstStyle/>
          <a:p>
            <a:r>
              <a:rPr lang="en-US" altLang="zh-CN" sz="2800" b="1" dirty="0">
                <a:solidFill>
                  <a:schemeClr val="accent6">
                    <a:lumMod val="75000"/>
                  </a:schemeClr>
                </a:solidFill>
                <a:latin typeface="华文彩云" panose="02010800040101010101" pitchFamily="2" charset="-122"/>
                <a:ea typeface="华文彩云" panose="02010800040101010101" pitchFamily="2" charset="-122"/>
              </a:rPr>
              <a:t>·</a:t>
            </a:r>
            <a:r>
              <a:rPr lang="en-US" altLang="zh-CN" sz="2800" dirty="0">
                <a:solidFill>
                  <a:schemeClr val="accent6">
                    <a:lumMod val="75000"/>
                  </a:schemeClr>
                </a:solidFill>
              </a:rPr>
              <a:t> </a:t>
            </a:r>
            <a:r>
              <a:rPr lang="zh-CN" altLang="en-US" sz="2800" dirty="0">
                <a:solidFill>
                  <a:schemeClr val="accent6">
                    <a:lumMod val="75000"/>
                  </a:schemeClr>
                </a:solidFill>
              </a:rPr>
              <a:t>Preparation of the project‘s report。</a:t>
            </a:r>
          </a:p>
        </p:txBody>
      </p:sp>
      <p:sp>
        <p:nvSpPr>
          <p:cNvPr id="3" name="文本框 2">
            <a:extLst>
              <a:ext uri="{FF2B5EF4-FFF2-40B4-BE49-F238E27FC236}">
                <a16:creationId xmlns:a16="http://schemas.microsoft.com/office/drawing/2014/main" id="{B5F18D28-211C-3A25-2FE6-5C65FF4B20B5}"/>
              </a:ext>
            </a:extLst>
          </p:cNvPr>
          <p:cNvSpPr txBox="1"/>
          <p:nvPr/>
        </p:nvSpPr>
        <p:spPr>
          <a:xfrm>
            <a:off x="367641" y="638261"/>
            <a:ext cx="2294967" cy="523220"/>
          </a:xfrm>
          <a:prstGeom prst="rect">
            <a:avLst/>
          </a:prstGeom>
          <a:noFill/>
        </p:spPr>
        <p:txBody>
          <a:bodyPr wrap="square" rtlCol="0">
            <a:spAutoFit/>
          </a:bodyPr>
          <a:lstStyle/>
          <a:p>
            <a:r>
              <a:rPr lang="en-US" altLang="zh-CN" sz="2800" b="1" dirty="0">
                <a:solidFill>
                  <a:schemeClr val="bg1">
                    <a:lumMod val="65000"/>
                  </a:schemeClr>
                </a:solidFill>
              </a:rPr>
              <a:t>· </a:t>
            </a:r>
            <a:r>
              <a:rPr lang="zh-CN" altLang="en-US" sz="2800" b="1" dirty="0">
                <a:solidFill>
                  <a:schemeClr val="bg1">
                    <a:lumMod val="65000"/>
                  </a:schemeClr>
                </a:solidFill>
              </a:rPr>
              <a:t>项 目 计 划</a:t>
            </a:r>
          </a:p>
        </p:txBody>
      </p:sp>
      <p:sp>
        <p:nvSpPr>
          <p:cNvPr id="11" name="文本框 10">
            <a:extLst>
              <a:ext uri="{FF2B5EF4-FFF2-40B4-BE49-F238E27FC236}">
                <a16:creationId xmlns:a16="http://schemas.microsoft.com/office/drawing/2014/main" id="{D58CA199-20E0-C77E-FCD3-12C5F49429DF}"/>
              </a:ext>
            </a:extLst>
          </p:cNvPr>
          <p:cNvSpPr txBox="1"/>
          <p:nvPr/>
        </p:nvSpPr>
        <p:spPr>
          <a:xfrm>
            <a:off x="1219767" y="3558687"/>
            <a:ext cx="4228949" cy="338554"/>
          </a:xfrm>
          <a:prstGeom prst="rect">
            <a:avLst/>
          </a:prstGeom>
          <a:noFill/>
        </p:spPr>
        <p:txBody>
          <a:bodyPr wrap="square" rtlCol="0">
            <a:spAutoFit/>
          </a:bodyPr>
          <a:lstStyle/>
          <a:p>
            <a:r>
              <a:rPr lang="en-US" altLang="zh-CN" sz="1600" b="1" dirty="0">
                <a:solidFill>
                  <a:schemeClr val="bg1">
                    <a:lumMod val="65000"/>
                  </a:schemeClr>
                </a:solidFill>
              </a:rPr>
              <a:t>· </a:t>
            </a:r>
            <a:r>
              <a:rPr lang="zh-CN" altLang="en-US" sz="1600" b="1" dirty="0">
                <a:solidFill>
                  <a:schemeClr val="bg1">
                    <a:lumMod val="65000"/>
                  </a:schemeClr>
                </a:solidFill>
              </a:rPr>
              <a:t>项目规划，需求分析及预期分析。</a:t>
            </a:r>
          </a:p>
        </p:txBody>
      </p:sp>
      <p:sp>
        <p:nvSpPr>
          <p:cNvPr id="13" name="文本框 12">
            <a:extLst>
              <a:ext uri="{FF2B5EF4-FFF2-40B4-BE49-F238E27FC236}">
                <a16:creationId xmlns:a16="http://schemas.microsoft.com/office/drawing/2014/main" id="{38E3B367-7739-16DB-25F3-3C4E068ADFF7}"/>
              </a:ext>
            </a:extLst>
          </p:cNvPr>
          <p:cNvSpPr txBox="1"/>
          <p:nvPr/>
        </p:nvSpPr>
        <p:spPr>
          <a:xfrm>
            <a:off x="6122895" y="3442087"/>
            <a:ext cx="5396536" cy="584775"/>
          </a:xfrm>
          <a:prstGeom prst="rect">
            <a:avLst/>
          </a:prstGeom>
          <a:noFill/>
        </p:spPr>
        <p:txBody>
          <a:bodyPr wrap="square" rtlCol="0">
            <a:spAutoFit/>
          </a:bodyPr>
          <a:lstStyle/>
          <a:p>
            <a:r>
              <a:rPr lang="en-US" altLang="zh-CN" sz="1600" b="1" dirty="0">
                <a:solidFill>
                  <a:schemeClr val="bg1">
                    <a:lumMod val="65000"/>
                  </a:schemeClr>
                </a:solidFill>
              </a:rPr>
              <a:t>· </a:t>
            </a:r>
            <a:r>
              <a:rPr lang="zh-CN" altLang="en-US" sz="1600" b="1" dirty="0">
                <a:solidFill>
                  <a:schemeClr val="bg1">
                    <a:lumMod val="65000"/>
                  </a:schemeClr>
                </a:solidFill>
              </a:rPr>
              <a:t>构建并完善后端代码；</a:t>
            </a:r>
            <a:r>
              <a:rPr lang="en-US" altLang="zh-CN" sz="1600" b="1" dirty="0">
                <a:solidFill>
                  <a:schemeClr val="bg1">
                    <a:lumMod val="65000"/>
                  </a:schemeClr>
                </a:solidFill>
              </a:rPr>
              <a:t>· </a:t>
            </a:r>
            <a:r>
              <a:rPr lang="zh-CN" altLang="en-US" sz="1600" b="1" dirty="0">
                <a:solidFill>
                  <a:schemeClr val="bg1">
                    <a:lumMod val="65000"/>
                  </a:schemeClr>
                </a:solidFill>
              </a:rPr>
              <a:t>数据库设计与功能设计；</a:t>
            </a:r>
            <a:r>
              <a:rPr lang="en-US" altLang="zh-CN" sz="1600" b="1" dirty="0">
                <a:solidFill>
                  <a:schemeClr val="bg1">
                    <a:lumMod val="65000"/>
                  </a:schemeClr>
                </a:solidFill>
              </a:rPr>
              <a:t>· UI</a:t>
            </a:r>
            <a:r>
              <a:rPr lang="zh-CN" altLang="en-US" sz="1600" b="1" dirty="0">
                <a:solidFill>
                  <a:schemeClr val="bg1">
                    <a:lumMod val="65000"/>
                  </a:schemeClr>
                </a:solidFill>
              </a:rPr>
              <a:t>界面的分析与设计。</a:t>
            </a:r>
          </a:p>
        </p:txBody>
      </p:sp>
      <p:sp>
        <p:nvSpPr>
          <p:cNvPr id="17" name="文本框 16">
            <a:extLst>
              <a:ext uri="{FF2B5EF4-FFF2-40B4-BE49-F238E27FC236}">
                <a16:creationId xmlns:a16="http://schemas.microsoft.com/office/drawing/2014/main" id="{A2E91770-7EBF-E00D-7ED1-10FDD4C7FDE4}"/>
              </a:ext>
            </a:extLst>
          </p:cNvPr>
          <p:cNvSpPr txBox="1"/>
          <p:nvPr/>
        </p:nvSpPr>
        <p:spPr>
          <a:xfrm>
            <a:off x="1197838" y="5732824"/>
            <a:ext cx="4052045" cy="338554"/>
          </a:xfrm>
          <a:prstGeom prst="rect">
            <a:avLst/>
          </a:prstGeom>
          <a:noFill/>
        </p:spPr>
        <p:txBody>
          <a:bodyPr wrap="square" rtlCol="0">
            <a:spAutoFit/>
          </a:bodyPr>
          <a:lstStyle/>
          <a:p>
            <a:r>
              <a:rPr lang="en-US" altLang="zh-CN" sz="1600" b="1" dirty="0">
                <a:solidFill>
                  <a:schemeClr val="bg1">
                    <a:lumMod val="65000"/>
                  </a:schemeClr>
                </a:solidFill>
              </a:rPr>
              <a:t>· </a:t>
            </a:r>
            <a:r>
              <a:rPr lang="zh-CN" altLang="en-US" sz="1600" b="1" dirty="0">
                <a:solidFill>
                  <a:schemeClr val="bg1">
                    <a:lumMod val="65000"/>
                  </a:schemeClr>
                </a:solidFill>
              </a:rPr>
              <a:t>项目的整合与改进；测试并修改项目细节。</a:t>
            </a:r>
          </a:p>
        </p:txBody>
      </p:sp>
      <p:sp>
        <p:nvSpPr>
          <p:cNvPr id="19" name="文本框 18">
            <a:extLst>
              <a:ext uri="{FF2B5EF4-FFF2-40B4-BE49-F238E27FC236}">
                <a16:creationId xmlns:a16="http://schemas.microsoft.com/office/drawing/2014/main" id="{C090FEAC-1629-E190-C6F6-8663318BA170}"/>
              </a:ext>
            </a:extLst>
          </p:cNvPr>
          <p:cNvSpPr txBox="1"/>
          <p:nvPr/>
        </p:nvSpPr>
        <p:spPr>
          <a:xfrm>
            <a:off x="5959356" y="5063952"/>
            <a:ext cx="3722528" cy="338554"/>
          </a:xfrm>
          <a:prstGeom prst="rect">
            <a:avLst/>
          </a:prstGeom>
          <a:noFill/>
        </p:spPr>
        <p:txBody>
          <a:bodyPr wrap="square" rtlCol="0">
            <a:spAutoFit/>
          </a:bodyPr>
          <a:lstStyle/>
          <a:p>
            <a:r>
              <a:rPr lang="en-US" altLang="zh-CN" sz="1600" b="1" dirty="0">
                <a:solidFill>
                  <a:schemeClr val="bg1">
                    <a:lumMod val="65000"/>
                  </a:schemeClr>
                </a:solidFill>
              </a:rPr>
              <a:t>· </a:t>
            </a:r>
            <a:r>
              <a:rPr lang="zh-CN" altLang="en-US" sz="1600" b="1" dirty="0">
                <a:solidFill>
                  <a:schemeClr val="bg1">
                    <a:lumMod val="65000"/>
                  </a:schemeClr>
                </a:solidFill>
              </a:rPr>
              <a:t>项目总结与展望；</a:t>
            </a:r>
            <a:r>
              <a:rPr lang="en-US" altLang="zh-CN" sz="1600" b="1" dirty="0">
                <a:solidFill>
                  <a:schemeClr val="bg1">
                    <a:lumMod val="65000"/>
                  </a:schemeClr>
                </a:solidFill>
              </a:rPr>
              <a:t>· </a:t>
            </a:r>
            <a:r>
              <a:rPr lang="zh-CN" altLang="en-US" sz="1600" b="1" dirty="0">
                <a:solidFill>
                  <a:schemeClr val="bg1">
                    <a:lumMod val="65000"/>
                  </a:schemeClr>
                </a:solidFill>
              </a:rPr>
              <a:t>汇报材料的准备。</a:t>
            </a:r>
          </a:p>
        </p:txBody>
      </p:sp>
    </p:spTree>
    <p:extLst>
      <p:ext uri="{BB962C8B-B14F-4D97-AF65-F5344CB8AC3E}">
        <p14:creationId xmlns:p14="http://schemas.microsoft.com/office/powerpoint/2010/main" val="2628124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9400-E7A5-E7E7-1CB6-E82A74FDBC31}"/>
              </a:ext>
            </a:extLst>
          </p:cNvPr>
          <p:cNvSpPr>
            <a:spLocks noGrp="1"/>
          </p:cNvSpPr>
          <p:nvPr>
            <p:ph type="title"/>
          </p:nvPr>
        </p:nvSpPr>
        <p:spPr>
          <a:xfrm>
            <a:off x="258367" y="144908"/>
            <a:ext cx="10515600" cy="975064"/>
          </a:xfrm>
        </p:spPr>
        <p:txBody>
          <a:bodyPr>
            <a:normAutofit/>
          </a:bodyPr>
          <a:lstStyle/>
          <a:p>
            <a:r>
              <a:rPr lang="en-US" altLang="zh-CN" dirty="0"/>
              <a:t>Part </a:t>
            </a:r>
            <a:r>
              <a:rPr lang="en-US" altLang="zh-CN" sz="6000" dirty="0"/>
              <a:t>2</a:t>
            </a:r>
            <a:endParaRPr lang="zh-CN" altLang="en-US" dirty="0"/>
          </a:p>
        </p:txBody>
      </p:sp>
      <p:sp>
        <p:nvSpPr>
          <p:cNvPr id="6" name="文本框 5">
            <a:extLst>
              <a:ext uri="{FF2B5EF4-FFF2-40B4-BE49-F238E27FC236}">
                <a16:creationId xmlns:a16="http://schemas.microsoft.com/office/drawing/2014/main" id="{F8AC5EE1-6776-E697-09C8-201BD17B67C3}"/>
              </a:ext>
            </a:extLst>
          </p:cNvPr>
          <p:cNvSpPr txBox="1"/>
          <p:nvPr/>
        </p:nvSpPr>
        <p:spPr>
          <a:xfrm>
            <a:off x="2317372" y="2572892"/>
            <a:ext cx="7678271" cy="1323439"/>
          </a:xfrm>
          <a:prstGeom prst="rect">
            <a:avLst/>
          </a:prstGeom>
          <a:noFill/>
        </p:spPr>
        <p:txBody>
          <a:bodyPr wrap="square">
            <a:spAutoFit/>
          </a:bodyPr>
          <a:lstStyle/>
          <a:p>
            <a:r>
              <a:rPr kumimoji="0" lang="en-US" altLang="zh-CN" sz="80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Division &amp; Action</a:t>
            </a:r>
            <a:endParaRPr lang="zh-CN" altLang="en-US" sz="3200" b="1" dirty="0"/>
          </a:p>
        </p:txBody>
      </p:sp>
      <p:sp>
        <p:nvSpPr>
          <p:cNvPr id="4" name="文本框 3">
            <a:extLst>
              <a:ext uri="{FF2B5EF4-FFF2-40B4-BE49-F238E27FC236}">
                <a16:creationId xmlns:a16="http://schemas.microsoft.com/office/drawing/2014/main" id="{AFA66019-7C9D-702D-D4B6-C7E7A3B801C1}"/>
              </a:ext>
            </a:extLst>
          </p:cNvPr>
          <p:cNvSpPr txBox="1"/>
          <p:nvPr/>
        </p:nvSpPr>
        <p:spPr>
          <a:xfrm>
            <a:off x="4688537" y="3720359"/>
            <a:ext cx="2662519" cy="523220"/>
          </a:xfrm>
          <a:prstGeom prst="rect">
            <a:avLst/>
          </a:prstGeom>
          <a:noFill/>
        </p:spPr>
        <p:txBody>
          <a:bodyPr wrap="square" rtlCol="0">
            <a:spAutoFit/>
          </a:bodyPr>
          <a:lstStyle/>
          <a:p>
            <a:r>
              <a:rPr lang="zh-CN" altLang="en-US" sz="2800" b="1" dirty="0">
                <a:solidFill>
                  <a:schemeClr val="bg1">
                    <a:lumMod val="65000"/>
                  </a:schemeClr>
                </a:solidFill>
              </a:rPr>
              <a:t>分工  </a:t>
            </a:r>
            <a:r>
              <a:rPr lang="en-US" altLang="zh-CN" sz="2800" b="1" dirty="0">
                <a:solidFill>
                  <a:schemeClr val="bg1">
                    <a:lumMod val="65000"/>
                  </a:schemeClr>
                </a:solidFill>
              </a:rPr>
              <a:t>&amp;  </a:t>
            </a:r>
            <a:r>
              <a:rPr lang="zh-CN" altLang="en-US" sz="2800" b="1" dirty="0">
                <a:solidFill>
                  <a:schemeClr val="bg1">
                    <a:lumMod val="65000"/>
                  </a:schemeClr>
                </a:solidFill>
              </a:rPr>
              <a:t>行动</a:t>
            </a:r>
          </a:p>
        </p:txBody>
      </p:sp>
    </p:spTree>
    <p:extLst>
      <p:ext uri="{BB962C8B-B14F-4D97-AF65-F5344CB8AC3E}">
        <p14:creationId xmlns:p14="http://schemas.microsoft.com/office/powerpoint/2010/main" val="1916066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9400-E7A5-E7E7-1CB6-E82A74FDBC31}"/>
              </a:ext>
            </a:extLst>
          </p:cNvPr>
          <p:cNvSpPr>
            <a:spLocks noGrp="1"/>
          </p:cNvSpPr>
          <p:nvPr>
            <p:ph type="title"/>
          </p:nvPr>
        </p:nvSpPr>
        <p:spPr>
          <a:xfrm>
            <a:off x="0" y="0"/>
            <a:ext cx="10515600" cy="975064"/>
          </a:xfrm>
        </p:spPr>
        <p:txBody>
          <a:bodyPr>
            <a:normAutofit/>
          </a:bodyPr>
          <a:lstStyle/>
          <a:p>
            <a:r>
              <a:rPr lang="en-US" altLang="zh-CN" dirty="0"/>
              <a:t>Division of Labor</a:t>
            </a:r>
            <a:endParaRPr lang="zh-CN" altLang="en-US" dirty="0"/>
          </a:p>
        </p:txBody>
      </p:sp>
      <p:pic>
        <p:nvPicPr>
          <p:cNvPr id="12" name="图片 11">
            <a:extLst>
              <a:ext uri="{FF2B5EF4-FFF2-40B4-BE49-F238E27FC236}">
                <a16:creationId xmlns:a16="http://schemas.microsoft.com/office/drawing/2014/main" id="{2A1F187A-2FB2-A763-616F-0F45E28F9978}"/>
              </a:ext>
            </a:extLst>
          </p:cNvPr>
          <p:cNvPicPr>
            <a:picLocks noChangeAspect="1"/>
          </p:cNvPicPr>
          <p:nvPr/>
        </p:nvPicPr>
        <p:blipFill>
          <a:blip r:embed="rId2"/>
          <a:stretch>
            <a:fillRect/>
          </a:stretch>
        </p:blipFill>
        <p:spPr>
          <a:xfrm>
            <a:off x="0" y="1929093"/>
            <a:ext cx="6029325" cy="3752850"/>
          </a:xfrm>
          <a:prstGeom prst="rect">
            <a:avLst/>
          </a:prstGeom>
        </p:spPr>
      </p:pic>
      <p:pic>
        <p:nvPicPr>
          <p:cNvPr id="14" name="图片 13">
            <a:extLst>
              <a:ext uri="{FF2B5EF4-FFF2-40B4-BE49-F238E27FC236}">
                <a16:creationId xmlns:a16="http://schemas.microsoft.com/office/drawing/2014/main" id="{CC21FF5B-214A-5D18-9819-54071AC37238}"/>
              </a:ext>
            </a:extLst>
          </p:cNvPr>
          <p:cNvPicPr>
            <a:picLocks noChangeAspect="1"/>
          </p:cNvPicPr>
          <p:nvPr/>
        </p:nvPicPr>
        <p:blipFill>
          <a:blip r:embed="rId3"/>
          <a:stretch>
            <a:fillRect/>
          </a:stretch>
        </p:blipFill>
        <p:spPr>
          <a:xfrm>
            <a:off x="6024280" y="1966912"/>
            <a:ext cx="5629275" cy="2924175"/>
          </a:xfrm>
          <a:prstGeom prst="rect">
            <a:avLst/>
          </a:prstGeom>
        </p:spPr>
      </p:pic>
      <p:sp>
        <p:nvSpPr>
          <p:cNvPr id="17" name="文本框 16">
            <a:extLst>
              <a:ext uri="{FF2B5EF4-FFF2-40B4-BE49-F238E27FC236}">
                <a16:creationId xmlns:a16="http://schemas.microsoft.com/office/drawing/2014/main" id="{816DCFE9-992A-10CB-F363-F47532F685F4}"/>
              </a:ext>
            </a:extLst>
          </p:cNvPr>
          <p:cNvSpPr txBox="1"/>
          <p:nvPr/>
        </p:nvSpPr>
        <p:spPr>
          <a:xfrm>
            <a:off x="7972497" y="5353131"/>
            <a:ext cx="2801470" cy="646331"/>
          </a:xfrm>
          <a:prstGeom prst="rect">
            <a:avLst/>
          </a:prstGeom>
          <a:noFill/>
        </p:spPr>
        <p:txBody>
          <a:bodyPr wrap="square">
            <a:spAutoFit/>
          </a:bodyPr>
          <a:lstStyle/>
          <a:p>
            <a:r>
              <a:rPr lang="zh-CN" altLang="en-US" dirty="0">
                <a:solidFill>
                  <a:schemeClr val="bg1">
                    <a:lumMod val="65000"/>
                  </a:schemeClr>
                </a:solidFill>
              </a:rPr>
              <a:t>Scan the QR code to view the high</a:t>
            </a:r>
            <a:r>
              <a:rPr lang="en-US" altLang="zh-CN" dirty="0">
                <a:solidFill>
                  <a:schemeClr val="bg1">
                    <a:lumMod val="65000"/>
                  </a:schemeClr>
                </a:solidFill>
              </a:rPr>
              <a:t>-</a:t>
            </a:r>
            <a:r>
              <a:rPr lang="zh-CN" altLang="en-US" dirty="0">
                <a:solidFill>
                  <a:schemeClr val="bg1">
                    <a:lumMod val="65000"/>
                  </a:schemeClr>
                </a:solidFill>
              </a:rPr>
              <a:t>definition picture</a:t>
            </a:r>
          </a:p>
        </p:txBody>
      </p:sp>
      <p:sp>
        <p:nvSpPr>
          <p:cNvPr id="3" name="文本框 2">
            <a:extLst>
              <a:ext uri="{FF2B5EF4-FFF2-40B4-BE49-F238E27FC236}">
                <a16:creationId xmlns:a16="http://schemas.microsoft.com/office/drawing/2014/main" id="{181B806E-5278-7B03-982D-6B0F3034201E}"/>
              </a:ext>
            </a:extLst>
          </p:cNvPr>
          <p:cNvSpPr txBox="1"/>
          <p:nvPr/>
        </p:nvSpPr>
        <p:spPr>
          <a:xfrm>
            <a:off x="519952" y="652837"/>
            <a:ext cx="2312896" cy="523220"/>
          </a:xfrm>
          <a:prstGeom prst="rect">
            <a:avLst/>
          </a:prstGeom>
          <a:noFill/>
        </p:spPr>
        <p:txBody>
          <a:bodyPr wrap="square" rtlCol="0">
            <a:spAutoFit/>
          </a:bodyPr>
          <a:lstStyle/>
          <a:p>
            <a:r>
              <a:rPr lang="en-US" altLang="zh-CN" sz="2800" b="1" dirty="0">
                <a:solidFill>
                  <a:schemeClr val="bg1">
                    <a:lumMod val="65000"/>
                  </a:schemeClr>
                </a:solidFill>
              </a:rPr>
              <a:t>· </a:t>
            </a:r>
            <a:r>
              <a:rPr lang="zh-CN" altLang="en-US" sz="2800" b="1" dirty="0">
                <a:solidFill>
                  <a:schemeClr val="bg1">
                    <a:lumMod val="65000"/>
                  </a:schemeClr>
                </a:solidFill>
              </a:rPr>
              <a:t>项 目 分 工</a:t>
            </a:r>
          </a:p>
        </p:txBody>
      </p:sp>
      <p:pic>
        <p:nvPicPr>
          <p:cNvPr id="5" name="图片 4">
            <a:extLst>
              <a:ext uri="{FF2B5EF4-FFF2-40B4-BE49-F238E27FC236}">
                <a16:creationId xmlns:a16="http://schemas.microsoft.com/office/drawing/2014/main" id="{12D56859-D182-D617-FE5A-FA5A4FD5CCF8}"/>
              </a:ext>
            </a:extLst>
          </p:cNvPr>
          <p:cNvPicPr>
            <a:picLocks noChangeAspect="1"/>
          </p:cNvPicPr>
          <p:nvPr/>
        </p:nvPicPr>
        <p:blipFill>
          <a:blip r:embed="rId4"/>
          <a:stretch>
            <a:fillRect/>
          </a:stretch>
        </p:blipFill>
        <p:spPr>
          <a:xfrm>
            <a:off x="7162800" y="5236163"/>
            <a:ext cx="890307" cy="880266"/>
          </a:xfrm>
          <a:prstGeom prst="rect">
            <a:avLst/>
          </a:prstGeom>
        </p:spPr>
      </p:pic>
    </p:spTree>
    <p:extLst>
      <p:ext uri="{BB962C8B-B14F-4D97-AF65-F5344CB8AC3E}">
        <p14:creationId xmlns:p14="http://schemas.microsoft.com/office/powerpoint/2010/main" val="989446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9400-E7A5-E7E7-1CB6-E82A74FDBC31}"/>
              </a:ext>
            </a:extLst>
          </p:cNvPr>
          <p:cNvSpPr>
            <a:spLocks noGrp="1"/>
          </p:cNvSpPr>
          <p:nvPr>
            <p:ph type="title"/>
          </p:nvPr>
        </p:nvSpPr>
        <p:spPr>
          <a:xfrm>
            <a:off x="0" y="6419"/>
            <a:ext cx="10515600" cy="975064"/>
          </a:xfrm>
        </p:spPr>
        <p:txBody>
          <a:bodyPr>
            <a:normAutofit/>
          </a:bodyPr>
          <a:lstStyle/>
          <a:p>
            <a:r>
              <a:rPr lang="en-US" altLang="zh-CN" dirty="0"/>
              <a:t>Back-end Development</a:t>
            </a:r>
            <a:endParaRPr lang="zh-CN" altLang="en-US" dirty="0"/>
          </a:p>
        </p:txBody>
      </p:sp>
      <p:pic>
        <p:nvPicPr>
          <p:cNvPr id="4" name="图片 3">
            <a:extLst>
              <a:ext uri="{FF2B5EF4-FFF2-40B4-BE49-F238E27FC236}">
                <a16:creationId xmlns:a16="http://schemas.microsoft.com/office/drawing/2014/main" id="{2D703A89-C451-B3F3-48FC-7D3C7FA7F6BB}"/>
              </a:ext>
            </a:extLst>
          </p:cNvPr>
          <p:cNvPicPr>
            <a:picLocks noChangeAspect="1"/>
          </p:cNvPicPr>
          <p:nvPr/>
        </p:nvPicPr>
        <p:blipFill>
          <a:blip r:embed="rId2"/>
          <a:stretch>
            <a:fillRect/>
          </a:stretch>
        </p:blipFill>
        <p:spPr>
          <a:xfrm>
            <a:off x="258367" y="1363794"/>
            <a:ext cx="3434883" cy="2984088"/>
          </a:xfrm>
          <a:prstGeom prst="rect">
            <a:avLst/>
          </a:prstGeom>
        </p:spPr>
      </p:pic>
      <p:pic>
        <p:nvPicPr>
          <p:cNvPr id="6" name="图片 5">
            <a:extLst>
              <a:ext uri="{FF2B5EF4-FFF2-40B4-BE49-F238E27FC236}">
                <a16:creationId xmlns:a16="http://schemas.microsoft.com/office/drawing/2014/main" id="{43A84868-30F4-C305-48DE-C30172E8608A}"/>
              </a:ext>
            </a:extLst>
          </p:cNvPr>
          <p:cNvPicPr>
            <a:picLocks noChangeAspect="1"/>
          </p:cNvPicPr>
          <p:nvPr/>
        </p:nvPicPr>
        <p:blipFill>
          <a:blip r:embed="rId3"/>
          <a:stretch>
            <a:fillRect/>
          </a:stretch>
        </p:blipFill>
        <p:spPr>
          <a:xfrm>
            <a:off x="1975808" y="2272234"/>
            <a:ext cx="3659562" cy="3069572"/>
          </a:xfrm>
          <a:prstGeom prst="rect">
            <a:avLst/>
          </a:prstGeom>
        </p:spPr>
      </p:pic>
      <p:pic>
        <p:nvPicPr>
          <p:cNvPr id="8" name="图片 7">
            <a:extLst>
              <a:ext uri="{FF2B5EF4-FFF2-40B4-BE49-F238E27FC236}">
                <a16:creationId xmlns:a16="http://schemas.microsoft.com/office/drawing/2014/main" id="{C19F8082-4614-3D67-2F73-7B675DB6D23B}"/>
              </a:ext>
            </a:extLst>
          </p:cNvPr>
          <p:cNvPicPr>
            <a:picLocks noChangeAspect="1"/>
          </p:cNvPicPr>
          <p:nvPr/>
        </p:nvPicPr>
        <p:blipFill>
          <a:blip r:embed="rId4"/>
          <a:stretch>
            <a:fillRect/>
          </a:stretch>
        </p:blipFill>
        <p:spPr>
          <a:xfrm>
            <a:off x="461754" y="3175201"/>
            <a:ext cx="3343835" cy="3318867"/>
          </a:xfrm>
          <a:prstGeom prst="rect">
            <a:avLst/>
          </a:prstGeom>
        </p:spPr>
      </p:pic>
      <p:sp>
        <p:nvSpPr>
          <p:cNvPr id="9" name="文本框 8">
            <a:extLst>
              <a:ext uri="{FF2B5EF4-FFF2-40B4-BE49-F238E27FC236}">
                <a16:creationId xmlns:a16="http://schemas.microsoft.com/office/drawing/2014/main" id="{B7B6D740-32C5-E5D7-6846-8D150A589323}"/>
              </a:ext>
            </a:extLst>
          </p:cNvPr>
          <p:cNvSpPr txBox="1"/>
          <p:nvPr/>
        </p:nvSpPr>
        <p:spPr>
          <a:xfrm>
            <a:off x="5907740" y="1838820"/>
            <a:ext cx="5701553" cy="3108543"/>
          </a:xfrm>
          <a:prstGeom prst="rect">
            <a:avLst/>
          </a:prstGeom>
          <a:noFill/>
        </p:spPr>
        <p:txBody>
          <a:bodyPr wrap="square">
            <a:spAutoFit/>
          </a:bodyPr>
          <a:lstStyle/>
          <a:p>
            <a:r>
              <a:rPr lang="zh-CN" altLang="en-US" sz="2800" dirty="0"/>
              <a:t>    In the code on the backend, we used a lot of “switch” statements and “do... </a:t>
            </a:r>
            <a:r>
              <a:rPr lang="en-US" altLang="zh-CN" sz="2800" dirty="0"/>
              <a:t>while</a:t>
            </a:r>
            <a:r>
              <a:rPr lang="zh-CN" altLang="en-US" sz="2800" dirty="0"/>
              <a:t> ”statement to implement the underlying functionality of the project. And we completed the development of the back-end code through the modular division of labor.</a:t>
            </a:r>
          </a:p>
        </p:txBody>
      </p:sp>
      <p:sp>
        <p:nvSpPr>
          <p:cNvPr id="3" name="文本框 2">
            <a:extLst>
              <a:ext uri="{FF2B5EF4-FFF2-40B4-BE49-F238E27FC236}">
                <a16:creationId xmlns:a16="http://schemas.microsoft.com/office/drawing/2014/main" id="{E2D04E64-B243-7E8A-F90C-C6C7667E45A0}"/>
              </a:ext>
            </a:extLst>
          </p:cNvPr>
          <p:cNvSpPr txBox="1"/>
          <p:nvPr/>
        </p:nvSpPr>
        <p:spPr>
          <a:xfrm>
            <a:off x="461754" y="693615"/>
            <a:ext cx="4365813" cy="523220"/>
          </a:xfrm>
          <a:prstGeom prst="rect">
            <a:avLst/>
          </a:prstGeom>
          <a:noFill/>
        </p:spPr>
        <p:txBody>
          <a:bodyPr wrap="square" rtlCol="0">
            <a:spAutoFit/>
          </a:bodyPr>
          <a:lstStyle/>
          <a:p>
            <a:r>
              <a:rPr lang="en-US" altLang="zh-CN" sz="2800" b="1" dirty="0">
                <a:solidFill>
                  <a:schemeClr val="bg1">
                    <a:lumMod val="65000"/>
                  </a:schemeClr>
                </a:solidFill>
              </a:rPr>
              <a:t>· </a:t>
            </a:r>
            <a:r>
              <a:rPr lang="zh-CN" altLang="en-US" sz="2800" b="1" dirty="0">
                <a:solidFill>
                  <a:schemeClr val="bg1">
                    <a:lumMod val="65000"/>
                  </a:schemeClr>
                </a:solidFill>
              </a:rPr>
              <a:t>后 端 开 发</a:t>
            </a:r>
          </a:p>
        </p:txBody>
      </p:sp>
      <p:sp>
        <p:nvSpPr>
          <p:cNvPr id="7" name="文本框 6">
            <a:extLst>
              <a:ext uri="{FF2B5EF4-FFF2-40B4-BE49-F238E27FC236}">
                <a16:creationId xmlns:a16="http://schemas.microsoft.com/office/drawing/2014/main" id="{868EC07D-2B82-1764-01AD-172166279EDE}"/>
              </a:ext>
            </a:extLst>
          </p:cNvPr>
          <p:cNvSpPr txBox="1"/>
          <p:nvPr/>
        </p:nvSpPr>
        <p:spPr>
          <a:xfrm>
            <a:off x="6020079" y="4793804"/>
            <a:ext cx="5589214" cy="1200329"/>
          </a:xfrm>
          <a:prstGeom prst="rect">
            <a:avLst/>
          </a:prstGeom>
          <a:noFill/>
        </p:spPr>
        <p:txBody>
          <a:bodyPr wrap="square">
            <a:spAutoFit/>
          </a:bodyPr>
          <a:lstStyle/>
          <a:p>
            <a:r>
              <a:rPr lang="en-US" altLang="zh-CN" b="1" dirty="0">
                <a:solidFill>
                  <a:schemeClr val="bg1">
                    <a:lumMod val="65000"/>
                  </a:schemeClr>
                </a:solidFill>
              </a:rPr>
              <a:t>    · </a:t>
            </a:r>
            <a:r>
              <a:rPr lang="zh-CN" altLang="en-US" b="1" dirty="0">
                <a:solidFill>
                  <a:schemeClr val="bg1">
                    <a:lumMod val="65000"/>
                  </a:schemeClr>
                </a:solidFill>
              </a:rPr>
              <a:t>在后端的代码中，我们使用了大量的“switch”语句和“do...while ”语句来实现项目的底层功能。我们通过模块化分工完成了后端代码的开发。</a:t>
            </a:r>
          </a:p>
          <a:p>
            <a:endParaRPr lang="zh-CN" altLang="en-US" dirty="0"/>
          </a:p>
        </p:txBody>
      </p:sp>
    </p:spTree>
    <p:extLst>
      <p:ext uri="{BB962C8B-B14F-4D97-AF65-F5344CB8AC3E}">
        <p14:creationId xmlns:p14="http://schemas.microsoft.com/office/powerpoint/2010/main" val="4063730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9400-E7A5-E7E7-1CB6-E82A74FDBC31}"/>
              </a:ext>
            </a:extLst>
          </p:cNvPr>
          <p:cNvSpPr>
            <a:spLocks noGrp="1"/>
          </p:cNvSpPr>
          <p:nvPr>
            <p:ph type="title"/>
          </p:nvPr>
        </p:nvSpPr>
        <p:spPr>
          <a:xfrm>
            <a:off x="0" y="-2252"/>
            <a:ext cx="10515600" cy="975064"/>
          </a:xfrm>
        </p:spPr>
        <p:txBody>
          <a:bodyPr>
            <a:normAutofit/>
          </a:bodyPr>
          <a:lstStyle/>
          <a:p>
            <a:r>
              <a:rPr lang="en-US" altLang="zh-CN" dirty="0"/>
              <a:t>Database Development</a:t>
            </a:r>
            <a:endParaRPr lang="zh-CN" altLang="en-US" dirty="0"/>
          </a:p>
        </p:txBody>
      </p:sp>
      <p:pic>
        <p:nvPicPr>
          <p:cNvPr id="13" name="图片 12">
            <a:extLst>
              <a:ext uri="{FF2B5EF4-FFF2-40B4-BE49-F238E27FC236}">
                <a16:creationId xmlns:a16="http://schemas.microsoft.com/office/drawing/2014/main" id="{C24567A3-6B5A-9177-C64F-142BF7866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7055" y="1640443"/>
            <a:ext cx="4081862" cy="4221545"/>
          </a:xfrm>
          <a:prstGeom prst="rect">
            <a:avLst/>
          </a:prstGeom>
        </p:spPr>
      </p:pic>
      <p:pic>
        <p:nvPicPr>
          <p:cNvPr id="9" name="图片 8">
            <a:extLst>
              <a:ext uri="{FF2B5EF4-FFF2-40B4-BE49-F238E27FC236}">
                <a16:creationId xmlns:a16="http://schemas.microsoft.com/office/drawing/2014/main" id="{71557382-1E96-BB77-4F88-D62B3468FB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6358" y="1928922"/>
            <a:ext cx="4395572" cy="1680085"/>
          </a:xfrm>
          <a:prstGeom prst="rect">
            <a:avLst/>
          </a:prstGeom>
        </p:spPr>
      </p:pic>
      <p:pic>
        <p:nvPicPr>
          <p:cNvPr id="5" name="图片 4">
            <a:extLst>
              <a:ext uri="{FF2B5EF4-FFF2-40B4-BE49-F238E27FC236}">
                <a16:creationId xmlns:a16="http://schemas.microsoft.com/office/drawing/2014/main" id="{5DD67A1A-5B4B-C9EA-88C1-2B1D9C509E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0362" y="3775164"/>
            <a:ext cx="2988317" cy="2535760"/>
          </a:xfrm>
          <a:prstGeom prst="rect">
            <a:avLst/>
          </a:prstGeom>
        </p:spPr>
      </p:pic>
      <p:sp>
        <p:nvSpPr>
          <p:cNvPr id="15" name="文本框 14">
            <a:extLst>
              <a:ext uri="{FF2B5EF4-FFF2-40B4-BE49-F238E27FC236}">
                <a16:creationId xmlns:a16="http://schemas.microsoft.com/office/drawing/2014/main" id="{14B29FD2-5F33-25AA-8CE0-9B842CEA327C}"/>
              </a:ext>
            </a:extLst>
          </p:cNvPr>
          <p:cNvSpPr txBox="1"/>
          <p:nvPr/>
        </p:nvSpPr>
        <p:spPr>
          <a:xfrm>
            <a:off x="567721" y="1594774"/>
            <a:ext cx="5124865" cy="3539430"/>
          </a:xfrm>
          <a:prstGeom prst="rect">
            <a:avLst/>
          </a:prstGeom>
          <a:noFill/>
        </p:spPr>
        <p:txBody>
          <a:bodyPr wrap="square">
            <a:spAutoFit/>
          </a:bodyPr>
          <a:lstStyle/>
          <a:p>
            <a:r>
              <a:rPr lang="zh-CN" altLang="en-US" sz="2800" dirty="0"/>
              <a:t>    First, I used the pd diagram group to build the database file.         </a:t>
            </a:r>
            <a:endParaRPr lang="en-US" altLang="zh-CN" sz="2800" dirty="0"/>
          </a:p>
          <a:p>
            <a:r>
              <a:rPr lang="en-US" altLang="zh-CN" sz="2800" dirty="0"/>
              <a:t>    </a:t>
            </a:r>
            <a:r>
              <a:rPr lang="zh-CN" altLang="en-US" sz="2800" dirty="0"/>
              <a:t>After that, I connected to the database with the help of the framework developed by the back-end, and finally realized the project setting of adding, deleting, modifying and checking.</a:t>
            </a:r>
          </a:p>
        </p:txBody>
      </p:sp>
      <p:sp>
        <p:nvSpPr>
          <p:cNvPr id="3" name="文本框 2">
            <a:extLst>
              <a:ext uri="{FF2B5EF4-FFF2-40B4-BE49-F238E27FC236}">
                <a16:creationId xmlns:a16="http://schemas.microsoft.com/office/drawing/2014/main" id="{655ECD57-3DD1-5AD1-7BFF-09889CFBD1CC}"/>
              </a:ext>
            </a:extLst>
          </p:cNvPr>
          <p:cNvSpPr txBox="1"/>
          <p:nvPr/>
        </p:nvSpPr>
        <p:spPr>
          <a:xfrm>
            <a:off x="567721" y="666377"/>
            <a:ext cx="2661047" cy="523220"/>
          </a:xfrm>
          <a:prstGeom prst="rect">
            <a:avLst/>
          </a:prstGeom>
          <a:noFill/>
        </p:spPr>
        <p:txBody>
          <a:bodyPr wrap="square" rtlCol="0">
            <a:spAutoFit/>
          </a:bodyPr>
          <a:lstStyle/>
          <a:p>
            <a:r>
              <a:rPr lang="en-US" altLang="zh-CN" sz="2800" b="1" dirty="0">
                <a:solidFill>
                  <a:schemeClr val="bg1">
                    <a:lumMod val="65000"/>
                  </a:schemeClr>
                </a:solidFill>
              </a:rPr>
              <a:t>· </a:t>
            </a:r>
            <a:r>
              <a:rPr lang="zh-CN" altLang="en-US" sz="2800" b="1" dirty="0">
                <a:solidFill>
                  <a:schemeClr val="bg1">
                    <a:lumMod val="65000"/>
                  </a:schemeClr>
                </a:solidFill>
              </a:rPr>
              <a:t>数 据 库 开 发</a:t>
            </a:r>
          </a:p>
        </p:txBody>
      </p:sp>
      <p:sp>
        <p:nvSpPr>
          <p:cNvPr id="6" name="文本框 5">
            <a:extLst>
              <a:ext uri="{FF2B5EF4-FFF2-40B4-BE49-F238E27FC236}">
                <a16:creationId xmlns:a16="http://schemas.microsoft.com/office/drawing/2014/main" id="{3E8553E7-CC51-D7AA-C374-E06B36FD08BA}"/>
              </a:ext>
            </a:extLst>
          </p:cNvPr>
          <p:cNvSpPr txBox="1"/>
          <p:nvPr/>
        </p:nvSpPr>
        <p:spPr>
          <a:xfrm>
            <a:off x="567721" y="4972676"/>
            <a:ext cx="4990397" cy="1200329"/>
          </a:xfrm>
          <a:prstGeom prst="rect">
            <a:avLst/>
          </a:prstGeom>
          <a:noFill/>
        </p:spPr>
        <p:txBody>
          <a:bodyPr wrap="square">
            <a:spAutoFit/>
          </a:bodyPr>
          <a:lstStyle/>
          <a:p>
            <a:r>
              <a:rPr lang="en-US" altLang="zh-CN" b="1" dirty="0">
                <a:solidFill>
                  <a:schemeClr val="bg1">
                    <a:lumMod val="65000"/>
                  </a:schemeClr>
                </a:solidFill>
              </a:rPr>
              <a:t>    · </a:t>
            </a:r>
            <a:r>
              <a:rPr lang="zh-CN" altLang="en-US" b="1" dirty="0">
                <a:solidFill>
                  <a:schemeClr val="bg1">
                    <a:lumMod val="65000"/>
                  </a:schemeClr>
                </a:solidFill>
              </a:rPr>
              <a:t>首先，我使用 pd 图组来构建数据库文件。随后，我借助后端开发的框架连接数据库，并且实现增删修改查的功能设计。</a:t>
            </a:r>
          </a:p>
          <a:p>
            <a:endParaRPr lang="zh-CN" altLang="en-US" b="1" dirty="0">
              <a:solidFill>
                <a:schemeClr val="bg1">
                  <a:lumMod val="65000"/>
                </a:schemeClr>
              </a:solidFill>
            </a:endParaRPr>
          </a:p>
        </p:txBody>
      </p:sp>
    </p:spTree>
    <p:extLst>
      <p:ext uri="{BB962C8B-B14F-4D97-AF65-F5344CB8AC3E}">
        <p14:creationId xmlns:p14="http://schemas.microsoft.com/office/powerpoint/2010/main" val="45026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9400-E7A5-E7E7-1CB6-E82A74FDBC31}"/>
              </a:ext>
            </a:extLst>
          </p:cNvPr>
          <p:cNvSpPr>
            <a:spLocks noGrp="1"/>
          </p:cNvSpPr>
          <p:nvPr>
            <p:ph type="title"/>
          </p:nvPr>
        </p:nvSpPr>
        <p:spPr>
          <a:xfrm>
            <a:off x="0" y="672"/>
            <a:ext cx="10515600" cy="975064"/>
          </a:xfrm>
        </p:spPr>
        <p:txBody>
          <a:bodyPr>
            <a:normAutofit/>
          </a:bodyPr>
          <a:lstStyle/>
          <a:p>
            <a:r>
              <a:rPr lang="en-US" altLang="zh-CN" dirty="0"/>
              <a:t>Front-end development</a:t>
            </a:r>
            <a:endParaRPr lang="zh-CN" altLang="en-US" dirty="0"/>
          </a:p>
        </p:txBody>
      </p:sp>
      <p:sp>
        <p:nvSpPr>
          <p:cNvPr id="10" name="文本框 9">
            <a:extLst>
              <a:ext uri="{FF2B5EF4-FFF2-40B4-BE49-F238E27FC236}">
                <a16:creationId xmlns:a16="http://schemas.microsoft.com/office/drawing/2014/main" id="{BA6E959D-F633-521D-0F54-9F8AD93602B7}"/>
              </a:ext>
            </a:extLst>
          </p:cNvPr>
          <p:cNvSpPr txBox="1"/>
          <p:nvPr/>
        </p:nvSpPr>
        <p:spPr>
          <a:xfrm>
            <a:off x="5935671" y="1874728"/>
            <a:ext cx="5372732" cy="3108543"/>
          </a:xfrm>
          <a:prstGeom prst="rect">
            <a:avLst/>
          </a:prstGeom>
          <a:noFill/>
        </p:spPr>
        <p:txBody>
          <a:bodyPr wrap="square">
            <a:spAutoFit/>
          </a:bodyPr>
          <a:lstStyle/>
          <a:p>
            <a:r>
              <a:rPr lang="zh-CN" altLang="en-US" sz="2800" dirty="0"/>
              <a:t>    During the development of the front-end, I used statements such as "JButton" and "JPanel" a lot to visualize the function. Finally, the display effect of adding, deleting, modifying and checking functions is realized.</a:t>
            </a:r>
          </a:p>
        </p:txBody>
      </p:sp>
      <p:sp>
        <p:nvSpPr>
          <p:cNvPr id="5" name="文本框 4">
            <a:extLst>
              <a:ext uri="{FF2B5EF4-FFF2-40B4-BE49-F238E27FC236}">
                <a16:creationId xmlns:a16="http://schemas.microsoft.com/office/drawing/2014/main" id="{C74D4331-AA86-5FF3-6D10-3F4EBEB65088}"/>
              </a:ext>
            </a:extLst>
          </p:cNvPr>
          <p:cNvSpPr txBox="1"/>
          <p:nvPr/>
        </p:nvSpPr>
        <p:spPr>
          <a:xfrm>
            <a:off x="5935671" y="4862380"/>
            <a:ext cx="5372732" cy="1200329"/>
          </a:xfrm>
          <a:prstGeom prst="rect">
            <a:avLst/>
          </a:prstGeom>
          <a:noFill/>
        </p:spPr>
        <p:txBody>
          <a:bodyPr wrap="square">
            <a:spAutoFit/>
          </a:bodyPr>
          <a:lstStyle/>
          <a:p>
            <a:r>
              <a:rPr lang="en-US" altLang="zh-CN" b="1" dirty="0">
                <a:solidFill>
                  <a:schemeClr val="bg1">
                    <a:lumMod val="65000"/>
                  </a:schemeClr>
                </a:solidFill>
              </a:rPr>
              <a:t>    · </a:t>
            </a:r>
            <a:r>
              <a:rPr lang="zh-CN" altLang="en-US" b="1" dirty="0">
                <a:solidFill>
                  <a:schemeClr val="bg1">
                    <a:lumMod val="65000"/>
                  </a:schemeClr>
                </a:solidFill>
              </a:rPr>
              <a:t>在前端的开发过程中，我大量使用诸如“JButton”和“JPanel”之类的语句来可视化函数。最终将增删改查的功能以图像显示出来。</a:t>
            </a:r>
          </a:p>
          <a:p>
            <a:endParaRPr lang="zh-CN" altLang="en-US" b="1" dirty="0">
              <a:solidFill>
                <a:schemeClr val="bg1">
                  <a:lumMod val="65000"/>
                </a:schemeClr>
              </a:solidFill>
            </a:endParaRPr>
          </a:p>
        </p:txBody>
      </p:sp>
      <p:sp>
        <p:nvSpPr>
          <p:cNvPr id="7" name="文本框 6">
            <a:extLst>
              <a:ext uri="{FF2B5EF4-FFF2-40B4-BE49-F238E27FC236}">
                <a16:creationId xmlns:a16="http://schemas.microsoft.com/office/drawing/2014/main" id="{E8D7D15D-4036-5B8B-B551-292BC803F0CB}"/>
              </a:ext>
            </a:extLst>
          </p:cNvPr>
          <p:cNvSpPr txBox="1"/>
          <p:nvPr/>
        </p:nvSpPr>
        <p:spPr>
          <a:xfrm>
            <a:off x="493060" y="661732"/>
            <a:ext cx="2788024" cy="523220"/>
          </a:xfrm>
          <a:prstGeom prst="rect">
            <a:avLst/>
          </a:prstGeom>
          <a:noFill/>
        </p:spPr>
        <p:txBody>
          <a:bodyPr wrap="square" rtlCol="0">
            <a:spAutoFit/>
          </a:bodyPr>
          <a:lstStyle/>
          <a:p>
            <a:r>
              <a:rPr lang="en-US" altLang="zh-CN" sz="2800" b="1" dirty="0">
                <a:solidFill>
                  <a:schemeClr val="bg1">
                    <a:lumMod val="65000"/>
                  </a:schemeClr>
                </a:solidFill>
              </a:rPr>
              <a:t>· </a:t>
            </a:r>
            <a:r>
              <a:rPr lang="zh-CN" altLang="en-US" sz="2800" b="1" dirty="0">
                <a:solidFill>
                  <a:schemeClr val="bg1">
                    <a:lumMod val="65000"/>
                  </a:schemeClr>
                </a:solidFill>
              </a:rPr>
              <a:t>前  端  开  发</a:t>
            </a:r>
          </a:p>
        </p:txBody>
      </p:sp>
      <p:pic>
        <p:nvPicPr>
          <p:cNvPr id="14" name="图片 13">
            <a:extLst>
              <a:ext uri="{FF2B5EF4-FFF2-40B4-BE49-F238E27FC236}">
                <a16:creationId xmlns:a16="http://schemas.microsoft.com/office/drawing/2014/main" id="{EC28A452-2D39-2871-E16F-9B70D5E32DB8}"/>
              </a:ext>
            </a:extLst>
          </p:cNvPr>
          <p:cNvPicPr>
            <a:picLocks noChangeAspect="1"/>
          </p:cNvPicPr>
          <p:nvPr/>
        </p:nvPicPr>
        <p:blipFill rotWithShape="1">
          <a:blip r:embed="rId2">
            <a:extLst>
              <a:ext uri="{28A0092B-C50C-407E-A947-70E740481C1C}">
                <a14:useLocalDpi xmlns:a14="http://schemas.microsoft.com/office/drawing/2010/main" val="0"/>
              </a:ext>
            </a:extLst>
          </a:blip>
          <a:srcRect r="12248"/>
          <a:stretch/>
        </p:blipFill>
        <p:spPr>
          <a:xfrm>
            <a:off x="647197" y="1373348"/>
            <a:ext cx="4487844" cy="3108543"/>
          </a:xfrm>
          <a:prstGeom prst="rect">
            <a:avLst/>
          </a:prstGeom>
        </p:spPr>
      </p:pic>
      <p:pic>
        <p:nvPicPr>
          <p:cNvPr id="18" name="图片 17">
            <a:extLst>
              <a:ext uri="{FF2B5EF4-FFF2-40B4-BE49-F238E27FC236}">
                <a16:creationId xmlns:a16="http://schemas.microsoft.com/office/drawing/2014/main" id="{8EAC5851-4B17-8CBA-A260-79505B0B05D4}"/>
              </a:ext>
            </a:extLst>
          </p:cNvPr>
          <p:cNvPicPr>
            <a:picLocks noChangeAspect="1"/>
          </p:cNvPicPr>
          <p:nvPr/>
        </p:nvPicPr>
        <p:blipFill rotWithShape="1">
          <a:blip r:embed="rId3">
            <a:extLst>
              <a:ext uri="{28A0092B-C50C-407E-A947-70E740481C1C}">
                <a14:useLocalDpi xmlns:a14="http://schemas.microsoft.com/office/drawing/2010/main" val="0"/>
              </a:ext>
            </a:extLst>
          </a:blip>
          <a:srcRect l="3777" t="13711" b="2725"/>
          <a:stretch/>
        </p:blipFill>
        <p:spPr>
          <a:xfrm>
            <a:off x="258005" y="3631437"/>
            <a:ext cx="4487844" cy="2805953"/>
          </a:xfrm>
          <a:prstGeom prst="rect">
            <a:avLst/>
          </a:prstGeom>
        </p:spPr>
      </p:pic>
      <p:pic>
        <p:nvPicPr>
          <p:cNvPr id="9" name="图片 8">
            <a:extLst>
              <a:ext uri="{FF2B5EF4-FFF2-40B4-BE49-F238E27FC236}">
                <a16:creationId xmlns:a16="http://schemas.microsoft.com/office/drawing/2014/main" id="{C8311F4F-4AA3-995F-19E4-AE79FAE573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2921" y="2367713"/>
            <a:ext cx="4389063" cy="2945880"/>
          </a:xfrm>
          <a:prstGeom prst="rect">
            <a:avLst/>
          </a:prstGeom>
        </p:spPr>
      </p:pic>
      <p:pic>
        <p:nvPicPr>
          <p:cNvPr id="12" name="图片 11">
            <a:extLst>
              <a:ext uri="{FF2B5EF4-FFF2-40B4-BE49-F238E27FC236}">
                <a16:creationId xmlns:a16="http://schemas.microsoft.com/office/drawing/2014/main" id="{D5762454-FF9B-0071-D360-7CE7D230C1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5527" y="3718210"/>
            <a:ext cx="3003201" cy="2288339"/>
          </a:xfrm>
          <a:prstGeom prst="rect">
            <a:avLst/>
          </a:prstGeom>
        </p:spPr>
      </p:pic>
    </p:spTree>
    <p:extLst>
      <p:ext uri="{BB962C8B-B14F-4D97-AF65-F5344CB8AC3E}">
        <p14:creationId xmlns:p14="http://schemas.microsoft.com/office/powerpoint/2010/main" val="1495564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9400-E7A5-E7E7-1CB6-E82A74FDBC31}"/>
              </a:ext>
            </a:extLst>
          </p:cNvPr>
          <p:cNvSpPr>
            <a:spLocks noGrp="1"/>
          </p:cNvSpPr>
          <p:nvPr>
            <p:ph type="title"/>
          </p:nvPr>
        </p:nvSpPr>
        <p:spPr>
          <a:xfrm>
            <a:off x="0" y="0"/>
            <a:ext cx="10515600" cy="975064"/>
          </a:xfrm>
        </p:spPr>
        <p:txBody>
          <a:bodyPr>
            <a:normAutofit/>
          </a:bodyPr>
          <a:lstStyle/>
          <a:p>
            <a:r>
              <a:rPr lang="en-US" altLang="zh-CN" dirty="0"/>
              <a:t>Collaborative Development</a:t>
            </a:r>
            <a:endParaRPr lang="zh-CN" altLang="en-US" dirty="0"/>
          </a:p>
        </p:txBody>
      </p:sp>
      <p:sp>
        <p:nvSpPr>
          <p:cNvPr id="8" name="文本框 7">
            <a:extLst>
              <a:ext uri="{FF2B5EF4-FFF2-40B4-BE49-F238E27FC236}">
                <a16:creationId xmlns:a16="http://schemas.microsoft.com/office/drawing/2014/main" id="{31333262-7E71-A344-9B67-2D9B179E1130}"/>
              </a:ext>
            </a:extLst>
          </p:cNvPr>
          <p:cNvSpPr txBox="1"/>
          <p:nvPr/>
        </p:nvSpPr>
        <p:spPr>
          <a:xfrm>
            <a:off x="1102657" y="2335318"/>
            <a:ext cx="4724402" cy="2246769"/>
          </a:xfrm>
          <a:prstGeom prst="rect">
            <a:avLst/>
          </a:prstGeom>
          <a:noFill/>
        </p:spPr>
        <p:txBody>
          <a:bodyPr wrap="square">
            <a:spAutoFit/>
          </a:bodyPr>
          <a:lstStyle/>
          <a:p>
            <a:r>
              <a:rPr lang="zh-CN" altLang="en-US" sz="2800" dirty="0"/>
              <a:t>    Through the collection of the code of each module, the code of each module is connected with one code to achieve the integration of the program.</a:t>
            </a:r>
          </a:p>
        </p:txBody>
      </p:sp>
      <p:sp>
        <p:nvSpPr>
          <p:cNvPr id="5" name="文本框 4">
            <a:extLst>
              <a:ext uri="{FF2B5EF4-FFF2-40B4-BE49-F238E27FC236}">
                <a16:creationId xmlns:a16="http://schemas.microsoft.com/office/drawing/2014/main" id="{AC87A9E0-8851-B0E0-009A-9E5703155609}"/>
              </a:ext>
            </a:extLst>
          </p:cNvPr>
          <p:cNvSpPr txBox="1"/>
          <p:nvPr/>
        </p:nvSpPr>
        <p:spPr>
          <a:xfrm>
            <a:off x="1102657" y="4582087"/>
            <a:ext cx="4657164" cy="923330"/>
          </a:xfrm>
          <a:prstGeom prst="rect">
            <a:avLst/>
          </a:prstGeom>
          <a:noFill/>
        </p:spPr>
        <p:txBody>
          <a:bodyPr wrap="square">
            <a:spAutoFit/>
          </a:bodyPr>
          <a:lstStyle/>
          <a:p>
            <a:r>
              <a:rPr lang="en-US" altLang="zh-CN" b="1" dirty="0">
                <a:solidFill>
                  <a:schemeClr val="bg1">
                    <a:lumMod val="65000"/>
                  </a:schemeClr>
                </a:solidFill>
              </a:rPr>
              <a:t>    · </a:t>
            </a:r>
            <a:r>
              <a:rPr lang="zh-CN" altLang="en-US" b="1" dirty="0">
                <a:solidFill>
                  <a:schemeClr val="bg1">
                    <a:lumMod val="65000"/>
                  </a:schemeClr>
                </a:solidFill>
              </a:rPr>
              <a:t>通过对每个模块的代码进行采集，将每个模块的代码与一个代码连接起来，实现程序的集成。</a:t>
            </a:r>
          </a:p>
        </p:txBody>
      </p:sp>
      <p:pic>
        <p:nvPicPr>
          <p:cNvPr id="9" name="图片 8">
            <a:extLst>
              <a:ext uri="{FF2B5EF4-FFF2-40B4-BE49-F238E27FC236}">
                <a16:creationId xmlns:a16="http://schemas.microsoft.com/office/drawing/2014/main" id="{9E2914C7-477B-A6AE-4848-1AF165D48622}"/>
              </a:ext>
            </a:extLst>
          </p:cNvPr>
          <p:cNvPicPr>
            <a:picLocks noChangeAspect="1"/>
          </p:cNvPicPr>
          <p:nvPr/>
        </p:nvPicPr>
        <p:blipFill>
          <a:blip r:embed="rId2"/>
          <a:stretch>
            <a:fillRect/>
          </a:stretch>
        </p:blipFill>
        <p:spPr>
          <a:xfrm>
            <a:off x="5827059" y="1908924"/>
            <a:ext cx="2581275" cy="2466975"/>
          </a:xfrm>
          <a:prstGeom prst="rect">
            <a:avLst/>
          </a:prstGeom>
        </p:spPr>
      </p:pic>
      <p:sp>
        <p:nvSpPr>
          <p:cNvPr id="7" name="文本框 6">
            <a:extLst>
              <a:ext uri="{FF2B5EF4-FFF2-40B4-BE49-F238E27FC236}">
                <a16:creationId xmlns:a16="http://schemas.microsoft.com/office/drawing/2014/main" id="{0E8380CF-1333-2568-0175-9DEEDDA4937C}"/>
              </a:ext>
            </a:extLst>
          </p:cNvPr>
          <p:cNvSpPr txBox="1"/>
          <p:nvPr/>
        </p:nvSpPr>
        <p:spPr>
          <a:xfrm>
            <a:off x="537880" y="651899"/>
            <a:ext cx="2680450" cy="523220"/>
          </a:xfrm>
          <a:prstGeom prst="rect">
            <a:avLst/>
          </a:prstGeom>
          <a:noFill/>
        </p:spPr>
        <p:txBody>
          <a:bodyPr wrap="square" rtlCol="0">
            <a:spAutoFit/>
          </a:bodyPr>
          <a:lstStyle/>
          <a:p>
            <a:r>
              <a:rPr lang="en-US" altLang="zh-CN" sz="2800" b="1" dirty="0">
                <a:solidFill>
                  <a:schemeClr val="bg1">
                    <a:lumMod val="65000"/>
                  </a:schemeClr>
                </a:solidFill>
              </a:rPr>
              <a:t>· </a:t>
            </a:r>
            <a:r>
              <a:rPr lang="zh-CN" altLang="en-US" sz="2800" b="1" dirty="0">
                <a:solidFill>
                  <a:schemeClr val="bg1">
                    <a:lumMod val="65000"/>
                  </a:schemeClr>
                </a:solidFill>
              </a:rPr>
              <a:t>协  同  开  发</a:t>
            </a:r>
          </a:p>
        </p:txBody>
      </p:sp>
      <p:pic>
        <p:nvPicPr>
          <p:cNvPr id="13" name="图片 12">
            <a:extLst>
              <a:ext uri="{FF2B5EF4-FFF2-40B4-BE49-F238E27FC236}">
                <a16:creationId xmlns:a16="http://schemas.microsoft.com/office/drawing/2014/main" id="{2067D065-7904-1DB7-C1AD-C3573884B6AD}"/>
              </a:ext>
            </a:extLst>
          </p:cNvPr>
          <p:cNvPicPr>
            <a:picLocks noChangeAspect="1"/>
          </p:cNvPicPr>
          <p:nvPr/>
        </p:nvPicPr>
        <p:blipFill>
          <a:blip r:embed="rId3"/>
          <a:stretch>
            <a:fillRect/>
          </a:stretch>
        </p:blipFill>
        <p:spPr>
          <a:xfrm>
            <a:off x="8327931" y="1487168"/>
            <a:ext cx="2427755" cy="3556584"/>
          </a:xfrm>
          <a:prstGeom prst="rect">
            <a:avLst/>
          </a:prstGeom>
        </p:spPr>
      </p:pic>
      <p:pic>
        <p:nvPicPr>
          <p:cNvPr id="11" name="图片 10">
            <a:extLst>
              <a:ext uri="{FF2B5EF4-FFF2-40B4-BE49-F238E27FC236}">
                <a16:creationId xmlns:a16="http://schemas.microsoft.com/office/drawing/2014/main" id="{AEA9F307-3BEB-D6EB-BE62-B840D4084CFD}"/>
              </a:ext>
            </a:extLst>
          </p:cNvPr>
          <p:cNvPicPr>
            <a:picLocks noChangeAspect="1"/>
          </p:cNvPicPr>
          <p:nvPr/>
        </p:nvPicPr>
        <p:blipFill>
          <a:blip r:embed="rId4"/>
          <a:stretch>
            <a:fillRect/>
          </a:stretch>
        </p:blipFill>
        <p:spPr>
          <a:xfrm>
            <a:off x="6684309" y="2793068"/>
            <a:ext cx="2857500" cy="3371850"/>
          </a:xfrm>
          <a:prstGeom prst="rect">
            <a:avLst/>
          </a:prstGeom>
        </p:spPr>
      </p:pic>
    </p:spTree>
    <p:extLst>
      <p:ext uri="{BB962C8B-B14F-4D97-AF65-F5344CB8AC3E}">
        <p14:creationId xmlns:p14="http://schemas.microsoft.com/office/powerpoint/2010/main" val="4134382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9400-E7A5-E7E7-1CB6-E82A74FDBC31}"/>
              </a:ext>
            </a:extLst>
          </p:cNvPr>
          <p:cNvSpPr>
            <a:spLocks noGrp="1"/>
          </p:cNvSpPr>
          <p:nvPr>
            <p:ph type="title"/>
          </p:nvPr>
        </p:nvSpPr>
        <p:spPr>
          <a:xfrm>
            <a:off x="0" y="0"/>
            <a:ext cx="10515600" cy="975064"/>
          </a:xfrm>
        </p:spPr>
        <p:txBody>
          <a:bodyPr>
            <a:normAutofit/>
          </a:bodyPr>
          <a:lstStyle/>
          <a:p>
            <a:r>
              <a:rPr lang="en-US" altLang="zh-CN" dirty="0"/>
              <a:t>Project Testing</a:t>
            </a:r>
            <a:endParaRPr lang="zh-CN" altLang="en-US" dirty="0"/>
          </a:p>
        </p:txBody>
      </p:sp>
      <p:pic>
        <p:nvPicPr>
          <p:cNvPr id="4" name="图片 3">
            <a:extLst>
              <a:ext uri="{FF2B5EF4-FFF2-40B4-BE49-F238E27FC236}">
                <a16:creationId xmlns:a16="http://schemas.microsoft.com/office/drawing/2014/main" id="{E3A692AD-27B5-27D9-9833-84CB1E3ABA97}"/>
              </a:ext>
            </a:extLst>
          </p:cNvPr>
          <p:cNvPicPr>
            <a:picLocks noChangeAspect="1"/>
          </p:cNvPicPr>
          <p:nvPr/>
        </p:nvPicPr>
        <p:blipFill rotWithShape="1">
          <a:blip r:embed="rId2">
            <a:extLst>
              <a:ext uri="{28A0092B-C50C-407E-A947-70E740481C1C}">
                <a14:useLocalDpi xmlns:a14="http://schemas.microsoft.com/office/drawing/2010/main" val="0"/>
              </a:ext>
            </a:extLst>
          </a:blip>
          <a:srcRect l="1220" t="73595" r="30462" b="8888"/>
          <a:stretch/>
        </p:blipFill>
        <p:spPr>
          <a:xfrm>
            <a:off x="654418" y="3558347"/>
            <a:ext cx="5504332" cy="1450193"/>
          </a:xfrm>
          <a:prstGeom prst="rect">
            <a:avLst/>
          </a:prstGeom>
        </p:spPr>
      </p:pic>
      <p:pic>
        <p:nvPicPr>
          <p:cNvPr id="6" name="图片 5">
            <a:extLst>
              <a:ext uri="{FF2B5EF4-FFF2-40B4-BE49-F238E27FC236}">
                <a16:creationId xmlns:a16="http://schemas.microsoft.com/office/drawing/2014/main" id="{94E153EF-4C80-1159-D7F9-3F4E4E4BE4EE}"/>
              </a:ext>
            </a:extLst>
          </p:cNvPr>
          <p:cNvPicPr>
            <a:picLocks noChangeAspect="1"/>
          </p:cNvPicPr>
          <p:nvPr/>
        </p:nvPicPr>
        <p:blipFill rotWithShape="1">
          <a:blip r:embed="rId3">
            <a:extLst>
              <a:ext uri="{28A0092B-C50C-407E-A947-70E740481C1C}">
                <a14:useLocalDpi xmlns:a14="http://schemas.microsoft.com/office/drawing/2010/main" val="0"/>
              </a:ext>
            </a:extLst>
          </a:blip>
          <a:srcRect l="3675" t="64313" r="57619" b="14772"/>
          <a:stretch/>
        </p:blipFill>
        <p:spPr>
          <a:xfrm>
            <a:off x="1957176" y="2472017"/>
            <a:ext cx="3768118" cy="1913965"/>
          </a:xfrm>
          <a:prstGeom prst="rect">
            <a:avLst/>
          </a:prstGeom>
        </p:spPr>
      </p:pic>
      <p:sp>
        <p:nvSpPr>
          <p:cNvPr id="8" name="文本框 7">
            <a:extLst>
              <a:ext uri="{FF2B5EF4-FFF2-40B4-BE49-F238E27FC236}">
                <a16:creationId xmlns:a16="http://schemas.microsoft.com/office/drawing/2014/main" id="{3CE76550-0BE2-A3EF-39FA-553946548BE9}"/>
              </a:ext>
            </a:extLst>
          </p:cNvPr>
          <p:cNvSpPr txBox="1"/>
          <p:nvPr/>
        </p:nvSpPr>
        <p:spPr>
          <a:xfrm>
            <a:off x="6221503" y="2214924"/>
            <a:ext cx="4679576" cy="2246769"/>
          </a:xfrm>
          <a:prstGeom prst="rect">
            <a:avLst/>
          </a:prstGeom>
          <a:noFill/>
        </p:spPr>
        <p:txBody>
          <a:bodyPr wrap="square">
            <a:spAutoFit/>
          </a:bodyPr>
          <a:lstStyle/>
          <a:p>
            <a:r>
              <a:rPr lang="zh-CN" altLang="en-US" sz="2800" dirty="0"/>
              <a:t>    To ensure the viability of the code, we tested the project with a large number of examples. It turns out that our code is ready for release.</a:t>
            </a:r>
          </a:p>
        </p:txBody>
      </p:sp>
      <p:sp>
        <p:nvSpPr>
          <p:cNvPr id="3" name="文本框 2">
            <a:extLst>
              <a:ext uri="{FF2B5EF4-FFF2-40B4-BE49-F238E27FC236}">
                <a16:creationId xmlns:a16="http://schemas.microsoft.com/office/drawing/2014/main" id="{56CE906B-9C47-35BE-64C1-1547411A90DC}"/>
              </a:ext>
            </a:extLst>
          </p:cNvPr>
          <p:cNvSpPr txBox="1"/>
          <p:nvPr/>
        </p:nvSpPr>
        <p:spPr>
          <a:xfrm>
            <a:off x="761998" y="713454"/>
            <a:ext cx="2438400" cy="523220"/>
          </a:xfrm>
          <a:prstGeom prst="rect">
            <a:avLst/>
          </a:prstGeom>
          <a:noFill/>
        </p:spPr>
        <p:txBody>
          <a:bodyPr wrap="square" rtlCol="0">
            <a:spAutoFit/>
          </a:bodyPr>
          <a:lstStyle/>
          <a:p>
            <a:r>
              <a:rPr lang="en-US" altLang="zh-CN" sz="2800" b="1" dirty="0">
                <a:solidFill>
                  <a:schemeClr val="bg1">
                    <a:lumMod val="65000"/>
                  </a:schemeClr>
                </a:solidFill>
              </a:rPr>
              <a:t>· </a:t>
            </a:r>
            <a:r>
              <a:rPr lang="zh-CN" altLang="en-US" sz="2800" b="1" dirty="0">
                <a:solidFill>
                  <a:schemeClr val="bg1">
                    <a:lumMod val="65000"/>
                  </a:schemeClr>
                </a:solidFill>
              </a:rPr>
              <a:t>项  目  测  试</a:t>
            </a:r>
          </a:p>
        </p:txBody>
      </p:sp>
      <p:sp>
        <p:nvSpPr>
          <p:cNvPr id="7" name="文本框 6">
            <a:extLst>
              <a:ext uri="{FF2B5EF4-FFF2-40B4-BE49-F238E27FC236}">
                <a16:creationId xmlns:a16="http://schemas.microsoft.com/office/drawing/2014/main" id="{49F011E5-07D5-534E-EB47-2A31E635FB13}"/>
              </a:ext>
            </a:extLst>
          </p:cNvPr>
          <p:cNvSpPr txBox="1"/>
          <p:nvPr/>
        </p:nvSpPr>
        <p:spPr>
          <a:xfrm>
            <a:off x="6221503" y="4372516"/>
            <a:ext cx="4437529" cy="1200329"/>
          </a:xfrm>
          <a:prstGeom prst="rect">
            <a:avLst/>
          </a:prstGeom>
          <a:noFill/>
        </p:spPr>
        <p:txBody>
          <a:bodyPr wrap="square">
            <a:spAutoFit/>
          </a:bodyPr>
          <a:lstStyle/>
          <a:p>
            <a:r>
              <a:rPr lang="en-US" altLang="zh-CN" b="1" dirty="0">
                <a:solidFill>
                  <a:schemeClr val="bg1">
                    <a:lumMod val="65000"/>
                  </a:schemeClr>
                </a:solidFill>
              </a:rPr>
              <a:t>    · </a:t>
            </a:r>
            <a:r>
              <a:rPr lang="zh-CN" altLang="en-US" b="1" dirty="0">
                <a:solidFill>
                  <a:schemeClr val="bg1">
                    <a:lumMod val="65000"/>
                  </a:schemeClr>
                </a:solidFill>
              </a:rPr>
              <a:t>为了确保代码的可行性，我们使用大量实例对项目进行了测试。事实证明，我们的代码已做好了发布的准备。</a:t>
            </a:r>
          </a:p>
          <a:p>
            <a:endParaRPr lang="zh-CN" altLang="en-US" b="1" dirty="0">
              <a:solidFill>
                <a:schemeClr val="bg1">
                  <a:lumMod val="65000"/>
                </a:schemeClr>
              </a:solidFill>
            </a:endParaRPr>
          </a:p>
        </p:txBody>
      </p:sp>
    </p:spTree>
    <p:extLst>
      <p:ext uri="{BB962C8B-B14F-4D97-AF65-F5344CB8AC3E}">
        <p14:creationId xmlns:p14="http://schemas.microsoft.com/office/powerpoint/2010/main" val="1489359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9400-E7A5-E7E7-1CB6-E82A74FDBC31}"/>
              </a:ext>
            </a:extLst>
          </p:cNvPr>
          <p:cNvSpPr>
            <a:spLocks noGrp="1"/>
          </p:cNvSpPr>
          <p:nvPr>
            <p:ph type="title"/>
          </p:nvPr>
        </p:nvSpPr>
        <p:spPr>
          <a:xfrm>
            <a:off x="258367" y="144908"/>
            <a:ext cx="10515600" cy="975064"/>
          </a:xfrm>
        </p:spPr>
        <p:txBody>
          <a:bodyPr>
            <a:normAutofit/>
          </a:bodyPr>
          <a:lstStyle/>
          <a:p>
            <a:r>
              <a:rPr lang="en-US" altLang="zh-CN" dirty="0"/>
              <a:t>Program Showcase</a:t>
            </a:r>
            <a:endParaRPr lang="zh-CN" altLang="en-US" dirty="0"/>
          </a:p>
        </p:txBody>
      </p:sp>
      <p:sp>
        <p:nvSpPr>
          <p:cNvPr id="3" name="矩形 2">
            <a:extLst>
              <a:ext uri="{FF2B5EF4-FFF2-40B4-BE49-F238E27FC236}">
                <a16:creationId xmlns:a16="http://schemas.microsoft.com/office/drawing/2014/main" id="{7D059265-4BD7-06E0-94E1-F1B06DD526D8}"/>
              </a:ext>
            </a:extLst>
          </p:cNvPr>
          <p:cNvSpPr/>
          <p:nvPr/>
        </p:nvSpPr>
        <p:spPr>
          <a:xfrm>
            <a:off x="1707622" y="2967335"/>
            <a:ext cx="8776762" cy="1569660"/>
          </a:xfrm>
          <a:prstGeom prst="rect">
            <a:avLst/>
          </a:prstGeom>
          <a:noFill/>
        </p:spPr>
        <p:txBody>
          <a:bodyPr wrap="none" lIns="91440" tIns="45720" rIns="91440" bIns="45720">
            <a:spAutoFit/>
          </a:bodyPr>
          <a:lstStyle/>
          <a:p>
            <a:pPr algn="ctr"/>
            <a:r>
              <a:rPr lang="en-US" altLang="zh-CN"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egoe Print" panose="02000600000000000000" pitchFamily="2" charset="0"/>
              </a:rPr>
              <a:t>Show Time </a:t>
            </a:r>
            <a:r>
              <a:rPr lang="zh-CN" altLang="en-U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egoe Print" panose="02000600000000000000" pitchFamily="2" charset="0"/>
              </a:rPr>
              <a:t>！</a:t>
            </a:r>
          </a:p>
        </p:txBody>
      </p:sp>
    </p:spTree>
    <p:extLst>
      <p:ext uri="{BB962C8B-B14F-4D97-AF65-F5344CB8AC3E}">
        <p14:creationId xmlns:p14="http://schemas.microsoft.com/office/powerpoint/2010/main" val="3411078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9400-E7A5-E7E7-1CB6-E82A74FDBC31}"/>
              </a:ext>
            </a:extLst>
          </p:cNvPr>
          <p:cNvSpPr>
            <a:spLocks noGrp="1"/>
          </p:cNvSpPr>
          <p:nvPr>
            <p:ph type="title"/>
          </p:nvPr>
        </p:nvSpPr>
        <p:spPr>
          <a:xfrm>
            <a:off x="258367" y="144908"/>
            <a:ext cx="10515600" cy="975064"/>
          </a:xfrm>
        </p:spPr>
        <p:txBody>
          <a:bodyPr>
            <a:normAutofit/>
          </a:bodyPr>
          <a:lstStyle/>
          <a:p>
            <a:r>
              <a:rPr lang="en-US" altLang="zh-CN" dirty="0"/>
              <a:t>Part </a:t>
            </a:r>
            <a:r>
              <a:rPr lang="en-US" altLang="zh-CN" sz="6000" dirty="0"/>
              <a:t>3</a:t>
            </a:r>
            <a:endParaRPr lang="zh-CN" altLang="en-US" dirty="0"/>
          </a:p>
        </p:txBody>
      </p:sp>
      <p:sp>
        <p:nvSpPr>
          <p:cNvPr id="6" name="文本框 5">
            <a:extLst>
              <a:ext uri="{FF2B5EF4-FFF2-40B4-BE49-F238E27FC236}">
                <a16:creationId xmlns:a16="http://schemas.microsoft.com/office/drawing/2014/main" id="{F8AC5EE1-6776-E697-09C8-201BD17B67C3}"/>
              </a:ext>
            </a:extLst>
          </p:cNvPr>
          <p:cNvSpPr txBox="1"/>
          <p:nvPr/>
        </p:nvSpPr>
        <p:spPr>
          <a:xfrm>
            <a:off x="1503829" y="2967334"/>
            <a:ext cx="9594477" cy="1323439"/>
          </a:xfrm>
          <a:prstGeom prst="rect">
            <a:avLst/>
          </a:prstGeom>
          <a:noFill/>
        </p:spPr>
        <p:txBody>
          <a:bodyPr wrap="square">
            <a:spAutoFit/>
          </a:bodyPr>
          <a:lstStyle/>
          <a:p>
            <a:r>
              <a:rPr kumimoji="0" lang="en-US" altLang="zh-CN" sz="80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Summary &amp; Prospect</a:t>
            </a:r>
            <a:endParaRPr lang="zh-CN" altLang="en-US" sz="3200" b="1" dirty="0"/>
          </a:p>
        </p:txBody>
      </p:sp>
      <p:sp>
        <p:nvSpPr>
          <p:cNvPr id="3" name="文本框 2">
            <a:extLst>
              <a:ext uri="{FF2B5EF4-FFF2-40B4-BE49-F238E27FC236}">
                <a16:creationId xmlns:a16="http://schemas.microsoft.com/office/drawing/2014/main" id="{1F65C0A9-A1AC-5CFF-4304-D141CA8DF50A}"/>
              </a:ext>
            </a:extLst>
          </p:cNvPr>
          <p:cNvSpPr txBox="1"/>
          <p:nvPr/>
        </p:nvSpPr>
        <p:spPr>
          <a:xfrm>
            <a:off x="4769223" y="4205636"/>
            <a:ext cx="4123765" cy="523220"/>
          </a:xfrm>
          <a:prstGeom prst="rect">
            <a:avLst/>
          </a:prstGeom>
          <a:noFill/>
        </p:spPr>
        <p:txBody>
          <a:bodyPr wrap="square" rtlCol="0">
            <a:spAutoFit/>
          </a:bodyPr>
          <a:lstStyle/>
          <a:p>
            <a:r>
              <a:rPr lang="zh-CN" altLang="en-US" sz="2800" b="1" dirty="0">
                <a:solidFill>
                  <a:schemeClr val="bg1">
                    <a:lumMod val="65000"/>
                  </a:schemeClr>
                </a:solidFill>
              </a:rPr>
              <a:t>总结  </a:t>
            </a:r>
            <a:r>
              <a:rPr lang="en-US" altLang="zh-CN" sz="2800" b="1" dirty="0">
                <a:solidFill>
                  <a:schemeClr val="bg1">
                    <a:lumMod val="65000"/>
                  </a:schemeClr>
                </a:solidFill>
              </a:rPr>
              <a:t>&amp;  </a:t>
            </a:r>
            <a:r>
              <a:rPr lang="zh-CN" altLang="en-US" sz="2800" b="1" dirty="0">
                <a:solidFill>
                  <a:schemeClr val="bg1">
                    <a:lumMod val="65000"/>
                  </a:schemeClr>
                </a:solidFill>
              </a:rPr>
              <a:t>展望</a:t>
            </a:r>
          </a:p>
        </p:txBody>
      </p:sp>
    </p:spTree>
    <p:extLst>
      <p:ext uri="{BB962C8B-B14F-4D97-AF65-F5344CB8AC3E}">
        <p14:creationId xmlns:p14="http://schemas.microsoft.com/office/powerpoint/2010/main" val="4155255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3140B27-F1C5-4FF7-E777-9E5FE859A5D1}"/>
              </a:ext>
            </a:extLst>
          </p:cNvPr>
          <p:cNvPicPr>
            <a:picLocks noChangeAspect="1"/>
          </p:cNvPicPr>
          <p:nvPr/>
        </p:nvPicPr>
        <p:blipFill rotWithShape="1">
          <a:blip r:embed="rId2">
            <a:extLst>
              <a:ext uri="{28A0092B-C50C-407E-A947-70E740481C1C}">
                <a14:useLocalDpi xmlns:a14="http://schemas.microsoft.com/office/drawing/2010/main" val="0"/>
              </a:ext>
            </a:extLst>
          </a:blip>
          <a:srcRect b="28316"/>
          <a:stretch/>
        </p:blipFill>
        <p:spPr>
          <a:xfrm>
            <a:off x="977226" y="1897506"/>
            <a:ext cx="2101608" cy="2109096"/>
          </a:xfrm>
          <a:custGeom>
            <a:avLst/>
            <a:gdLst>
              <a:gd name="connsiteX0" fmla="*/ 1050804 w 2101608"/>
              <a:gd name="connsiteY0" fmla="*/ 0 h 2109096"/>
              <a:gd name="connsiteX1" fmla="*/ 2101608 w 2101608"/>
              <a:gd name="connsiteY1" fmla="*/ 1054548 h 2109096"/>
              <a:gd name="connsiteX2" fmla="*/ 1050804 w 2101608"/>
              <a:gd name="connsiteY2" fmla="*/ 2109096 h 2109096"/>
              <a:gd name="connsiteX3" fmla="*/ 0 w 2101608"/>
              <a:gd name="connsiteY3" fmla="*/ 1054548 h 2109096"/>
              <a:gd name="connsiteX4" fmla="*/ 1050804 w 2101608"/>
              <a:gd name="connsiteY4" fmla="*/ 0 h 2109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1608" h="2109096">
                <a:moveTo>
                  <a:pt x="1050804" y="0"/>
                </a:moveTo>
                <a:cubicBezTo>
                  <a:pt x="1631147" y="0"/>
                  <a:pt x="2101608" y="472137"/>
                  <a:pt x="2101608" y="1054548"/>
                </a:cubicBezTo>
                <a:cubicBezTo>
                  <a:pt x="2101608" y="1636959"/>
                  <a:pt x="1631147" y="2109096"/>
                  <a:pt x="1050804" y="2109096"/>
                </a:cubicBezTo>
                <a:cubicBezTo>
                  <a:pt x="470461" y="2109096"/>
                  <a:pt x="0" y="1636959"/>
                  <a:pt x="0" y="1054548"/>
                </a:cubicBezTo>
                <a:cubicBezTo>
                  <a:pt x="0" y="472137"/>
                  <a:pt x="470461" y="0"/>
                  <a:pt x="1050804" y="0"/>
                </a:cubicBezTo>
                <a:close/>
              </a:path>
            </a:pathLst>
          </a:custGeom>
        </p:spPr>
      </p:pic>
      <p:sp>
        <p:nvSpPr>
          <p:cNvPr id="2" name="Title 1">
            <a:extLst>
              <a:ext uri="{FF2B5EF4-FFF2-40B4-BE49-F238E27FC236}">
                <a16:creationId xmlns:a16="http://schemas.microsoft.com/office/drawing/2014/main" id="{510251E4-43B1-915A-4E58-504687FF24CB}"/>
              </a:ext>
            </a:extLst>
          </p:cNvPr>
          <p:cNvSpPr>
            <a:spLocks noGrp="1"/>
          </p:cNvSpPr>
          <p:nvPr>
            <p:ph type="title"/>
          </p:nvPr>
        </p:nvSpPr>
        <p:spPr>
          <a:xfrm>
            <a:off x="838200" y="365125"/>
            <a:ext cx="10515600" cy="905263"/>
          </a:xfrm>
        </p:spPr>
        <p:txBody>
          <a:bodyPr>
            <a:normAutofit fontScale="90000"/>
          </a:bodyPr>
          <a:lstStyle/>
          <a:p>
            <a:r>
              <a:rPr lang="en-US" sz="6000" dirty="0"/>
              <a:t>Presenters</a:t>
            </a:r>
            <a:endParaRPr lang="en-IN" sz="6000" dirty="0"/>
          </a:p>
        </p:txBody>
      </p:sp>
      <p:sp>
        <p:nvSpPr>
          <p:cNvPr id="8" name="TextBox 7">
            <a:extLst>
              <a:ext uri="{FF2B5EF4-FFF2-40B4-BE49-F238E27FC236}">
                <a16:creationId xmlns:a16="http://schemas.microsoft.com/office/drawing/2014/main" id="{A3520B9D-8E66-8C99-79B7-0173C3FED3E0}"/>
              </a:ext>
            </a:extLst>
          </p:cNvPr>
          <p:cNvSpPr txBox="1"/>
          <p:nvPr/>
        </p:nvSpPr>
        <p:spPr>
          <a:xfrm>
            <a:off x="1067970" y="4118289"/>
            <a:ext cx="2811988" cy="1200329"/>
          </a:xfrm>
          <a:prstGeom prst="rect">
            <a:avLst/>
          </a:prstGeom>
          <a:noFill/>
        </p:spPr>
        <p:txBody>
          <a:bodyPr wrap="none" rtlCol="0">
            <a:spAutoFit/>
          </a:bodyPr>
          <a:lstStyle/>
          <a:p>
            <a:r>
              <a:rPr lang="en-US" b="1" dirty="0">
                <a:latin typeface="Bahnschrift SemiBold" panose="020B0502040204020203" pitchFamily="34" charset="0"/>
              </a:rPr>
              <a:t>Name : Price</a:t>
            </a:r>
          </a:p>
          <a:p>
            <a:r>
              <a:rPr lang="en-US" b="1" dirty="0">
                <a:latin typeface="Bahnschrift SemiBold" panose="020B0502040204020203" pitchFamily="34" charset="0"/>
              </a:rPr>
              <a:t>ID : 202224120121</a:t>
            </a:r>
          </a:p>
          <a:p>
            <a:r>
              <a:rPr lang="en-US" b="1" dirty="0">
                <a:latin typeface="Bahnschrift SemiBold" panose="020B0502040204020203" pitchFamily="34" charset="0"/>
              </a:rPr>
              <a:t>Role: Team Leader</a:t>
            </a:r>
          </a:p>
          <a:p>
            <a:r>
              <a:rPr lang="en-US" b="1" dirty="0">
                <a:latin typeface="Bahnschrift SemiBold" panose="020B0502040204020203" pitchFamily="34" charset="0"/>
              </a:rPr>
              <a:t>         B</a:t>
            </a:r>
            <a:r>
              <a:rPr lang="en-US" altLang="zh-CN" b="1" dirty="0">
                <a:latin typeface="Bahnschrift SemiBold" panose="020B0502040204020203" pitchFamily="34" charset="0"/>
              </a:rPr>
              <a:t>ackend Developer</a:t>
            </a:r>
            <a:endParaRPr lang="en-IN" b="1" dirty="0">
              <a:latin typeface="Bahnschrift SemiBold" panose="020B0502040204020203" pitchFamily="34" charset="0"/>
            </a:endParaRPr>
          </a:p>
        </p:txBody>
      </p:sp>
      <p:pic>
        <p:nvPicPr>
          <p:cNvPr id="9" name="Picture 8">
            <a:extLst>
              <a:ext uri="{FF2B5EF4-FFF2-40B4-BE49-F238E27FC236}">
                <a16:creationId xmlns:a16="http://schemas.microsoft.com/office/drawing/2014/main" id="{0C419346-AE3C-1579-C19B-0FE8D62883C7}"/>
              </a:ext>
            </a:extLst>
          </p:cNvPr>
          <p:cNvPicPr>
            <a:picLocks noChangeAspect="1"/>
          </p:cNvPicPr>
          <p:nvPr/>
        </p:nvPicPr>
        <p:blipFill rotWithShape="1">
          <a:blip r:embed="rId3">
            <a:extLst>
              <a:ext uri="{28A0092B-C50C-407E-A947-70E740481C1C}">
                <a14:useLocalDpi xmlns:a14="http://schemas.microsoft.com/office/drawing/2010/main" val="0"/>
              </a:ext>
            </a:extLst>
          </a:blip>
          <a:srcRect l="178" r="178"/>
          <a:stretch/>
        </p:blipFill>
        <p:spPr>
          <a:xfrm>
            <a:off x="3726243" y="1897506"/>
            <a:ext cx="2101608" cy="2109096"/>
          </a:xfrm>
          <a:custGeom>
            <a:avLst/>
            <a:gdLst>
              <a:gd name="connsiteX0" fmla="*/ 1050804 w 2101608"/>
              <a:gd name="connsiteY0" fmla="*/ 0 h 2109096"/>
              <a:gd name="connsiteX1" fmla="*/ 2101608 w 2101608"/>
              <a:gd name="connsiteY1" fmla="*/ 1054548 h 2109096"/>
              <a:gd name="connsiteX2" fmla="*/ 1050804 w 2101608"/>
              <a:gd name="connsiteY2" fmla="*/ 2109096 h 2109096"/>
              <a:gd name="connsiteX3" fmla="*/ 0 w 2101608"/>
              <a:gd name="connsiteY3" fmla="*/ 1054548 h 2109096"/>
              <a:gd name="connsiteX4" fmla="*/ 1050804 w 2101608"/>
              <a:gd name="connsiteY4" fmla="*/ 0 h 2109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1608" h="2109096">
                <a:moveTo>
                  <a:pt x="1050804" y="0"/>
                </a:moveTo>
                <a:cubicBezTo>
                  <a:pt x="1631147" y="0"/>
                  <a:pt x="2101608" y="472137"/>
                  <a:pt x="2101608" y="1054548"/>
                </a:cubicBezTo>
                <a:cubicBezTo>
                  <a:pt x="2101608" y="1636959"/>
                  <a:pt x="1631147" y="2109096"/>
                  <a:pt x="1050804" y="2109096"/>
                </a:cubicBezTo>
                <a:cubicBezTo>
                  <a:pt x="470461" y="2109096"/>
                  <a:pt x="0" y="1636959"/>
                  <a:pt x="0" y="1054548"/>
                </a:cubicBezTo>
                <a:cubicBezTo>
                  <a:pt x="0" y="472137"/>
                  <a:pt x="470461" y="0"/>
                  <a:pt x="1050804" y="0"/>
                </a:cubicBezTo>
                <a:close/>
              </a:path>
            </a:pathLst>
          </a:custGeom>
        </p:spPr>
      </p:pic>
      <p:sp>
        <p:nvSpPr>
          <p:cNvPr id="10" name="TextBox 9">
            <a:extLst>
              <a:ext uri="{FF2B5EF4-FFF2-40B4-BE49-F238E27FC236}">
                <a16:creationId xmlns:a16="http://schemas.microsoft.com/office/drawing/2014/main" id="{E0DE1C56-4480-AAD9-4080-740202CA2A5E}"/>
              </a:ext>
            </a:extLst>
          </p:cNvPr>
          <p:cNvSpPr txBox="1"/>
          <p:nvPr/>
        </p:nvSpPr>
        <p:spPr>
          <a:xfrm>
            <a:off x="3816987" y="4118289"/>
            <a:ext cx="2815194" cy="1477328"/>
          </a:xfrm>
          <a:prstGeom prst="rect">
            <a:avLst/>
          </a:prstGeom>
          <a:noFill/>
        </p:spPr>
        <p:txBody>
          <a:bodyPr wrap="none" rtlCol="0">
            <a:spAutoFit/>
          </a:bodyPr>
          <a:lstStyle/>
          <a:p>
            <a:r>
              <a:rPr lang="en-US" b="1" dirty="0">
                <a:latin typeface="Bahnschrift SemiBold" panose="020B0502040204020203" pitchFamily="34" charset="0"/>
              </a:rPr>
              <a:t>Name: L</a:t>
            </a:r>
            <a:r>
              <a:rPr lang="en-US" altLang="zh-CN" b="1" dirty="0">
                <a:latin typeface="Bahnschrift SemiBold" panose="020B0502040204020203" pitchFamily="34" charset="0"/>
              </a:rPr>
              <a:t>eah</a:t>
            </a:r>
            <a:endParaRPr lang="en-US" b="1" dirty="0">
              <a:latin typeface="Bahnschrift SemiBold" panose="020B0502040204020203" pitchFamily="34" charset="0"/>
            </a:endParaRPr>
          </a:p>
          <a:p>
            <a:r>
              <a:rPr lang="en-US" b="1" dirty="0">
                <a:latin typeface="Bahnschrift SemiBold" panose="020B0502040204020203" pitchFamily="34" charset="0"/>
              </a:rPr>
              <a:t>ID: 202224120148</a:t>
            </a:r>
          </a:p>
          <a:p>
            <a:r>
              <a:rPr lang="en-US" b="1" dirty="0">
                <a:latin typeface="Bahnschrift SemiBold" panose="020B0502040204020203" pitchFamily="34" charset="0"/>
              </a:rPr>
              <a:t>Role: Frontend Developer</a:t>
            </a:r>
          </a:p>
          <a:p>
            <a:r>
              <a:rPr lang="en-US" altLang="zh-CN" b="1" dirty="0">
                <a:latin typeface="Bahnschrift SemiBold" panose="020B0502040204020203" pitchFamily="34" charset="0"/>
              </a:rPr>
              <a:t>         UI Designer</a:t>
            </a:r>
          </a:p>
          <a:p>
            <a:endParaRPr lang="en-IN" b="1" dirty="0">
              <a:latin typeface="Bahnschrift SemiBold" panose="020B0502040204020203" pitchFamily="34" charset="0"/>
            </a:endParaRPr>
          </a:p>
        </p:txBody>
      </p:sp>
      <p:pic>
        <p:nvPicPr>
          <p:cNvPr id="11" name="Picture 10">
            <a:extLst>
              <a:ext uri="{FF2B5EF4-FFF2-40B4-BE49-F238E27FC236}">
                <a16:creationId xmlns:a16="http://schemas.microsoft.com/office/drawing/2014/main" id="{AFA62A2E-56E3-5976-CE46-805C83B476B5}"/>
              </a:ext>
            </a:extLst>
          </p:cNvPr>
          <p:cNvPicPr>
            <a:picLocks noChangeAspect="1"/>
          </p:cNvPicPr>
          <p:nvPr/>
        </p:nvPicPr>
        <p:blipFill rotWithShape="1">
          <a:blip r:embed="rId4">
            <a:extLst>
              <a:ext uri="{28A0092B-C50C-407E-A947-70E740481C1C}">
                <a14:useLocalDpi xmlns:a14="http://schemas.microsoft.com/office/drawing/2010/main" val="0"/>
              </a:ext>
            </a:extLst>
          </a:blip>
          <a:srcRect b="28378"/>
          <a:stretch/>
        </p:blipFill>
        <p:spPr>
          <a:xfrm>
            <a:off x="6475260" y="1897506"/>
            <a:ext cx="2101608" cy="2109096"/>
          </a:xfrm>
          <a:custGeom>
            <a:avLst/>
            <a:gdLst>
              <a:gd name="connsiteX0" fmla="*/ 1050804 w 2101608"/>
              <a:gd name="connsiteY0" fmla="*/ 0 h 2109096"/>
              <a:gd name="connsiteX1" fmla="*/ 2101608 w 2101608"/>
              <a:gd name="connsiteY1" fmla="*/ 1054548 h 2109096"/>
              <a:gd name="connsiteX2" fmla="*/ 1050804 w 2101608"/>
              <a:gd name="connsiteY2" fmla="*/ 2109096 h 2109096"/>
              <a:gd name="connsiteX3" fmla="*/ 0 w 2101608"/>
              <a:gd name="connsiteY3" fmla="*/ 1054548 h 2109096"/>
              <a:gd name="connsiteX4" fmla="*/ 1050804 w 2101608"/>
              <a:gd name="connsiteY4" fmla="*/ 0 h 2109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1608" h="2109096">
                <a:moveTo>
                  <a:pt x="1050804" y="0"/>
                </a:moveTo>
                <a:cubicBezTo>
                  <a:pt x="1631147" y="0"/>
                  <a:pt x="2101608" y="472137"/>
                  <a:pt x="2101608" y="1054548"/>
                </a:cubicBezTo>
                <a:cubicBezTo>
                  <a:pt x="2101608" y="1636959"/>
                  <a:pt x="1631147" y="2109096"/>
                  <a:pt x="1050804" y="2109096"/>
                </a:cubicBezTo>
                <a:cubicBezTo>
                  <a:pt x="470461" y="2109096"/>
                  <a:pt x="0" y="1636959"/>
                  <a:pt x="0" y="1054548"/>
                </a:cubicBezTo>
                <a:cubicBezTo>
                  <a:pt x="0" y="472137"/>
                  <a:pt x="470461" y="0"/>
                  <a:pt x="1050804" y="0"/>
                </a:cubicBezTo>
                <a:close/>
              </a:path>
            </a:pathLst>
          </a:custGeom>
        </p:spPr>
      </p:pic>
      <p:sp>
        <p:nvSpPr>
          <p:cNvPr id="12" name="TextBox 11">
            <a:extLst>
              <a:ext uri="{FF2B5EF4-FFF2-40B4-BE49-F238E27FC236}">
                <a16:creationId xmlns:a16="http://schemas.microsoft.com/office/drawing/2014/main" id="{D39AFE2B-CD19-A0AF-C295-D835217AD3FB}"/>
              </a:ext>
            </a:extLst>
          </p:cNvPr>
          <p:cNvSpPr txBox="1"/>
          <p:nvPr/>
        </p:nvSpPr>
        <p:spPr>
          <a:xfrm>
            <a:off x="6566004" y="4118289"/>
            <a:ext cx="2848857" cy="923330"/>
          </a:xfrm>
          <a:prstGeom prst="rect">
            <a:avLst/>
          </a:prstGeom>
          <a:noFill/>
        </p:spPr>
        <p:txBody>
          <a:bodyPr wrap="none" rtlCol="0">
            <a:spAutoFit/>
          </a:bodyPr>
          <a:lstStyle/>
          <a:p>
            <a:r>
              <a:rPr lang="en-US" b="1" dirty="0">
                <a:latin typeface="Bahnschrift SemiBold" panose="020B0502040204020203" pitchFamily="34" charset="0"/>
              </a:rPr>
              <a:t>Name: Sue</a:t>
            </a:r>
          </a:p>
          <a:p>
            <a:r>
              <a:rPr lang="en-US" b="1" dirty="0">
                <a:latin typeface="Bahnschrift SemiBold" panose="020B0502040204020203" pitchFamily="34" charset="0"/>
              </a:rPr>
              <a:t>ID: 202224120147</a:t>
            </a:r>
          </a:p>
          <a:p>
            <a:r>
              <a:rPr lang="en-US" b="1" dirty="0">
                <a:latin typeface="Bahnschrift SemiBold" panose="020B0502040204020203" pitchFamily="34" charset="0"/>
              </a:rPr>
              <a:t>Role: Database Developer</a:t>
            </a:r>
            <a:endParaRPr lang="en-IN" b="1" dirty="0">
              <a:latin typeface="Bahnschrift SemiBold" panose="020B0502040204020203" pitchFamily="34" charset="0"/>
            </a:endParaRPr>
          </a:p>
        </p:txBody>
      </p:sp>
      <p:pic>
        <p:nvPicPr>
          <p:cNvPr id="13" name="Picture 12">
            <a:extLst>
              <a:ext uri="{FF2B5EF4-FFF2-40B4-BE49-F238E27FC236}">
                <a16:creationId xmlns:a16="http://schemas.microsoft.com/office/drawing/2014/main" id="{6ACAD884-DBC8-E18D-CF13-B6729C67166F}"/>
              </a:ext>
            </a:extLst>
          </p:cNvPr>
          <p:cNvPicPr>
            <a:picLocks noChangeAspect="1"/>
          </p:cNvPicPr>
          <p:nvPr/>
        </p:nvPicPr>
        <p:blipFill rotWithShape="1">
          <a:blip r:embed="rId5">
            <a:extLst>
              <a:ext uri="{28A0092B-C50C-407E-A947-70E740481C1C}">
                <a14:useLocalDpi xmlns:a14="http://schemas.microsoft.com/office/drawing/2010/main" val="0"/>
              </a:ext>
            </a:extLst>
          </a:blip>
          <a:srcRect t="338" b="21302"/>
          <a:stretch/>
        </p:blipFill>
        <p:spPr>
          <a:xfrm>
            <a:off x="9224277" y="1897506"/>
            <a:ext cx="2101608" cy="2109096"/>
          </a:xfrm>
          <a:custGeom>
            <a:avLst/>
            <a:gdLst>
              <a:gd name="connsiteX0" fmla="*/ 1050804 w 2101608"/>
              <a:gd name="connsiteY0" fmla="*/ 0 h 2109096"/>
              <a:gd name="connsiteX1" fmla="*/ 2101608 w 2101608"/>
              <a:gd name="connsiteY1" fmla="*/ 1054548 h 2109096"/>
              <a:gd name="connsiteX2" fmla="*/ 1050804 w 2101608"/>
              <a:gd name="connsiteY2" fmla="*/ 2109096 h 2109096"/>
              <a:gd name="connsiteX3" fmla="*/ 0 w 2101608"/>
              <a:gd name="connsiteY3" fmla="*/ 1054548 h 2109096"/>
              <a:gd name="connsiteX4" fmla="*/ 1050804 w 2101608"/>
              <a:gd name="connsiteY4" fmla="*/ 0 h 2109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1608" h="2109096">
                <a:moveTo>
                  <a:pt x="1050804" y="0"/>
                </a:moveTo>
                <a:cubicBezTo>
                  <a:pt x="1631147" y="0"/>
                  <a:pt x="2101608" y="472137"/>
                  <a:pt x="2101608" y="1054548"/>
                </a:cubicBezTo>
                <a:cubicBezTo>
                  <a:pt x="2101608" y="1636959"/>
                  <a:pt x="1631147" y="2109096"/>
                  <a:pt x="1050804" y="2109096"/>
                </a:cubicBezTo>
                <a:cubicBezTo>
                  <a:pt x="470461" y="2109096"/>
                  <a:pt x="0" y="1636959"/>
                  <a:pt x="0" y="1054548"/>
                </a:cubicBezTo>
                <a:cubicBezTo>
                  <a:pt x="0" y="472137"/>
                  <a:pt x="470461" y="0"/>
                  <a:pt x="1050804" y="0"/>
                </a:cubicBezTo>
                <a:close/>
              </a:path>
            </a:pathLst>
          </a:custGeom>
        </p:spPr>
      </p:pic>
      <p:sp>
        <p:nvSpPr>
          <p:cNvPr id="14" name="TextBox 13">
            <a:extLst>
              <a:ext uri="{FF2B5EF4-FFF2-40B4-BE49-F238E27FC236}">
                <a16:creationId xmlns:a16="http://schemas.microsoft.com/office/drawing/2014/main" id="{7E60D9CE-4CC3-E831-AE17-E5E4BC041E60}"/>
              </a:ext>
            </a:extLst>
          </p:cNvPr>
          <p:cNvSpPr txBox="1"/>
          <p:nvPr/>
        </p:nvSpPr>
        <p:spPr>
          <a:xfrm>
            <a:off x="9315021" y="4118289"/>
            <a:ext cx="2768707" cy="923330"/>
          </a:xfrm>
          <a:prstGeom prst="rect">
            <a:avLst/>
          </a:prstGeom>
          <a:noFill/>
        </p:spPr>
        <p:txBody>
          <a:bodyPr wrap="none" rtlCol="0">
            <a:spAutoFit/>
          </a:bodyPr>
          <a:lstStyle/>
          <a:p>
            <a:r>
              <a:rPr lang="en-US" b="1" dirty="0">
                <a:latin typeface="Bahnschrift SemiBold" panose="020B0502040204020203" pitchFamily="34" charset="0"/>
              </a:rPr>
              <a:t>Name : Zhang</a:t>
            </a:r>
          </a:p>
          <a:p>
            <a:r>
              <a:rPr lang="en-US" b="1" dirty="0">
                <a:latin typeface="Bahnschrift SemiBold" panose="020B0502040204020203" pitchFamily="34" charset="0"/>
              </a:rPr>
              <a:t>ID : 202224120145</a:t>
            </a:r>
          </a:p>
          <a:p>
            <a:r>
              <a:rPr lang="en-US" b="1" dirty="0">
                <a:latin typeface="Bahnschrift SemiBold" panose="020B0502040204020203" pitchFamily="34" charset="0"/>
              </a:rPr>
              <a:t>Role: Backend Developer</a:t>
            </a:r>
            <a:endParaRPr lang="en-IN" b="1" dirty="0">
              <a:latin typeface="Bahnschrift SemiBold" panose="020B0502040204020203" pitchFamily="34" charset="0"/>
            </a:endParaRPr>
          </a:p>
        </p:txBody>
      </p:sp>
    </p:spTree>
    <p:extLst>
      <p:ext uri="{BB962C8B-B14F-4D97-AF65-F5344CB8AC3E}">
        <p14:creationId xmlns:p14="http://schemas.microsoft.com/office/powerpoint/2010/main" val="3564254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9400-E7A5-E7E7-1CB6-E82A74FDBC31}"/>
              </a:ext>
            </a:extLst>
          </p:cNvPr>
          <p:cNvSpPr>
            <a:spLocks noGrp="1"/>
          </p:cNvSpPr>
          <p:nvPr>
            <p:ph type="title"/>
          </p:nvPr>
        </p:nvSpPr>
        <p:spPr>
          <a:xfrm>
            <a:off x="0" y="10269"/>
            <a:ext cx="10515600" cy="975064"/>
          </a:xfrm>
        </p:spPr>
        <p:txBody>
          <a:bodyPr>
            <a:normAutofit/>
          </a:bodyPr>
          <a:lstStyle/>
          <a:p>
            <a:r>
              <a:rPr lang="en-US" altLang="zh-CN" dirty="0"/>
              <a:t>Problem Response</a:t>
            </a:r>
            <a:endParaRPr lang="zh-CN" altLang="en-US" dirty="0"/>
          </a:p>
        </p:txBody>
      </p:sp>
      <p:sp>
        <p:nvSpPr>
          <p:cNvPr id="4" name="文本框 3">
            <a:extLst>
              <a:ext uri="{FF2B5EF4-FFF2-40B4-BE49-F238E27FC236}">
                <a16:creationId xmlns:a16="http://schemas.microsoft.com/office/drawing/2014/main" id="{A958FBD4-908D-5117-4367-C3FB0A09EF1B}"/>
              </a:ext>
            </a:extLst>
          </p:cNvPr>
          <p:cNvSpPr txBox="1"/>
          <p:nvPr/>
        </p:nvSpPr>
        <p:spPr>
          <a:xfrm>
            <a:off x="1002441" y="1391361"/>
            <a:ext cx="6303798" cy="3970318"/>
          </a:xfrm>
          <a:prstGeom prst="rect">
            <a:avLst/>
          </a:prstGeom>
          <a:noFill/>
        </p:spPr>
        <p:txBody>
          <a:bodyPr wrap="square">
            <a:spAutoFit/>
          </a:bodyPr>
          <a:lstStyle/>
          <a:p>
            <a:r>
              <a:rPr lang="zh-CN" altLang="en-US" sz="2800" dirty="0"/>
              <a:t>   During development, many statements were in areas that we did not cover. Starting from scratch will inevitably have some things that are not well understood, such as the implementation of the event listening function. Therefore, in order to complete the project, we looked up a lot of materials, and after learning, we finally implemented the relevant functions.</a:t>
            </a:r>
          </a:p>
        </p:txBody>
      </p:sp>
      <p:pic>
        <p:nvPicPr>
          <p:cNvPr id="6" name="图片 5">
            <a:extLst>
              <a:ext uri="{FF2B5EF4-FFF2-40B4-BE49-F238E27FC236}">
                <a16:creationId xmlns:a16="http://schemas.microsoft.com/office/drawing/2014/main" id="{A0D5DE01-04D5-2579-9FD3-3279E2B9C72C}"/>
              </a:ext>
            </a:extLst>
          </p:cNvPr>
          <p:cNvPicPr>
            <a:picLocks noChangeAspect="1"/>
          </p:cNvPicPr>
          <p:nvPr/>
        </p:nvPicPr>
        <p:blipFill>
          <a:blip r:embed="rId2"/>
          <a:stretch>
            <a:fillRect/>
          </a:stretch>
        </p:blipFill>
        <p:spPr>
          <a:xfrm>
            <a:off x="6957735" y="2342309"/>
            <a:ext cx="3790950" cy="3267075"/>
          </a:xfrm>
          <a:prstGeom prst="rect">
            <a:avLst/>
          </a:prstGeom>
        </p:spPr>
      </p:pic>
      <p:sp>
        <p:nvSpPr>
          <p:cNvPr id="3" name="文本框 2">
            <a:extLst>
              <a:ext uri="{FF2B5EF4-FFF2-40B4-BE49-F238E27FC236}">
                <a16:creationId xmlns:a16="http://schemas.microsoft.com/office/drawing/2014/main" id="{66C66BB3-A7FB-E43F-1DF5-0ED233FDCB6F}"/>
              </a:ext>
            </a:extLst>
          </p:cNvPr>
          <p:cNvSpPr txBox="1"/>
          <p:nvPr/>
        </p:nvSpPr>
        <p:spPr>
          <a:xfrm>
            <a:off x="559489" y="659011"/>
            <a:ext cx="2850777" cy="523220"/>
          </a:xfrm>
          <a:prstGeom prst="rect">
            <a:avLst/>
          </a:prstGeom>
          <a:noFill/>
        </p:spPr>
        <p:txBody>
          <a:bodyPr wrap="square" rtlCol="0">
            <a:spAutoFit/>
          </a:bodyPr>
          <a:lstStyle/>
          <a:p>
            <a:r>
              <a:rPr lang="en-US" altLang="zh-CN" sz="2800" b="1" dirty="0">
                <a:solidFill>
                  <a:schemeClr val="bg1">
                    <a:lumMod val="65000"/>
                  </a:schemeClr>
                </a:solidFill>
              </a:rPr>
              <a:t>· </a:t>
            </a:r>
            <a:r>
              <a:rPr lang="zh-CN" altLang="en-US" sz="2800" b="1" dirty="0">
                <a:solidFill>
                  <a:schemeClr val="bg1">
                    <a:lumMod val="65000"/>
                  </a:schemeClr>
                </a:solidFill>
              </a:rPr>
              <a:t>问  题  处  理</a:t>
            </a:r>
          </a:p>
        </p:txBody>
      </p:sp>
      <p:sp>
        <p:nvSpPr>
          <p:cNvPr id="7" name="文本框 6">
            <a:extLst>
              <a:ext uri="{FF2B5EF4-FFF2-40B4-BE49-F238E27FC236}">
                <a16:creationId xmlns:a16="http://schemas.microsoft.com/office/drawing/2014/main" id="{1F74EFE6-C684-AE97-C415-8A417894CFD7}"/>
              </a:ext>
            </a:extLst>
          </p:cNvPr>
          <p:cNvSpPr txBox="1"/>
          <p:nvPr/>
        </p:nvSpPr>
        <p:spPr>
          <a:xfrm>
            <a:off x="1002441" y="5254242"/>
            <a:ext cx="6234952" cy="1200329"/>
          </a:xfrm>
          <a:prstGeom prst="rect">
            <a:avLst/>
          </a:prstGeom>
          <a:noFill/>
        </p:spPr>
        <p:txBody>
          <a:bodyPr wrap="square">
            <a:spAutoFit/>
          </a:bodyPr>
          <a:lstStyle/>
          <a:p>
            <a:r>
              <a:rPr lang="en-US" altLang="zh-CN" b="1" dirty="0">
                <a:solidFill>
                  <a:schemeClr val="bg1">
                    <a:lumMod val="65000"/>
                  </a:schemeClr>
                </a:solidFill>
              </a:rPr>
              <a:t>    · </a:t>
            </a:r>
            <a:r>
              <a:rPr lang="zh-CN" altLang="en-US" b="1" dirty="0">
                <a:solidFill>
                  <a:schemeClr val="bg1">
                    <a:lumMod val="65000"/>
                  </a:schemeClr>
                </a:solidFill>
              </a:rPr>
              <a:t>在开发过程中，遇到了许多我们未曾涉及的领域。在第一次完成中，我们遇到了许多困难，比如事件监听功能的实现。为了完成项目，我们查找了大量资料，最终实现了相关功能。</a:t>
            </a:r>
          </a:p>
          <a:p>
            <a:endParaRPr lang="zh-CN" altLang="en-US" b="1" dirty="0">
              <a:solidFill>
                <a:schemeClr val="bg1">
                  <a:lumMod val="65000"/>
                </a:schemeClr>
              </a:solidFill>
            </a:endParaRPr>
          </a:p>
        </p:txBody>
      </p:sp>
    </p:spTree>
    <p:extLst>
      <p:ext uri="{BB962C8B-B14F-4D97-AF65-F5344CB8AC3E}">
        <p14:creationId xmlns:p14="http://schemas.microsoft.com/office/powerpoint/2010/main" val="3460916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9400-E7A5-E7E7-1CB6-E82A74FDBC31}"/>
              </a:ext>
            </a:extLst>
          </p:cNvPr>
          <p:cNvSpPr>
            <a:spLocks noGrp="1"/>
          </p:cNvSpPr>
          <p:nvPr>
            <p:ph type="title"/>
          </p:nvPr>
        </p:nvSpPr>
        <p:spPr>
          <a:xfrm>
            <a:off x="0" y="0"/>
            <a:ext cx="10515600" cy="975064"/>
          </a:xfrm>
        </p:spPr>
        <p:txBody>
          <a:bodyPr>
            <a:normAutofit/>
          </a:bodyPr>
          <a:lstStyle/>
          <a:p>
            <a:r>
              <a:rPr lang="en-US" altLang="zh-CN" dirty="0"/>
              <a:t>Project Summary</a:t>
            </a:r>
            <a:endParaRPr lang="zh-CN" altLang="en-US" dirty="0"/>
          </a:p>
        </p:txBody>
      </p:sp>
      <p:sp>
        <p:nvSpPr>
          <p:cNvPr id="6" name="文本框 5">
            <a:extLst>
              <a:ext uri="{FF2B5EF4-FFF2-40B4-BE49-F238E27FC236}">
                <a16:creationId xmlns:a16="http://schemas.microsoft.com/office/drawing/2014/main" id="{CD0E9756-84CA-F4A5-3C94-93F981D16394}"/>
              </a:ext>
            </a:extLst>
          </p:cNvPr>
          <p:cNvSpPr txBox="1"/>
          <p:nvPr/>
        </p:nvSpPr>
        <p:spPr>
          <a:xfrm>
            <a:off x="5650642" y="3429000"/>
            <a:ext cx="5392270" cy="2246769"/>
          </a:xfrm>
          <a:prstGeom prst="rect">
            <a:avLst/>
          </a:prstGeom>
          <a:noFill/>
        </p:spPr>
        <p:txBody>
          <a:bodyPr wrap="square">
            <a:spAutoFit/>
          </a:bodyPr>
          <a:lstStyle/>
          <a:p>
            <a:r>
              <a:rPr lang="zh-CN" altLang="en-US" sz="2800" dirty="0"/>
              <a:t>    In addition, through teamwork, we understand the relevant steps of enterprise development procedures and the knowledge and experience of modular development.</a:t>
            </a:r>
          </a:p>
        </p:txBody>
      </p:sp>
      <p:pic>
        <p:nvPicPr>
          <p:cNvPr id="8" name="图片 7">
            <a:extLst>
              <a:ext uri="{FF2B5EF4-FFF2-40B4-BE49-F238E27FC236}">
                <a16:creationId xmlns:a16="http://schemas.microsoft.com/office/drawing/2014/main" id="{C90F8A85-5C40-D70D-C6B2-A1971E774A7F}"/>
              </a:ext>
            </a:extLst>
          </p:cNvPr>
          <p:cNvPicPr>
            <a:picLocks noChangeAspect="1"/>
          </p:cNvPicPr>
          <p:nvPr/>
        </p:nvPicPr>
        <p:blipFill>
          <a:blip r:embed="rId2"/>
          <a:stretch>
            <a:fillRect/>
          </a:stretch>
        </p:blipFill>
        <p:spPr>
          <a:xfrm>
            <a:off x="1418038" y="3738629"/>
            <a:ext cx="3058163" cy="2444773"/>
          </a:xfrm>
          <a:prstGeom prst="rect">
            <a:avLst/>
          </a:prstGeom>
        </p:spPr>
      </p:pic>
      <p:sp>
        <p:nvSpPr>
          <p:cNvPr id="4" name="文本框 3">
            <a:extLst>
              <a:ext uri="{FF2B5EF4-FFF2-40B4-BE49-F238E27FC236}">
                <a16:creationId xmlns:a16="http://schemas.microsoft.com/office/drawing/2014/main" id="{7EEF62AC-36B0-89CC-B8AA-5D409F8DF99E}"/>
              </a:ext>
            </a:extLst>
          </p:cNvPr>
          <p:cNvSpPr txBox="1"/>
          <p:nvPr/>
        </p:nvSpPr>
        <p:spPr>
          <a:xfrm>
            <a:off x="599031" y="1448905"/>
            <a:ext cx="5631444" cy="1815882"/>
          </a:xfrm>
          <a:prstGeom prst="rect">
            <a:avLst/>
          </a:prstGeom>
          <a:noFill/>
        </p:spPr>
        <p:txBody>
          <a:bodyPr wrap="square">
            <a:spAutoFit/>
          </a:bodyPr>
          <a:lstStyle/>
          <a:p>
            <a:r>
              <a:rPr lang="zh-CN" altLang="en-US" sz="2800" dirty="0"/>
              <a:t>    In the completion of this project, we learned more about Java's syntax and gained a better understanding of the use of databases.</a:t>
            </a:r>
          </a:p>
        </p:txBody>
      </p:sp>
      <p:sp>
        <p:nvSpPr>
          <p:cNvPr id="9" name="矩形 8">
            <a:extLst>
              <a:ext uri="{FF2B5EF4-FFF2-40B4-BE49-F238E27FC236}">
                <a16:creationId xmlns:a16="http://schemas.microsoft.com/office/drawing/2014/main" id="{3399F7A6-96B2-B57C-2B1B-185CF7454538}"/>
              </a:ext>
            </a:extLst>
          </p:cNvPr>
          <p:cNvSpPr/>
          <p:nvPr/>
        </p:nvSpPr>
        <p:spPr>
          <a:xfrm>
            <a:off x="5503529" y="1710515"/>
            <a:ext cx="6266329" cy="1938992"/>
          </a:xfrm>
          <a:prstGeom prst="rect">
            <a:avLst/>
          </a:prstGeom>
          <a:noFill/>
        </p:spPr>
        <p:txBody>
          <a:bodyPr wrap="square" lIns="91440" tIns="45720" rIns="91440" bIns="45720">
            <a:spAutoFit/>
          </a:bodyPr>
          <a:lstStyle/>
          <a:p>
            <a:pPr algn="ctr"/>
            <a:r>
              <a:rPr lang="en-US" altLang="zh-CN" sz="6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Segoe Script" panose="030B0504020000000003" pitchFamily="66" charset="0"/>
              </a:rPr>
              <a:t>Java </a:t>
            </a:r>
            <a:r>
              <a:rPr lang="en-US" altLang="zh-CN" sz="6000" b="1" cap="none" spc="0" dirty="0">
                <a:ln w="9525">
                  <a:solidFill>
                    <a:schemeClr val="bg1"/>
                  </a:solidFill>
                  <a:prstDash val="solid"/>
                </a:ln>
                <a:solidFill>
                  <a:schemeClr val="accent6">
                    <a:lumMod val="60000"/>
                    <a:lumOff val="40000"/>
                  </a:schemeClr>
                </a:solidFill>
                <a:effectLst>
                  <a:outerShdw blurRad="12700" dist="38100" dir="2700000" algn="tl" rotWithShape="0">
                    <a:schemeClr val="accent5">
                      <a:lumMod val="60000"/>
                      <a:lumOff val="40000"/>
                    </a:schemeClr>
                  </a:outerShdw>
                </a:effectLst>
                <a:latin typeface="Segoe Script" panose="030B0504020000000003" pitchFamily="66" charset="0"/>
              </a:rPr>
              <a:t>JDBS</a:t>
            </a:r>
            <a:r>
              <a:rPr lang="en-US" altLang="zh-CN" sz="6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Segoe Script" panose="030B0504020000000003" pitchFamily="66" charset="0"/>
              </a:rPr>
              <a:t> </a:t>
            </a:r>
          </a:p>
          <a:p>
            <a:pPr algn="ctr"/>
            <a:r>
              <a:rPr lang="en-US" altLang="zh-CN" sz="6000" b="1" cap="none" spc="0" dirty="0">
                <a:ln w="9525">
                  <a:solidFill>
                    <a:schemeClr val="bg1"/>
                  </a:solidFill>
                  <a:prstDash val="solid"/>
                </a:ln>
                <a:solidFill>
                  <a:schemeClr val="accent2">
                    <a:lumMod val="75000"/>
                  </a:schemeClr>
                </a:solidFill>
                <a:effectLst>
                  <a:outerShdw blurRad="12700" dist="38100" dir="2700000" algn="tl" rotWithShape="0">
                    <a:schemeClr val="accent5">
                      <a:lumMod val="60000"/>
                      <a:lumOff val="40000"/>
                    </a:schemeClr>
                  </a:outerShdw>
                </a:effectLst>
                <a:latin typeface="Segoe Script" panose="030B0504020000000003" pitchFamily="66" charset="0"/>
              </a:rPr>
              <a:t>Swing</a:t>
            </a:r>
            <a:r>
              <a:rPr lang="en-US" altLang="zh-CN" sz="6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Segoe Script" panose="030B0504020000000003" pitchFamily="66" charset="0"/>
              </a:rPr>
              <a:t> </a:t>
            </a:r>
            <a:r>
              <a:rPr lang="en-US" altLang="zh-CN" sz="6000" b="1" cap="none" spc="0" dirty="0">
                <a:ln w="9525">
                  <a:solidFill>
                    <a:schemeClr val="bg1"/>
                  </a:solidFill>
                  <a:prstDash val="solid"/>
                </a:ln>
                <a:solidFill>
                  <a:srgbClr val="7030A0"/>
                </a:solidFill>
                <a:effectLst>
                  <a:outerShdw blurRad="12700" dist="38100" dir="2700000" algn="tl" rotWithShape="0">
                    <a:schemeClr val="accent5">
                      <a:lumMod val="60000"/>
                      <a:lumOff val="40000"/>
                    </a:schemeClr>
                  </a:outerShdw>
                </a:effectLst>
                <a:latin typeface="Segoe Script" panose="030B0504020000000003" pitchFamily="66" charset="0"/>
              </a:rPr>
              <a:t>MySQL</a:t>
            </a:r>
            <a:endParaRPr lang="zh-CN" altLang="en-US" sz="6000" b="1" cap="none" spc="0" dirty="0">
              <a:ln w="9525">
                <a:solidFill>
                  <a:schemeClr val="bg1"/>
                </a:solidFill>
                <a:prstDash val="solid"/>
              </a:ln>
              <a:solidFill>
                <a:srgbClr val="7030A0"/>
              </a:solidFill>
              <a:effectLst>
                <a:outerShdw blurRad="12700" dist="38100" dir="2700000" algn="tl" rotWithShape="0">
                  <a:schemeClr val="accent5">
                    <a:lumMod val="60000"/>
                    <a:lumOff val="40000"/>
                  </a:schemeClr>
                </a:outerShdw>
              </a:effectLst>
              <a:latin typeface="Segoe Script" panose="030B0504020000000003" pitchFamily="66" charset="0"/>
            </a:endParaRPr>
          </a:p>
        </p:txBody>
      </p:sp>
      <p:sp>
        <p:nvSpPr>
          <p:cNvPr id="3" name="文本框 2">
            <a:extLst>
              <a:ext uri="{FF2B5EF4-FFF2-40B4-BE49-F238E27FC236}">
                <a16:creationId xmlns:a16="http://schemas.microsoft.com/office/drawing/2014/main" id="{99966AC0-BE0D-6FB5-44F2-9978565A5F40}"/>
              </a:ext>
            </a:extLst>
          </p:cNvPr>
          <p:cNvSpPr txBox="1"/>
          <p:nvPr/>
        </p:nvSpPr>
        <p:spPr>
          <a:xfrm>
            <a:off x="519953" y="713454"/>
            <a:ext cx="3532094" cy="523220"/>
          </a:xfrm>
          <a:prstGeom prst="rect">
            <a:avLst/>
          </a:prstGeom>
          <a:noFill/>
        </p:spPr>
        <p:txBody>
          <a:bodyPr wrap="square" rtlCol="0">
            <a:spAutoFit/>
          </a:bodyPr>
          <a:lstStyle/>
          <a:p>
            <a:r>
              <a:rPr lang="en-US" altLang="zh-CN" sz="2800" b="1" dirty="0">
                <a:solidFill>
                  <a:schemeClr val="bg1">
                    <a:lumMod val="65000"/>
                  </a:schemeClr>
                </a:solidFill>
              </a:rPr>
              <a:t>· </a:t>
            </a:r>
            <a:r>
              <a:rPr lang="zh-CN" altLang="en-US" sz="2800" b="1" dirty="0">
                <a:solidFill>
                  <a:schemeClr val="bg1">
                    <a:lumMod val="65000"/>
                  </a:schemeClr>
                </a:solidFill>
              </a:rPr>
              <a:t>项  目  总  结</a:t>
            </a:r>
          </a:p>
        </p:txBody>
      </p:sp>
      <p:sp>
        <p:nvSpPr>
          <p:cNvPr id="5" name="文本框 4">
            <a:extLst>
              <a:ext uri="{FF2B5EF4-FFF2-40B4-BE49-F238E27FC236}">
                <a16:creationId xmlns:a16="http://schemas.microsoft.com/office/drawing/2014/main" id="{E2F19E78-8909-8F20-58AB-095952255B0E}"/>
              </a:ext>
            </a:extLst>
          </p:cNvPr>
          <p:cNvSpPr txBox="1"/>
          <p:nvPr/>
        </p:nvSpPr>
        <p:spPr>
          <a:xfrm>
            <a:off x="691092" y="3153852"/>
            <a:ext cx="5369859" cy="646331"/>
          </a:xfrm>
          <a:prstGeom prst="rect">
            <a:avLst/>
          </a:prstGeom>
          <a:noFill/>
        </p:spPr>
        <p:txBody>
          <a:bodyPr wrap="square" rtlCol="0">
            <a:spAutoFit/>
          </a:bodyPr>
          <a:lstStyle/>
          <a:p>
            <a:r>
              <a:rPr lang="en-US" altLang="zh-CN" b="1" dirty="0">
                <a:solidFill>
                  <a:schemeClr val="bg1">
                    <a:lumMod val="65000"/>
                  </a:schemeClr>
                </a:solidFill>
              </a:rPr>
              <a:t>· </a:t>
            </a:r>
            <a:r>
              <a:rPr lang="zh-CN" altLang="en-US" b="1" dirty="0">
                <a:solidFill>
                  <a:schemeClr val="bg1">
                    <a:lumMod val="65000"/>
                  </a:schemeClr>
                </a:solidFill>
              </a:rPr>
              <a:t>在这次项目的实现中，我们进一步了解了</a:t>
            </a:r>
            <a:r>
              <a:rPr lang="en-US" altLang="zh-CN" b="1" dirty="0">
                <a:solidFill>
                  <a:schemeClr val="bg1">
                    <a:lumMod val="65000"/>
                  </a:schemeClr>
                </a:solidFill>
              </a:rPr>
              <a:t>Java</a:t>
            </a:r>
            <a:r>
              <a:rPr lang="zh-CN" altLang="en-US" b="1" dirty="0">
                <a:solidFill>
                  <a:schemeClr val="bg1">
                    <a:lumMod val="65000"/>
                  </a:schemeClr>
                </a:solidFill>
              </a:rPr>
              <a:t>、</a:t>
            </a:r>
            <a:r>
              <a:rPr lang="en-US" altLang="zh-CN" b="1" dirty="0">
                <a:solidFill>
                  <a:schemeClr val="bg1">
                    <a:lumMod val="65000"/>
                  </a:schemeClr>
                </a:solidFill>
              </a:rPr>
              <a:t>JDBS</a:t>
            </a:r>
            <a:r>
              <a:rPr lang="zh-CN" altLang="en-US" b="1" dirty="0">
                <a:solidFill>
                  <a:schemeClr val="bg1">
                    <a:lumMod val="65000"/>
                  </a:schemeClr>
                </a:solidFill>
              </a:rPr>
              <a:t>、</a:t>
            </a:r>
            <a:r>
              <a:rPr lang="en-US" altLang="zh-CN" b="1" dirty="0">
                <a:solidFill>
                  <a:schemeClr val="bg1">
                    <a:lumMod val="65000"/>
                  </a:schemeClr>
                </a:solidFill>
              </a:rPr>
              <a:t>Swing</a:t>
            </a:r>
            <a:r>
              <a:rPr lang="zh-CN" altLang="en-US" b="1" dirty="0">
                <a:solidFill>
                  <a:schemeClr val="bg1">
                    <a:lumMod val="65000"/>
                  </a:schemeClr>
                </a:solidFill>
              </a:rPr>
              <a:t>、数据库等相关知识。</a:t>
            </a:r>
          </a:p>
        </p:txBody>
      </p:sp>
      <p:sp>
        <p:nvSpPr>
          <p:cNvPr id="7" name="文本框 6">
            <a:extLst>
              <a:ext uri="{FF2B5EF4-FFF2-40B4-BE49-F238E27FC236}">
                <a16:creationId xmlns:a16="http://schemas.microsoft.com/office/drawing/2014/main" id="{B9135957-0969-E330-F0DF-3DA9D1B2DCF2}"/>
              </a:ext>
            </a:extLst>
          </p:cNvPr>
          <p:cNvSpPr txBox="1"/>
          <p:nvPr/>
        </p:nvSpPr>
        <p:spPr>
          <a:xfrm>
            <a:off x="5853957" y="5565075"/>
            <a:ext cx="4560162" cy="646331"/>
          </a:xfrm>
          <a:prstGeom prst="rect">
            <a:avLst/>
          </a:prstGeom>
          <a:noFill/>
        </p:spPr>
        <p:txBody>
          <a:bodyPr wrap="square" rtlCol="0">
            <a:spAutoFit/>
          </a:bodyPr>
          <a:lstStyle/>
          <a:p>
            <a:r>
              <a:rPr lang="en-US" altLang="zh-CN" b="1" dirty="0">
                <a:solidFill>
                  <a:schemeClr val="bg1">
                    <a:lumMod val="65000"/>
                  </a:schemeClr>
                </a:solidFill>
              </a:rPr>
              <a:t>· </a:t>
            </a:r>
            <a:r>
              <a:rPr lang="zh-CN" altLang="en-US" b="1" dirty="0">
                <a:solidFill>
                  <a:schemeClr val="bg1">
                    <a:lumMod val="65000"/>
                  </a:schemeClr>
                </a:solidFill>
              </a:rPr>
              <a:t>此外，我们了解了企业对程序的开发步骤并且对模块化开发有了一定的认知。</a:t>
            </a:r>
          </a:p>
        </p:txBody>
      </p:sp>
    </p:spTree>
    <p:extLst>
      <p:ext uri="{BB962C8B-B14F-4D97-AF65-F5344CB8AC3E}">
        <p14:creationId xmlns:p14="http://schemas.microsoft.com/office/powerpoint/2010/main" val="1813447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9400-E7A5-E7E7-1CB6-E82A74FDBC31}"/>
              </a:ext>
            </a:extLst>
          </p:cNvPr>
          <p:cNvSpPr>
            <a:spLocks noGrp="1"/>
          </p:cNvSpPr>
          <p:nvPr>
            <p:ph type="title"/>
          </p:nvPr>
        </p:nvSpPr>
        <p:spPr>
          <a:xfrm>
            <a:off x="0" y="0"/>
            <a:ext cx="10515600" cy="975064"/>
          </a:xfrm>
        </p:spPr>
        <p:txBody>
          <a:bodyPr>
            <a:normAutofit/>
          </a:bodyPr>
          <a:lstStyle/>
          <a:p>
            <a:r>
              <a:rPr lang="en-US" altLang="zh-CN" dirty="0"/>
              <a:t>Project Outlook</a:t>
            </a:r>
            <a:endParaRPr lang="zh-CN" altLang="en-US" dirty="0"/>
          </a:p>
        </p:txBody>
      </p:sp>
      <p:sp>
        <p:nvSpPr>
          <p:cNvPr id="4" name="文本框 3">
            <a:extLst>
              <a:ext uri="{FF2B5EF4-FFF2-40B4-BE49-F238E27FC236}">
                <a16:creationId xmlns:a16="http://schemas.microsoft.com/office/drawing/2014/main" id="{FE1E54FF-B6D8-382B-5DC0-18C33A062DD0}"/>
              </a:ext>
            </a:extLst>
          </p:cNvPr>
          <p:cNvSpPr txBox="1"/>
          <p:nvPr/>
        </p:nvSpPr>
        <p:spPr>
          <a:xfrm>
            <a:off x="1071283" y="1936847"/>
            <a:ext cx="5723965" cy="2677656"/>
          </a:xfrm>
          <a:prstGeom prst="rect">
            <a:avLst/>
          </a:prstGeom>
          <a:noFill/>
        </p:spPr>
        <p:txBody>
          <a:bodyPr wrap="square">
            <a:spAutoFit/>
          </a:bodyPr>
          <a:lstStyle/>
          <a:p>
            <a:r>
              <a:rPr lang="zh-CN" altLang="en-US" sz="2800" dirty="0"/>
              <a:t>    It is hoped that the project can run on mobile and can be linked to platforms such as WeChat and Alipay to achieve the purpose of accounting </a:t>
            </a:r>
            <a:r>
              <a:rPr lang="en-US" altLang="zh-CN" sz="2800" dirty="0"/>
              <a:t>a</a:t>
            </a:r>
            <a:r>
              <a:rPr lang="zh-CN" altLang="en-US" sz="2800" dirty="0"/>
              <a:t>utomatic updates to reduce human operation.</a:t>
            </a:r>
          </a:p>
        </p:txBody>
      </p:sp>
      <p:pic>
        <p:nvPicPr>
          <p:cNvPr id="6" name="图片 5">
            <a:extLst>
              <a:ext uri="{FF2B5EF4-FFF2-40B4-BE49-F238E27FC236}">
                <a16:creationId xmlns:a16="http://schemas.microsoft.com/office/drawing/2014/main" id="{0086DD50-B107-187B-992F-DDBD8ED1A690}"/>
              </a:ext>
            </a:extLst>
          </p:cNvPr>
          <p:cNvPicPr>
            <a:picLocks noChangeAspect="1"/>
          </p:cNvPicPr>
          <p:nvPr/>
        </p:nvPicPr>
        <p:blipFill>
          <a:blip r:embed="rId2"/>
          <a:stretch>
            <a:fillRect/>
          </a:stretch>
        </p:blipFill>
        <p:spPr>
          <a:xfrm>
            <a:off x="6795248" y="2600236"/>
            <a:ext cx="4210050" cy="2657475"/>
          </a:xfrm>
          <a:prstGeom prst="rect">
            <a:avLst/>
          </a:prstGeom>
        </p:spPr>
      </p:pic>
      <p:sp>
        <p:nvSpPr>
          <p:cNvPr id="3" name="文本框 2">
            <a:extLst>
              <a:ext uri="{FF2B5EF4-FFF2-40B4-BE49-F238E27FC236}">
                <a16:creationId xmlns:a16="http://schemas.microsoft.com/office/drawing/2014/main" id="{78FF38E7-15B1-D858-FF90-EAD4CA06B3AB}"/>
              </a:ext>
            </a:extLst>
          </p:cNvPr>
          <p:cNvSpPr txBox="1"/>
          <p:nvPr/>
        </p:nvSpPr>
        <p:spPr>
          <a:xfrm>
            <a:off x="1212478" y="4474442"/>
            <a:ext cx="5441576" cy="923330"/>
          </a:xfrm>
          <a:prstGeom prst="rect">
            <a:avLst/>
          </a:prstGeom>
          <a:noFill/>
        </p:spPr>
        <p:txBody>
          <a:bodyPr wrap="square" rtlCol="0">
            <a:spAutoFit/>
          </a:bodyPr>
          <a:lstStyle/>
          <a:p>
            <a:r>
              <a:rPr lang="en-US" altLang="zh-CN" b="1" dirty="0">
                <a:solidFill>
                  <a:schemeClr val="bg1">
                    <a:lumMod val="65000"/>
                  </a:schemeClr>
                </a:solidFill>
              </a:rPr>
              <a:t>· </a:t>
            </a:r>
            <a:r>
              <a:rPr lang="zh-CN" altLang="en-US" b="1" dirty="0">
                <a:solidFill>
                  <a:schemeClr val="bg1">
                    <a:lumMod val="65000"/>
                  </a:schemeClr>
                </a:solidFill>
              </a:rPr>
              <a:t>希望项目未来可以与微信、支付宝等移动平台进行关联；并且与其收支信息相关联，最终达到账目可以自动地添加、删除和修改的功能。</a:t>
            </a:r>
          </a:p>
        </p:txBody>
      </p:sp>
      <p:sp>
        <p:nvSpPr>
          <p:cNvPr id="5" name="文本框 4">
            <a:extLst>
              <a:ext uri="{FF2B5EF4-FFF2-40B4-BE49-F238E27FC236}">
                <a16:creationId xmlns:a16="http://schemas.microsoft.com/office/drawing/2014/main" id="{E1E7A5FE-0EB8-7570-6E23-7335FA1AAEF7}"/>
              </a:ext>
            </a:extLst>
          </p:cNvPr>
          <p:cNvSpPr txBox="1"/>
          <p:nvPr/>
        </p:nvSpPr>
        <p:spPr>
          <a:xfrm>
            <a:off x="421341" y="682676"/>
            <a:ext cx="3881718" cy="584775"/>
          </a:xfrm>
          <a:prstGeom prst="rect">
            <a:avLst/>
          </a:prstGeom>
          <a:noFill/>
        </p:spPr>
        <p:txBody>
          <a:bodyPr wrap="square" rtlCol="0">
            <a:spAutoFit/>
          </a:bodyPr>
          <a:lstStyle/>
          <a:p>
            <a:r>
              <a:rPr lang="en-US" altLang="zh-CN" sz="3200" b="1" dirty="0">
                <a:solidFill>
                  <a:schemeClr val="bg1">
                    <a:lumMod val="65000"/>
                  </a:schemeClr>
                </a:solidFill>
              </a:rPr>
              <a:t>· </a:t>
            </a:r>
            <a:r>
              <a:rPr lang="zh-CN" altLang="en-US" sz="3200" b="1" dirty="0">
                <a:solidFill>
                  <a:schemeClr val="bg1">
                    <a:lumMod val="65000"/>
                  </a:schemeClr>
                </a:solidFill>
              </a:rPr>
              <a:t>项  目  展  望</a:t>
            </a:r>
          </a:p>
        </p:txBody>
      </p:sp>
    </p:spTree>
    <p:extLst>
      <p:ext uri="{BB962C8B-B14F-4D97-AF65-F5344CB8AC3E}">
        <p14:creationId xmlns:p14="http://schemas.microsoft.com/office/powerpoint/2010/main" val="588381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141026-1B15-B1EE-B6FB-DA49FCB09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095" y="889317"/>
            <a:ext cx="9523809" cy="5079365"/>
          </a:xfrm>
          <a:prstGeom prst="rect">
            <a:avLst/>
          </a:prstGeom>
        </p:spPr>
      </p:pic>
    </p:spTree>
    <p:extLst>
      <p:ext uri="{BB962C8B-B14F-4D97-AF65-F5344CB8AC3E}">
        <p14:creationId xmlns:p14="http://schemas.microsoft.com/office/powerpoint/2010/main" val="3498456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9400-E7A5-E7E7-1CB6-E82A74FDBC31}"/>
              </a:ext>
            </a:extLst>
          </p:cNvPr>
          <p:cNvSpPr>
            <a:spLocks noGrp="1"/>
          </p:cNvSpPr>
          <p:nvPr>
            <p:ph type="title"/>
          </p:nvPr>
        </p:nvSpPr>
        <p:spPr>
          <a:xfrm>
            <a:off x="0" y="53790"/>
            <a:ext cx="10515600" cy="975064"/>
          </a:xfrm>
        </p:spPr>
        <p:txBody>
          <a:bodyPr>
            <a:normAutofit/>
          </a:bodyPr>
          <a:lstStyle/>
          <a:p>
            <a:r>
              <a:rPr lang="en-US" altLang="zh-CN" sz="5400" dirty="0"/>
              <a:t>Directory</a:t>
            </a:r>
            <a:endParaRPr lang="en-IN" sz="5400" dirty="0"/>
          </a:p>
        </p:txBody>
      </p:sp>
      <p:sp>
        <p:nvSpPr>
          <p:cNvPr id="3" name="文本框 2">
            <a:extLst>
              <a:ext uri="{FF2B5EF4-FFF2-40B4-BE49-F238E27FC236}">
                <a16:creationId xmlns:a16="http://schemas.microsoft.com/office/drawing/2014/main" id="{90439861-F395-0126-AF0A-88A45FCCF8D6}"/>
              </a:ext>
            </a:extLst>
          </p:cNvPr>
          <p:cNvSpPr txBox="1"/>
          <p:nvPr/>
        </p:nvSpPr>
        <p:spPr>
          <a:xfrm>
            <a:off x="3021106" y="2106705"/>
            <a:ext cx="6686273" cy="1754326"/>
          </a:xfrm>
          <a:prstGeom prst="rect">
            <a:avLst/>
          </a:prstGeom>
          <a:noFill/>
        </p:spPr>
        <p:txBody>
          <a:bodyPr wrap="square" rtlCol="0">
            <a:spAutoFit/>
          </a:bodyPr>
          <a:lstStyle/>
          <a:p>
            <a:r>
              <a:rPr lang="en-US" altLang="zh-CN" sz="5400" dirty="0"/>
              <a:t>1. Analyze &amp; Plan</a:t>
            </a:r>
          </a:p>
          <a:p>
            <a:endParaRPr lang="en-US" altLang="zh-CN" sz="5400" dirty="0"/>
          </a:p>
        </p:txBody>
      </p:sp>
      <p:sp>
        <p:nvSpPr>
          <p:cNvPr id="7" name="文本框 6">
            <a:extLst>
              <a:ext uri="{FF2B5EF4-FFF2-40B4-BE49-F238E27FC236}">
                <a16:creationId xmlns:a16="http://schemas.microsoft.com/office/drawing/2014/main" id="{733175E2-9A2B-713A-2386-29A1393E4884}"/>
              </a:ext>
            </a:extLst>
          </p:cNvPr>
          <p:cNvSpPr txBox="1"/>
          <p:nvPr/>
        </p:nvSpPr>
        <p:spPr>
          <a:xfrm>
            <a:off x="3021105" y="3232265"/>
            <a:ext cx="7368989"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2. Division &amp; 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5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D8BF2371-DA20-B060-6FF2-7047D48FE0AF}"/>
              </a:ext>
            </a:extLst>
          </p:cNvPr>
          <p:cNvSpPr txBox="1"/>
          <p:nvPr/>
        </p:nvSpPr>
        <p:spPr>
          <a:xfrm>
            <a:off x="3021104" y="4285004"/>
            <a:ext cx="7368989"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3. Summary &amp; Prospect</a:t>
            </a:r>
          </a:p>
        </p:txBody>
      </p:sp>
      <p:sp>
        <p:nvSpPr>
          <p:cNvPr id="4" name="文本框 3">
            <a:extLst>
              <a:ext uri="{FF2B5EF4-FFF2-40B4-BE49-F238E27FC236}">
                <a16:creationId xmlns:a16="http://schemas.microsoft.com/office/drawing/2014/main" id="{B1BEB628-2F67-8E24-13BD-D12C0100F91D}"/>
              </a:ext>
            </a:extLst>
          </p:cNvPr>
          <p:cNvSpPr txBox="1"/>
          <p:nvPr/>
        </p:nvSpPr>
        <p:spPr>
          <a:xfrm>
            <a:off x="625287" y="659664"/>
            <a:ext cx="1815354" cy="523220"/>
          </a:xfrm>
          <a:prstGeom prst="rect">
            <a:avLst/>
          </a:prstGeom>
          <a:noFill/>
        </p:spPr>
        <p:txBody>
          <a:bodyPr wrap="square" rtlCol="0">
            <a:spAutoFit/>
          </a:bodyPr>
          <a:lstStyle/>
          <a:p>
            <a:r>
              <a:rPr lang="en-US" altLang="zh-CN" sz="2800" b="1" dirty="0">
                <a:solidFill>
                  <a:schemeClr val="bg1">
                    <a:lumMod val="65000"/>
                  </a:schemeClr>
                </a:solidFill>
                <a:latin typeface="黑体" panose="02010609060101010101" pitchFamily="49" charset="-122"/>
                <a:ea typeface="黑体" panose="02010609060101010101" pitchFamily="49" charset="-122"/>
              </a:rPr>
              <a:t>·</a:t>
            </a:r>
            <a:r>
              <a:rPr lang="zh-CN" altLang="en-US" sz="2800" b="1" dirty="0">
                <a:solidFill>
                  <a:schemeClr val="bg1">
                    <a:lumMod val="65000"/>
                  </a:schemeClr>
                </a:solidFill>
                <a:latin typeface="黑体" panose="02010609060101010101" pitchFamily="49" charset="-122"/>
                <a:ea typeface="黑体" panose="02010609060101010101" pitchFamily="49" charset="-122"/>
              </a:rPr>
              <a:t>目  录</a:t>
            </a:r>
          </a:p>
        </p:txBody>
      </p:sp>
      <p:sp>
        <p:nvSpPr>
          <p:cNvPr id="5" name="文本框 4">
            <a:extLst>
              <a:ext uri="{FF2B5EF4-FFF2-40B4-BE49-F238E27FC236}">
                <a16:creationId xmlns:a16="http://schemas.microsoft.com/office/drawing/2014/main" id="{E0C48586-6438-94D8-224D-6C92F126B385}"/>
              </a:ext>
            </a:extLst>
          </p:cNvPr>
          <p:cNvSpPr txBox="1"/>
          <p:nvPr/>
        </p:nvSpPr>
        <p:spPr>
          <a:xfrm>
            <a:off x="3375209" y="2826222"/>
            <a:ext cx="2720790" cy="523220"/>
          </a:xfrm>
          <a:prstGeom prst="rect">
            <a:avLst/>
          </a:prstGeom>
          <a:noFill/>
        </p:spPr>
        <p:txBody>
          <a:bodyPr wrap="square" rtlCol="0">
            <a:spAutoFit/>
          </a:bodyPr>
          <a:lstStyle/>
          <a:p>
            <a:r>
              <a:rPr lang="en-US" altLang="zh-CN" sz="2800" b="1" dirty="0">
                <a:solidFill>
                  <a:schemeClr val="bg1">
                    <a:lumMod val="65000"/>
                  </a:schemeClr>
                </a:solidFill>
                <a:latin typeface="+mn-ea"/>
              </a:rPr>
              <a:t>1. </a:t>
            </a:r>
            <a:r>
              <a:rPr lang="zh-CN" altLang="en-US" sz="2800" b="1" dirty="0">
                <a:solidFill>
                  <a:schemeClr val="bg1">
                    <a:lumMod val="65000"/>
                  </a:schemeClr>
                </a:solidFill>
                <a:latin typeface="+mn-ea"/>
              </a:rPr>
              <a:t>分析 </a:t>
            </a:r>
            <a:r>
              <a:rPr lang="en-US" altLang="zh-CN" sz="2800" b="1" dirty="0">
                <a:solidFill>
                  <a:schemeClr val="bg1">
                    <a:lumMod val="65000"/>
                  </a:schemeClr>
                </a:solidFill>
                <a:latin typeface="+mn-ea"/>
              </a:rPr>
              <a:t>&amp; </a:t>
            </a:r>
            <a:r>
              <a:rPr lang="zh-CN" altLang="en-US" sz="2800" b="1" dirty="0">
                <a:solidFill>
                  <a:schemeClr val="bg1">
                    <a:lumMod val="65000"/>
                  </a:schemeClr>
                </a:solidFill>
                <a:latin typeface="+mn-ea"/>
              </a:rPr>
              <a:t>计划</a:t>
            </a:r>
          </a:p>
        </p:txBody>
      </p:sp>
      <p:sp>
        <p:nvSpPr>
          <p:cNvPr id="6" name="文本框 5">
            <a:extLst>
              <a:ext uri="{FF2B5EF4-FFF2-40B4-BE49-F238E27FC236}">
                <a16:creationId xmlns:a16="http://schemas.microsoft.com/office/drawing/2014/main" id="{6A179C22-6FAC-08EE-86BC-F72234DD7F4B}"/>
              </a:ext>
            </a:extLst>
          </p:cNvPr>
          <p:cNvSpPr txBox="1"/>
          <p:nvPr/>
        </p:nvSpPr>
        <p:spPr>
          <a:xfrm>
            <a:off x="3375208" y="3915922"/>
            <a:ext cx="2720791" cy="523220"/>
          </a:xfrm>
          <a:prstGeom prst="rect">
            <a:avLst/>
          </a:prstGeom>
          <a:noFill/>
        </p:spPr>
        <p:txBody>
          <a:bodyPr wrap="square" rtlCol="0">
            <a:spAutoFit/>
          </a:bodyPr>
          <a:lstStyle/>
          <a:p>
            <a:r>
              <a:rPr lang="en-US" altLang="zh-CN" sz="2800" b="1" dirty="0">
                <a:solidFill>
                  <a:schemeClr val="bg1">
                    <a:lumMod val="65000"/>
                  </a:schemeClr>
                </a:solidFill>
                <a:latin typeface="+mn-ea"/>
              </a:rPr>
              <a:t>2. </a:t>
            </a:r>
            <a:r>
              <a:rPr lang="zh-CN" altLang="en-US" sz="2800" b="1" dirty="0">
                <a:solidFill>
                  <a:schemeClr val="bg1">
                    <a:lumMod val="65000"/>
                  </a:schemeClr>
                </a:solidFill>
                <a:latin typeface="+mn-ea"/>
              </a:rPr>
              <a:t>分工 </a:t>
            </a:r>
            <a:r>
              <a:rPr lang="en-US" altLang="zh-CN" sz="2800" b="1" dirty="0">
                <a:solidFill>
                  <a:schemeClr val="bg1">
                    <a:lumMod val="65000"/>
                  </a:schemeClr>
                </a:solidFill>
                <a:latin typeface="+mn-ea"/>
              </a:rPr>
              <a:t>&amp; </a:t>
            </a:r>
            <a:r>
              <a:rPr lang="zh-CN" altLang="en-US" sz="2800" b="1" dirty="0">
                <a:solidFill>
                  <a:schemeClr val="bg1">
                    <a:lumMod val="65000"/>
                  </a:schemeClr>
                </a:solidFill>
                <a:latin typeface="+mn-ea"/>
              </a:rPr>
              <a:t>行动</a:t>
            </a:r>
          </a:p>
        </p:txBody>
      </p:sp>
      <p:sp>
        <p:nvSpPr>
          <p:cNvPr id="8" name="文本框 7">
            <a:extLst>
              <a:ext uri="{FF2B5EF4-FFF2-40B4-BE49-F238E27FC236}">
                <a16:creationId xmlns:a16="http://schemas.microsoft.com/office/drawing/2014/main" id="{E30332AD-961E-F4C6-30F3-224D4A53D1E2}"/>
              </a:ext>
            </a:extLst>
          </p:cNvPr>
          <p:cNvSpPr txBox="1"/>
          <p:nvPr/>
        </p:nvSpPr>
        <p:spPr>
          <a:xfrm>
            <a:off x="3375208" y="4949236"/>
            <a:ext cx="2496673" cy="523220"/>
          </a:xfrm>
          <a:prstGeom prst="rect">
            <a:avLst/>
          </a:prstGeom>
          <a:noFill/>
        </p:spPr>
        <p:txBody>
          <a:bodyPr wrap="square" rtlCol="0">
            <a:spAutoFit/>
          </a:bodyPr>
          <a:lstStyle/>
          <a:p>
            <a:r>
              <a:rPr lang="en-US" altLang="zh-CN" sz="2800" b="1" dirty="0">
                <a:solidFill>
                  <a:schemeClr val="bg1">
                    <a:lumMod val="65000"/>
                  </a:schemeClr>
                </a:solidFill>
              </a:rPr>
              <a:t>3. </a:t>
            </a:r>
            <a:r>
              <a:rPr lang="zh-CN" altLang="en-US" sz="2800" b="1" dirty="0">
                <a:solidFill>
                  <a:schemeClr val="bg1">
                    <a:lumMod val="65000"/>
                  </a:schemeClr>
                </a:solidFill>
                <a:latin typeface="+mn-ea"/>
              </a:rPr>
              <a:t>总结 </a:t>
            </a:r>
            <a:r>
              <a:rPr lang="en-US" altLang="zh-CN" sz="2800" b="1" dirty="0">
                <a:solidFill>
                  <a:schemeClr val="bg1">
                    <a:lumMod val="65000"/>
                  </a:schemeClr>
                </a:solidFill>
                <a:latin typeface="+mn-ea"/>
              </a:rPr>
              <a:t>&amp; </a:t>
            </a:r>
            <a:r>
              <a:rPr lang="zh-CN" altLang="en-US" sz="2800" b="1" dirty="0">
                <a:solidFill>
                  <a:schemeClr val="bg1">
                    <a:lumMod val="65000"/>
                  </a:schemeClr>
                </a:solidFill>
                <a:latin typeface="+mn-ea"/>
              </a:rPr>
              <a:t>展望</a:t>
            </a:r>
          </a:p>
        </p:txBody>
      </p:sp>
    </p:spTree>
    <p:extLst>
      <p:ext uri="{BB962C8B-B14F-4D97-AF65-F5344CB8AC3E}">
        <p14:creationId xmlns:p14="http://schemas.microsoft.com/office/powerpoint/2010/main" val="2861622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9400-E7A5-E7E7-1CB6-E82A74FDBC31}"/>
              </a:ext>
            </a:extLst>
          </p:cNvPr>
          <p:cNvSpPr>
            <a:spLocks noGrp="1"/>
          </p:cNvSpPr>
          <p:nvPr>
            <p:ph type="title"/>
          </p:nvPr>
        </p:nvSpPr>
        <p:spPr>
          <a:xfrm>
            <a:off x="258367" y="144908"/>
            <a:ext cx="10515600" cy="975064"/>
          </a:xfrm>
        </p:spPr>
        <p:txBody>
          <a:bodyPr>
            <a:normAutofit/>
          </a:bodyPr>
          <a:lstStyle/>
          <a:p>
            <a:r>
              <a:rPr lang="en-US" altLang="zh-CN" dirty="0"/>
              <a:t>Part </a:t>
            </a:r>
            <a:r>
              <a:rPr lang="en-US" altLang="zh-CN" sz="6000" dirty="0"/>
              <a:t>1</a:t>
            </a:r>
            <a:endParaRPr lang="zh-CN" altLang="en-US" dirty="0"/>
          </a:p>
        </p:txBody>
      </p:sp>
      <p:sp>
        <p:nvSpPr>
          <p:cNvPr id="6" name="文本框 5">
            <a:extLst>
              <a:ext uri="{FF2B5EF4-FFF2-40B4-BE49-F238E27FC236}">
                <a16:creationId xmlns:a16="http://schemas.microsoft.com/office/drawing/2014/main" id="{F8AC5EE1-6776-E697-09C8-201BD17B67C3}"/>
              </a:ext>
            </a:extLst>
          </p:cNvPr>
          <p:cNvSpPr txBox="1"/>
          <p:nvPr/>
        </p:nvSpPr>
        <p:spPr>
          <a:xfrm>
            <a:off x="2774576" y="2767280"/>
            <a:ext cx="7382435" cy="1323439"/>
          </a:xfrm>
          <a:prstGeom prst="rect">
            <a:avLst/>
          </a:prstGeom>
          <a:noFill/>
        </p:spPr>
        <p:txBody>
          <a:bodyPr wrap="square">
            <a:spAutoFit/>
          </a:bodyPr>
          <a:lstStyle/>
          <a:p>
            <a:r>
              <a:rPr kumimoji="0" lang="en-US" altLang="zh-CN" sz="80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Analyze &amp; Plan</a:t>
            </a:r>
            <a:endParaRPr lang="zh-CN" altLang="en-US" sz="3200" b="1" dirty="0"/>
          </a:p>
        </p:txBody>
      </p:sp>
      <p:sp>
        <p:nvSpPr>
          <p:cNvPr id="3" name="文本框 2">
            <a:extLst>
              <a:ext uri="{FF2B5EF4-FFF2-40B4-BE49-F238E27FC236}">
                <a16:creationId xmlns:a16="http://schemas.microsoft.com/office/drawing/2014/main" id="{13BA602E-2363-276A-CC75-4F3F85C15607}"/>
              </a:ext>
            </a:extLst>
          </p:cNvPr>
          <p:cNvSpPr txBox="1"/>
          <p:nvPr/>
        </p:nvSpPr>
        <p:spPr>
          <a:xfrm>
            <a:off x="4849906" y="3944470"/>
            <a:ext cx="2420470" cy="523220"/>
          </a:xfrm>
          <a:prstGeom prst="rect">
            <a:avLst/>
          </a:prstGeom>
          <a:noFill/>
        </p:spPr>
        <p:txBody>
          <a:bodyPr wrap="square" rtlCol="0">
            <a:spAutoFit/>
          </a:bodyPr>
          <a:lstStyle/>
          <a:p>
            <a:r>
              <a:rPr lang="zh-CN" altLang="en-US" sz="2800" b="1" dirty="0">
                <a:solidFill>
                  <a:schemeClr val="bg1">
                    <a:lumMod val="65000"/>
                  </a:schemeClr>
                </a:solidFill>
              </a:rPr>
              <a:t>分析  </a:t>
            </a:r>
            <a:r>
              <a:rPr lang="en-US" altLang="zh-CN" sz="2800" b="1" dirty="0">
                <a:solidFill>
                  <a:schemeClr val="bg1">
                    <a:lumMod val="65000"/>
                  </a:schemeClr>
                </a:solidFill>
              </a:rPr>
              <a:t>&amp;  </a:t>
            </a:r>
            <a:r>
              <a:rPr lang="zh-CN" altLang="en-US" sz="2800" b="1" dirty="0">
                <a:solidFill>
                  <a:schemeClr val="bg1">
                    <a:lumMod val="65000"/>
                  </a:schemeClr>
                </a:solidFill>
              </a:rPr>
              <a:t>计划</a:t>
            </a:r>
          </a:p>
        </p:txBody>
      </p:sp>
    </p:spTree>
    <p:extLst>
      <p:ext uri="{BB962C8B-B14F-4D97-AF65-F5344CB8AC3E}">
        <p14:creationId xmlns:p14="http://schemas.microsoft.com/office/powerpoint/2010/main" val="1598590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9400-E7A5-E7E7-1CB6-E82A74FDBC31}"/>
              </a:ext>
            </a:extLst>
          </p:cNvPr>
          <p:cNvSpPr>
            <a:spLocks noGrp="1"/>
          </p:cNvSpPr>
          <p:nvPr>
            <p:ph type="title"/>
          </p:nvPr>
        </p:nvSpPr>
        <p:spPr>
          <a:xfrm>
            <a:off x="0" y="0"/>
            <a:ext cx="10515600" cy="975064"/>
          </a:xfrm>
        </p:spPr>
        <p:txBody>
          <a:bodyPr>
            <a:normAutofit/>
          </a:bodyPr>
          <a:lstStyle/>
          <a:p>
            <a:r>
              <a:rPr lang="en-US" altLang="zh-CN" dirty="0"/>
              <a:t>Requirements Analysis</a:t>
            </a:r>
            <a:endParaRPr lang="en-IN" dirty="0"/>
          </a:p>
        </p:txBody>
      </p:sp>
      <p:sp>
        <p:nvSpPr>
          <p:cNvPr id="7" name="文本框 6">
            <a:extLst>
              <a:ext uri="{FF2B5EF4-FFF2-40B4-BE49-F238E27FC236}">
                <a16:creationId xmlns:a16="http://schemas.microsoft.com/office/drawing/2014/main" id="{1389EDA8-5E02-B78D-0B24-C8F61119F849}"/>
              </a:ext>
            </a:extLst>
          </p:cNvPr>
          <p:cNvSpPr txBox="1"/>
          <p:nvPr/>
        </p:nvSpPr>
        <p:spPr>
          <a:xfrm>
            <a:off x="285262" y="1238906"/>
            <a:ext cx="11772268" cy="954107"/>
          </a:xfrm>
          <a:prstGeom prst="rect">
            <a:avLst/>
          </a:prstGeom>
          <a:noFill/>
        </p:spPr>
        <p:txBody>
          <a:bodyPr wrap="square">
            <a:spAutoFit/>
          </a:bodyPr>
          <a:lstStyle/>
          <a:p>
            <a:r>
              <a:rPr lang="en-US" altLang="zh-CN" sz="2800" dirty="0">
                <a:latin typeface="Arial" panose="020B0604020202020204" pitchFamily="34" charset="0"/>
                <a:ea typeface="楷体" panose="02010609060101010101" pitchFamily="49" charset="-122"/>
                <a:cs typeface="Arial" panose="020B0604020202020204" pitchFamily="34" charset="0"/>
              </a:rPr>
              <a:t>    The</a:t>
            </a:r>
            <a:r>
              <a:rPr lang="zh-CN" altLang="en-US" sz="2800" b="1" dirty="0">
                <a:latin typeface="Arial" panose="020B0604020202020204" pitchFamily="34" charset="0"/>
                <a:ea typeface="楷体" panose="02010609060101010101" pitchFamily="49" charset="-122"/>
                <a:cs typeface="Arial" panose="020B0604020202020204" pitchFamily="34" charset="0"/>
              </a:rPr>
              <a:t> </a:t>
            </a:r>
            <a:r>
              <a:rPr lang="zh-CN" altLang="en-US" sz="2800" dirty="0">
                <a:latin typeface="Arial" panose="020B0604020202020204" pitchFamily="34" charset="0"/>
                <a:ea typeface="楷体" panose="02010609060101010101" pitchFamily="49" charset="-122"/>
                <a:cs typeface="Arial" panose="020B0604020202020204" pitchFamily="34" charset="0"/>
              </a:rPr>
              <a:t>family is a collection of members.</a:t>
            </a:r>
            <a:r>
              <a:rPr lang="en-US" altLang="zh-CN" sz="2800" dirty="0">
                <a:latin typeface="Arial" panose="020B0604020202020204" pitchFamily="34" charset="0"/>
                <a:ea typeface="楷体" panose="02010609060101010101" pitchFamily="49" charset="-122"/>
                <a:cs typeface="Arial" panose="020B0604020202020204" pitchFamily="34" charset="0"/>
              </a:rPr>
              <a:t> </a:t>
            </a:r>
            <a:r>
              <a:rPr lang="zh-CN" altLang="en-US" sz="2800" dirty="0">
                <a:latin typeface="Arial" panose="020B0604020202020204" pitchFamily="34" charset="0"/>
                <a:ea typeface="楷体" panose="02010609060101010101" pitchFamily="49" charset="-122"/>
                <a:cs typeface="Arial" panose="020B0604020202020204" pitchFamily="34" charset="0"/>
              </a:rPr>
              <a:t>Transparency in household accounts facilitates the management and overdraft of household assets.</a:t>
            </a:r>
          </a:p>
        </p:txBody>
      </p:sp>
      <p:pic>
        <p:nvPicPr>
          <p:cNvPr id="9" name="图片 8">
            <a:extLst>
              <a:ext uri="{FF2B5EF4-FFF2-40B4-BE49-F238E27FC236}">
                <a16:creationId xmlns:a16="http://schemas.microsoft.com/office/drawing/2014/main" id="{51A45A60-95DA-0686-00F1-6F38ADF50781}"/>
              </a:ext>
            </a:extLst>
          </p:cNvPr>
          <p:cNvPicPr>
            <a:picLocks noChangeAspect="1"/>
          </p:cNvPicPr>
          <p:nvPr/>
        </p:nvPicPr>
        <p:blipFill>
          <a:blip r:embed="rId2"/>
          <a:stretch>
            <a:fillRect/>
          </a:stretch>
        </p:blipFill>
        <p:spPr>
          <a:xfrm>
            <a:off x="5674659" y="2761284"/>
            <a:ext cx="5437382" cy="3036460"/>
          </a:xfrm>
          <a:prstGeom prst="rect">
            <a:avLst/>
          </a:prstGeom>
        </p:spPr>
      </p:pic>
      <p:sp>
        <p:nvSpPr>
          <p:cNvPr id="10" name="文本框 9">
            <a:extLst>
              <a:ext uri="{FF2B5EF4-FFF2-40B4-BE49-F238E27FC236}">
                <a16:creationId xmlns:a16="http://schemas.microsoft.com/office/drawing/2014/main" id="{874FBD25-74E7-23E3-B7E5-54F0213E7AF6}"/>
              </a:ext>
            </a:extLst>
          </p:cNvPr>
          <p:cNvSpPr txBox="1"/>
          <p:nvPr/>
        </p:nvSpPr>
        <p:spPr>
          <a:xfrm>
            <a:off x="1151677" y="2424840"/>
            <a:ext cx="4800888" cy="3709349"/>
          </a:xfrm>
          <a:prstGeom prst="rect">
            <a:avLst/>
          </a:prstGeom>
          <a:noFill/>
        </p:spPr>
        <p:txBody>
          <a:bodyPr wrap="square" rtlCol="0">
            <a:spAutoFit/>
          </a:bodyPr>
          <a:lstStyle/>
          <a:p>
            <a:pPr>
              <a:lnSpc>
                <a:spcPct val="150000"/>
              </a:lnSpc>
            </a:pPr>
            <a:r>
              <a:rPr kumimoji="0" lang="en-US" altLang="zh-CN" sz="2400" b="1" i="0" u="none" strike="noStrike" kern="1200" cap="none" spc="0" normalizeH="0" baseline="0" noProof="0" dirty="0">
                <a:ln>
                  <a:noFill/>
                </a:ln>
                <a:solidFill>
                  <a:prstClr val="black"/>
                </a:solidFill>
                <a:effectLst/>
                <a:uLnTx/>
                <a:uFillTx/>
                <a:latin typeface="华文彩云" panose="02010800040101010101" pitchFamily="2" charset="-122"/>
                <a:ea typeface="华文彩云" panose="02010800040101010101" pitchFamily="2" charset="-122"/>
                <a:cs typeface="+mn-cs"/>
              </a:rPr>
              <a:t>-&gt; </a:t>
            </a:r>
            <a:r>
              <a:rPr lang="en-US" altLang="zh-CN" sz="3200" b="1" dirty="0"/>
              <a:t>Share data</a:t>
            </a:r>
          </a:p>
          <a:p>
            <a:pPr>
              <a:lnSpc>
                <a:spcPct val="150000"/>
              </a:lnSpc>
            </a:pPr>
            <a:r>
              <a:rPr kumimoji="0" lang="en-US" altLang="zh-CN" sz="2400" b="1" i="0" u="none" strike="noStrike" kern="1200" cap="none" spc="0" normalizeH="0" baseline="0" noProof="0" dirty="0">
                <a:ln>
                  <a:noFill/>
                </a:ln>
                <a:solidFill>
                  <a:prstClr val="black"/>
                </a:solidFill>
                <a:effectLst/>
                <a:uLnTx/>
                <a:uFillTx/>
                <a:latin typeface="华文彩云" panose="02010800040101010101" pitchFamily="2" charset="-122"/>
                <a:ea typeface="华文彩云" panose="02010800040101010101" pitchFamily="2" charset="-122"/>
                <a:cs typeface="+mn-cs"/>
              </a:rPr>
              <a:t>-&gt;</a:t>
            </a:r>
            <a:r>
              <a:rPr lang="en-US" altLang="zh-CN" sz="3200" b="1" dirty="0"/>
              <a:t> Efficient and transparent</a:t>
            </a:r>
          </a:p>
          <a:p>
            <a:pPr>
              <a:lnSpc>
                <a:spcPct val="150000"/>
              </a:lnSpc>
            </a:pPr>
            <a:r>
              <a:rPr kumimoji="0" lang="en-US" altLang="zh-CN" sz="2400" b="1" i="0" u="none" strike="noStrike" kern="1200" cap="none" spc="0" normalizeH="0" baseline="0" noProof="0" dirty="0">
                <a:ln>
                  <a:noFill/>
                </a:ln>
                <a:solidFill>
                  <a:prstClr val="black"/>
                </a:solidFill>
                <a:effectLst/>
                <a:uLnTx/>
                <a:uFillTx/>
                <a:latin typeface="华文彩云" panose="02010800040101010101" pitchFamily="2" charset="-122"/>
                <a:ea typeface="华文彩云" panose="02010800040101010101" pitchFamily="2" charset="-122"/>
                <a:cs typeface="+mn-cs"/>
              </a:rPr>
              <a:t>-&gt;</a:t>
            </a:r>
            <a:r>
              <a:rPr lang="en-US" altLang="zh-CN" sz="3200" b="1" dirty="0"/>
              <a:t> Co-management</a:t>
            </a:r>
          </a:p>
          <a:p>
            <a:pPr>
              <a:lnSpc>
                <a:spcPct val="150000"/>
              </a:lnSpc>
            </a:pPr>
            <a:r>
              <a:rPr kumimoji="0" lang="en-US" altLang="zh-CN" sz="2400" b="1" i="0" u="none" strike="noStrike" kern="1200" cap="none" spc="0" normalizeH="0" baseline="0" noProof="0" dirty="0">
                <a:ln>
                  <a:noFill/>
                </a:ln>
                <a:solidFill>
                  <a:prstClr val="black"/>
                </a:solidFill>
                <a:effectLst/>
                <a:uLnTx/>
                <a:uFillTx/>
                <a:latin typeface="华文彩云" panose="02010800040101010101" pitchFamily="2" charset="-122"/>
                <a:ea typeface="华文彩云" panose="02010800040101010101" pitchFamily="2" charset="-122"/>
                <a:cs typeface="+mn-cs"/>
              </a:rPr>
              <a:t>-&gt;</a:t>
            </a:r>
            <a:r>
              <a:rPr lang="en-US" altLang="zh-CN" sz="3200" b="1" dirty="0"/>
              <a:t> Categorized lookup</a:t>
            </a:r>
          </a:p>
          <a:p>
            <a:pPr>
              <a:lnSpc>
                <a:spcPct val="150000"/>
              </a:lnSpc>
            </a:pPr>
            <a:r>
              <a:rPr kumimoji="0" lang="en-US" altLang="zh-CN" sz="2400" b="1" i="0" u="none" strike="noStrike" kern="1200" cap="none" spc="0" normalizeH="0" baseline="0" noProof="0" dirty="0">
                <a:ln>
                  <a:noFill/>
                </a:ln>
                <a:solidFill>
                  <a:prstClr val="black"/>
                </a:solidFill>
                <a:effectLst/>
                <a:uLnTx/>
                <a:uFillTx/>
                <a:latin typeface="华文彩云" panose="02010800040101010101" pitchFamily="2" charset="-122"/>
                <a:ea typeface="华文彩云" panose="02010800040101010101" pitchFamily="2" charset="-122"/>
                <a:cs typeface="+mn-cs"/>
              </a:rPr>
              <a:t>-&gt;</a:t>
            </a:r>
            <a:r>
              <a:rPr lang="en-US" altLang="zh-CN" sz="3200" b="1" dirty="0"/>
              <a:t> On-demand statistics</a:t>
            </a:r>
            <a:endParaRPr lang="zh-CN" altLang="en-US" sz="3200" b="1" dirty="0"/>
          </a:p>
        </p:txBody>
      </p:sp>
      <p:sp>
        <p:nvSpPr>
          <p:cNvPr id="3" name="文本框 2">
            <a:extLst>
              <a:ext uri="{FF2B5EF4-FFF2-40B4-BE49-F238E27FC236}">
                <a16:creationId xmlns:a16="http://schemas.microsoft.com/office/drawing/2014/main" id="{5D575910-78FF-791F-0DE2-F7558B832BB0}"/>
              </a:ext>
            </a:extLst>
          </p:cNvPr>
          <p:cNvSpPr txBox="1"/>
          <p:nvPr/>
        </p:nvSpPr>
        <p:spPr>
          <a:xfrm>
            <a:off x="1018028" y="643143"/>
            <a:ext cx="2289409" cy="523220"/>
          </a:xfrm>
          <a:prstGeom prst="rect">
            <a:avLst/>
          </a:prstGeom>
          <a:noFill/>
        </p:spPr>
        <p:txBody>
          <a:bodyPr wrap="none" rtlCol="0">
            <a:spAutoFit/>
          </a:bodyPr>
          <a:lstStyle/>
          <a:p>
            <a:r>
              <a:rPr lang="en-US" altLang="zh-CN" sz="2800" b="1" dirty="0">
                <a:solidFill>
                  <a:schemeClr val="bg1">
                    <a:lumMod val="65000"/>
                  </a:schemeClr>
                </a:solidFill>
              </a:rPr>
              <a:t>· </a:t>
            </a:r>
            <a:r>
              <a:rPr lang="zh-CN" altLang="en-US" sz="2800" b="1" dirty="0">
                <a:solidFill>
                  <a:schemeClr val="bg1">
                    <a:lumMod val="65000"/>
                  </a:schemeClr>
                </a:solidFill>
              </a:rPr>
              <a:t>需  求  分  析</a:t>
            </a:r>
          </a:p>
        </p:txBody>
      </p:sp>
      <p:sp>
        <p:nvSpPr>
          <p:cNvPr id="4" name="文本框 3">
            <a:extLst>
              <a:ext uri="{FF2B5EF4-FFF2-40B4-BE49-F238E27FC236}">
                <a16:creationId xmlns:a16="http://schemas.microsoft.com/office/drawing/2014/main" id="{A27A49E3-B14D-90C8-FCFE-E708181D055F}"/>
              </a:ext>
            </a:extLst>
          </p:cNvPr>
          <p:cNvSpPr txBox="1"/>
          <p:nvPr/>
        </p:nvSpPr>
        <p:spPr>
          <a:xfrm>
            <a:off x="721373" y="2005281"/>
            <a:ext cx="9771529" cy="369332"/>
          </a:xfrm>
          <a:prstGeom prst="rect">
            <a:avLst/>
          </a:prstGeom>
          <a:noFill/>
        </p:spPr>
        <p:txBody>
          <a:bodyPr wrap="square" rtlCol="0">
            <a:spAutoFit/>
          </a:bodyPr>
          <a:lstStyle/>
          <a:p>
            <a:r>
              <a:rPr lang="en-US" altLang="zh-CN" b="1" dirty="0">
                <a:solidFill>
                  <a:schemeClr val="bg1">
                    <a:lumMod val="65000"/>
                  </a:schemeClr>
                </a:solidFill>
              </a:rPr>
              <a:t>· </a:t>
            </a:r>
            <a:r>
              <a:rPr lang="zh-CN" altLang="en-US" b="1" dirty="0">
                <a:solidFill>
                  <a:schemeClr val="bg1">
                    <a:lumMod val="65000"/>
                  </a:schemeClr>
                </a:solidFill>
              </a:rPr>
              <a:t>家庭是一个成员的集合。因此，家庭财产收支的透明化有助于对财产的投资与管理。</a:t>
            </a:r>
          </a:p>
        </p:txBody>
      </p:sp>
      <p:sp>
        <p:nvSpPr>
          <p:cNvPr id="6" name="文本框 5">
            <a:extLst>
              <a:ext uri="{FF2B5EF4-FFF2-40B4-BE49-F238E27FC236}">
                <a16:creationId xmlns:a16="http://schemas.microsoft.com/office/drawing/2014/main" id="{AF7F49C5-B509-ACB0-6468-D0E583414C69}"/>
              </a:ext>
            </a:extLst>
          </p:cNvPr>
          <p:cNvSpPr txBox="1"/>
          <p:nvPr/>
        </p:nvSpPr>
        <p:spPr>
          <a:xfrm>
            <a:off x="1485899" y="3731292"/>
            <a:ext cx="1562101" cy="646331"/>
          </a:xfrm>
          <a:prstGeom prst="rect">
            <a:avLst/>
          </a:prstGeom>
          <a:noFill/>
        </p:spPr>
        <p:txBody>
          <a:bodyPr wrap="square">
            <a:spAutoFit/>
          </a:bodyPr>
          <a:lstStyle/>
          <a:p>
            <a:r>
              <a:rPr lang="en-US" altLang="zh-CN" b="1" dirty="0">
                <a:solidFill>
                  <a:schemeClr val="bg1">
                    <a:lumMod val="65000"/>
                  </a:schemeClr>
                </a:solidFill>
              </a:rPr>
              <a:t>· </a:t>
            </a:r>
            <a:r>
              <a:rPr lang="zh-CN" altLang="en-US" b="1" dirty="0">
                <a:solidFill>
                  <a:schemeClr val="bg1">
                    <a:lumMod val="65000"/>
                  </a:schemeClr>
                </a:solidFill>
              </a:rPr>
              <a:t>高效透明</a:t>
            </a:r>
          </a:p>
          <a:p>
            <a:endParaRPr lang="zh-CN" altLang="en-US" dirty="0"/>
          </a:p>
        </p:txBody>
      </p:sp>
      <p:sp>
        <p:nvSpPr>
          <p:cNvPr id="8" name="文本框 7">
            <a:extLst>
              <a:ext uri="{FF2B5EF4-FFF2-40B4-BE49-F238E27FC236}">
                <a16:creationId xmlns:a16="http://schemas.microsoft.com/office/drawing/2014/main" id="{FF61E3D2-3751-55F7-28C9-75CBDA27645F}"/>
              </a:ext>
            </a:extLst>
          </p:cNvPr>
          <p:cNvSpPr txBox="1"/>
          <p:nvPr/>
        </p:nvSpPr>
        <p:spPr>
          <a:xfrm>
            <a:off x="1485899" y="2979362"/>
            <a:ext cx="1255057" cy="369332"/>
          </a:xfrm>
          <a:prstGeom prst="rect">
            <a:avLst/>
          </a:prstGeom>
          <a:noFill/>
        </p:spPr>
        <p:txBody>
          <a:bodyPr wrap="square" rtlCol="0">
            <a:spAutoFit/>
          </a:bodyPr>
          <a:lstStyle/>
          <a:p>
            <a:r>
              <a:rPr lang="en-US" altLang="zh-CN" b="1" dirty="0">
                <a:solidFill>
                  <a:schemeClr val="bg1">
                    <a:lumMod val="65000"/>
                  </a:schemeClr>
                </a:solidFill>
              </a:rPr>
              <a:t>· </a:t>
            </a:r>
            <a:r>
              <a:rPr lang="zh-CN" altLang="en-US" b="1" dirty="0">
                <a:solidFill>
                  <a:schemeClr val="bg1">
                    <a:lumMod val="65000"/>
                  </a:schemeClr>
                </a:solidFill>
              </a:rPr>
              <a:t>数据共享</a:t>
            </a:r>
          </a:p>
        </p:txBody>
      </p:sp>
      <p:sp>
        <p:nvSpPr>
          <p:cNvPr id="11" name="文本框 10">
            <a:extLst>
              <a:ext uri="{FF2B5EF4-FFF2-40B4-BE49-F238E27FC236}">
                <a16:creationId xmlns:a16="http://schemas.microsoft.com/office/drawing/2014/main" id="{5E363DBF-6636-590C-338E-1CD6DB2048B8}"/>
              </a:ext>
            </a:extLst>
          </p:cNvPr>
          <p:cNvSpPr txBox="1"/>
          <p:nvPr/>
        </p:nvSpPr>
        <p:spPr>
          <a:xfrm>
            <a:off x="1485899" y="4434620"/>
            <a:ext cx="1353671" cy="369332"/>
          </a:xfrm>
          <a:prstGeom prst="rect">
            <a:avLst/>
          </a:prstGeom>
          <a:noFill/>
        </p:spPr>
        <p:txBody>
          <a:bodyPr wrap="square" rtlCol="0">
            <a:spAutoFit/>
          </a:bodyPr>
          <a:lstStyle/>
          <a:p>
            <a:r>
              <a:rPr lang="en-US" altLang="zh-CN" b="1" dirty="0">
                <a:solidFill>
                  <a:schemeClr val="bg1">
                    <a:lumMod val="65000"/>
                  </a:schemeClr>
                </a:solidFill>
              </a:rPr>
              <a:t>· </a:t>
            </a:r>
            <a:r>
              <a:rPr lang="zh-CN" altLang="en-US" b="1" dirty="0">
                <a:solidFill>
                  <a:schemeClr val="bg1">
                    <a:lumMod val="65000"/>
                  </a:schemeClr>
                </a:solidFill>
              </a:rPr>
              <a:t>协同管理</a:t>
            </a:r>
          </a:p>
        </p:txBody>
      </p:sp>
      <p:sp>
        <p:nvSpPr>
          <p:cNvPr id="12" name="文本框 11">
            <a:extLst>
              <a:ext uri="{FF2B5EF4-FFF2-40B4-BE49-F238E27FC236}">
                <a16:creationId xmlns:a16="http://schemas.microsoft.com/office/drawing/2014/main" id="{4680224F-CCCE-69E8-6E9E-68E86D2F6BF3}"/>
              </a:ext>
            </a:extLst>
          </p:cNvPr>
          <p:cNvSpPr txBox="1"/>
          <p:nvPr/>
        </p:nvSpPr>
        <p:spPr>
          <a:xfrm>
            <a:off x="1485898" y="5216286"/>
            <a:ext cx="1255057" cy="369332"/>
          </a:xfrm>
          <a:prstGeom prst="rect">
            <a:avLst/>
          </a:prstGeom>
          <a:noFill/>
        </p:spPr>
        <p:txBody>
          <a:bodyPr wrap="square" rtlCol="0">
            <a:spAutoFit/>
          </a:bodyPr>
          <a:lstStyle/>
          <a:p>
            <a:r>
              <a:rPr lang="en-US" altLang="zh-CN" b="1" dirty="0">
                <a:solidFill>
                  <a:schemeClr val="bg1">
                    <a:lumMod val="65000"/>
                  </a:schemeClr>
                </a:solidFill>
              </a:rPr>
              <a:t>· </a:t>
            </a:r>
            <a:r>
              <a:rPr lang="zh-CN" altLang="en-US" b="1" dirty="0">
                <a:solidFill>
                  <a:schemeClr val="bg1">
                    <a:lumMod val="65000"/>
                  </a:schemeClr>
                </a:solidFill>
              </a:rPr>
              <a:t>分类查找</a:t>
            </a:r>
          </a:p>
        </p:txBody>
      </p:sp>
      <p:sp>
        <p:nvSpPr>
          <p:cNvPr id="13" name="文本框 12">
            <a:extLst>
              <a:ext uri="{FF2B5EF4-FFF2-40B4-BE49-F238E27FC236}">
                <a16:creationId xmlns:a16="http://schemas.microsoft.com/office/drawing/2014/main" id="{0C7CDA3B-1703-CD6D-679B-FD4A32BECCF5}"/>
              </a:ext>
            </a:extLst>
          </p:cNvPr>
          <p:cNvSpPr txBox="1"/>
          <p:nvPr/>
        </p:nvSpPr>
        <p:spPr>
          <a:xfrm>
            <a:off x="1485898" y="5937200"/>
            <a:ext cx="1353671" cy="369332"/>
          </a:xfrm>
          <a:prstGeom prst="rect">
            <a:avLst/>
          </a:prstGeom>
          <a:noFill/>
        </p:spPr>
        <p:txBody>
          <a:bodyPr wrap="square" rtlCol="0">
            <a:spAutoFit/>
          </a:bodyPr>
          <a:lstStyle/>
          <a:p>
            <a:r>
              <a:rPr lang="en-US" altLang="zh-CN" b="1" dirty="0">
                <a:solidFill>
                  <a:schemeClr val="bg1">
                    <a:lumMod val="65000"/>
                  </a:schemeClr>
                </a:solidFill>
              </a:rPr>
              <a:t>· </a:t>
            </a:r>
            <a:r>
              <a:rPr lang="zh-CN" altLang="en-US" b="1" dirty="0">
                <a:solidFill>
                  <a:schemeClr val="bg1">
                    <a:lumMod val="65000"/>
                  </a:schemeClr>
                </a:solidFill>
              </a:rPr>
              <a:t>按需统计</a:t>
            </a:r>
          </a:p>
        </p:txBody>
      </p:sp>
    </p:spTree>
    <p:extLst>
      <p:ext uri="{BB962C8B-B14F-4D97-AF65-F5344CB8AC3E}">
        <p14:creationId xmlns:p14="http://schemas.microsoft.com/office/powerpoint/2010/main" val="303666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9400-E7A5-E7E7-1CB6-E82A74FDBC31}"/>
              </a:ext>
            </a:extLst>
          </p:cNvPr>
          <p:cNvSpPr>
            <a:spLocks noGrp="1"/>
          </p:cNvSpPr>
          <p:nvPr>
            <p:ph type="title"/>
          </p:nvPr>
        </p:nvSpPr>
        <p:spPr>
          <a:xfrm>
            <a:off x="0" y="0"/>
            <a:ext cx="10515600" cy="975064"/>
          </a:xfrm>
        </p:spPr>
        <p:txBody>
          <a:bodyPr>
            <a:normAutofit/>
          </a:bodyPr>
          <a:lstStyle/>
          <a:p>
            <a:r>
              <a:rPr lang="en-US" altLang="zh-CN" dirty="0"/>
              <a:t>Functional Analysis</a:t>
            </a:r>
            <a:endParaRPr lang="zh-CN" altLang="en-US" dirty="0"/>
          </a:p>
        </p:txBody>
      </p:sp>
      <p:sp>
        <p:nvSpPr>
          <p:cNvPr id="12" name="文本框 11">
            <a:extLst>
              <a:ext uri="{FF2B5EF4-FFF2-40B4-BE49-F238E27FC236}">
                <a16:creationId xmlns:a16="http://schemas.microsoft.com/office/drawing/2014/main" id="{B3F21E2E-97E9-AF5F-B4C7-FF66E99DCD1A}"/>
              </a:ext>
            </a:extLst>
          </p:cNvPr>
          <p:cNvSpPr txBox="1"/>
          <p:nvPr/>
        </p:nvSpPr>
        <p:spPr>
          <a:xfrm>
            <a:off x="6647548" y="2683592"/>
            <a:ext cx="5249174" cy="954107"/>
          </a:xfrm>
          <a:prstGeom prst="rect">
            <a:avLst/>
          </a:prstGeom>
          <a:noFill/>
        </p:spPr>
        <p:txBody>
          <a:bodyPr wrap="square">
            <a:spAutoFit/>
          </a:bodyPr>
          <a:lstStyle/>
          <a:p>
            <a:r>
              <a:rPr lang="zh-CN" altLang="en-US" sz="2800" dirty="0"/>
              <a:t>  </a:t>
            </a:r>
            <a:r>
              <a:rPr lang="zh-CN" altLang="en-US" sz="2800" b="1" dirty="0"/>
              <a:t>This is the logical framework of the entire program</a:t>
            </a:r>
            <a:r>
              <a:rPr lang="en-US" altLang="zh-CN" sz="2800" b="1" dirty="0"/>
              <a:t>.</a:t>
            </a:r>
            <a:endParaRPr lang="zh-CN" altLang="en-US" sz="2800" b="1" dirty="0"/>
          </a:p>
        </p:txBody>
      </p:sp>
      <p:pic>
        <p:nvPicPr>
          <p:cNvPr id="5" name="图片 4">
            <a:extLst>
              <a:ext uri="{FF2B5EF4-FFF2-40B4-BE49-F238E27FC236}">
                <a16:creationId xmlns:a16="http://schemas.microsoft.com/office/drawing/2014/main" id="{47F245DE-B4D3-0191-4531-357333C7BCF6}"/>
              </a:ext>
            </a:extLst>
          </p:cNvPr>
          <p:cNvPicPr>
            <a:picLocks noChangeAspect="1"/>
          </p:cNvPicPr>
          <p:nvPr/>
        </p:nvPicPr>
        <p:blipFill rotWithShape="1">
          <a:blip r:embed="rId2"/>
          <a:srcRect r="1975" b="1627"/>
          <a:stretch/>
        </p:blipFill>
        <p:spPr>
          <a:xfrm>
            <a:off x="547986" y="1742297"/>
            <a:ext cx="6192504" cy="4404167"/>
          </a:xfrm>
          <a:prstGeom prst="rect">
            <a:avLst/>
          </a:prstGeom>
        </p:spPr>
      </p:pic>
      <p:sp>
        <p:nvSpPr>
          <p:cNvPr id="15" name="文本框 14">
            <a:extLst>
              <a:ext uri="{FF2B5EF4-FFF2-40B4-BE49-F238E27FC236}">
                <a16:creationId xmlns:a16="http://schemas.microsoft.com/office/drawing/2014/main" id="{8C2733DC-77A3-5FF7-42A4-76955016C5B8}"/>
              </a:ext>
            </a:extLst>
          </p:cNvPr>
          <p:cNvSpPr txBox="1"/>
          <p:nvPr/>
        </p:nvSpPr>
        <p:spPr>
          <a:xfrm>
            <a:off x="7285766" y="5260787"/>
            <a:ext cx="2833892" cy="646331"/>
          </a:xfrm>
          <a:prstGeom prst="rect">
            <a:avLst/>
          </a:prstGeom>
          <a:noFill/>
        </p:spPr>
        <p:txBody>
          <a:bodyPr wrap="square">
            <a:spAutoFit/>
          </a:bodyPr>
          <a:lstStyle/>
          <a:p>
            <a:r>
              <a:rPr lang="zh-CN" altLang="en-US" dirty="0">
                <a:solidFill>
                  <a:schemeClr val="bg1">
                    <a:lumMod val="65000"/>
                  </a:schemeClr>
                </a:solidFill>
              </a:rPr>
              <a:t>Scan the QR code to view the high</a:t>
            </a:r>
            <a:r>
              <a:rPr lang="en-US" altLang="zh-CN" dirty="0">
                <a:solidFill>
                  <a:schemeClr val="bg1">
                    <a:lumMod val="65000"/>
                  </a:schemeClr>
                </a:solidFill>
              </a:rPr>
              <a:t>-</a:t>
            </a:r>
            <a:r>
              <a:rPr lang="zh-CN" altLang="en-US" dirty="0">
                <a:solidFill>
                  <a:schemeClr val="bg1">
                    <a:lumMod val="65000"/>
                  </a:schemeClr>
                </a:solidFill>
              </a:rPr>
              <a:t>definition picture</a:t>
            </a:r>
          </a:p>
        </p:txBody>
      </p:sp>
      <p:sp>
        <p:nvSpPr>
          <p:cNvPr id="3" name="文本框 2">
            <a:extLst>
              <a:ext uri="{FF2B5EF4-FFF2-40B4-BE49-F238E27FC236}">
                <a16:creationId xmlns:a16="http://schemas.microsoft.com/office/drawing/2014/main" id="{7764AA78-0CEB-224B-47B2-09DA2FB43593}"/>
              </a:ext>
            </a:extLst>
          </p:cNvPr>
          <p:cNvSpPr txBox="1"/>
          <p:nvPr/>
        </p:nvSpPr>
        <p:spPr>
          <a:xfrm>
            <a:off x="718453" y="573850"/>
            <a:ext cx="2877671" cy="523220"/>
          </a:xfrm>
          <a:prstGeom prst="rect">
            <a:avLst/>
          </a:prstGeom>
          <a:noFill/>
        </p:spPr>
        <p:txBody>
          <a:bodyPr wrap="square" rtlCol="0">
            <a:spAutoFit/>
          </a:bodyPr>
          <a:lstStyle/>
          <a:p>
            <a:r>
              <a:rPr lang="en-US" altLang="zh-CN" sz="2800" b="1" dirty="0">
                <a:solidFill>
                  <a:schemeClr val="bg1">
                    <a:lumMod val="65000"/>
                  </a:schemeClr>
                </a:solidFill>
              </a:rPr>
              <a:t>· </a:t>
            </a:r>
            <a:r>
              <a:rPr lang="zh-CN" altLang="en-US" sz="2800" b="1" dirty="0">
                <a:solidFill>
                  <a:schemeClr val="bg1">
                    <a:lumMod val="65000"/>
                  </a:schemeClr>
                </a:solidFill>
              </a:rPr>
              <a:t>功  能  分  析</a:t>
            </a:r>
          </a:p>
        </p:txBody>
      </p:sp>
      <p:sp>
        <p:nvSpPr>
          <p:cNvPr id="4" name="文本框 3">
            <a:extLst>
              <a:ext uri="{FF2B5EF4-FFF2-40B4-BE49-F238E27FC236}">
                <a16:creationId xmlns:a16="http://schemas.microsoft.com/office/drawing/2014/main" id="{FADF23C3-9224-DD66-F043-D1CE22A371E1}"/>
              </a:ext>
            </a:extLst>
          </p:cNvPr>
          <p:cNvSpPr txBox="1"/>
          <p:nvPr/>
        </p:nvSpPr>
        <p:spPr>
          <a:xfrm>
            <a:off x="6822137" y="3496531"/>
            <a:ext cx="3926541" cy="369332"/>
          </a:xfrm>
          <a:prstGeom prst="rect">
            <a:avLst/>
          </a:prstGeom>
          <a:noFill/>
        </p:spPr>
        <p:txBody>
          <a:bodyPr wrap="square" rtlCol="0">
            <a:spAutoFit/>
          </a:bodyPr>
          <a:lstStyle/>
          <a:p>
            <a:r>
              <a:rPr lang="en-US" altLang="zh-CN" b="1" dirty="0">
                <a:solidFill>
                  <a:schemeClr val="bg1">
                    <a:lumMod val="65000"/>
                  </a:schemeClr>
                </a:solidFill>
              </a:rPr>
              <a:t>· </a:t>
            </a:r>
            <a:r>
              <a:rPr lang="zh-CN" altLang="en-US" b="1" dirty="0">
                <a:solidFill>
                  <a:schemeClr val="bg1">
                    <a:lumMod val="65000"/>
                  </a:schemeClr>
                </a:solidFill>
              </a:rPr>
              <a:t>程序的整体执行框架如图所示。</a:t>
            </a:r>
          </a:p>
        </p:txBody>
      </p:sp>
      <p:sp>
        <p:nvSpPr>
          <p:cNvPr id="6" name="文本框 5">
            <a:extLst>
              <a:ext uri="{FF2B5EF4-FFF2-40B4-BE49-F238E27FC236}">
                <a16:creationId xmlns:a16="http://schemas.microsoft.com/office/drawing/2014/main" id="{5D7AA31C-625A-4C3E-1D50-8AC3235639BE}"/>
              </a:ext>
            </a:extLst>
          </p:cNvPr>
          <p:cNvSpPr txBox="1"/>
          <p:nvPr/>
        </p:nvSpPr>
        <p:spPr>
          <a:xfrm>
            <a:off x="7197246" y="5753229"/>
            <a:ext cx="2759919" cy="307777"/>
          </a:xfrm>
          <a:prstGeom prst="rect">
            <a:avLst/>
          </a:prstGeom>
          <a:noFill/>
        </p:spPr>
        <p:txBody>
          <a:bodyPr wrap="square" rtlCol="0">
            <a:spAutoFit/>
          </a:bodyPr>
          <a:lstStyle/>
          <a:p>
            <a:r>
              <a:rPr lang="en-US" altLang="zh-CN" sz="1400" b="1" dirty="0">
                <a:solidFill>
                  <a:schemeClr val="bg1">
                    <a:lumMod val="85000"/>
                  </a:schemeClr>
                </a:solidFill>
              </a:rPr>
              <a:t>· </a:t>
            </a:r>
            <a:r>
              <a:rPr lang="zh-CN" altLang="en-US" sz="1400" b="1" dirty="0">
                <a:solidFill>
                  <a:schemeClr val="bg1">
                    <a:lumMod val="85000"/>
                  </a:schemeClr>
                </a:solidFill>
              </a:rPr>
              <a:t>扫描此二维码即可查看高清图片。</a:t>
            </a:r>
          </a:p>
        </p:txBody>
      </p:sp>
      <p:pic>
        <p:nvPicPr>
          <p:cNvPr id="8" name="图片 7">
            <a:extLst>
              <a:ext uri="{FF2B5EF4-FFF2-40B4-BE49-F238E27FC236}">
                <a16:creationId xmlns:a16="http://schemas.microsoft.com/office/drawing/2014/main" id="{FDAF6E90-342B-2C47-E36B-B6683D28004F}"/>
              </a:ext>
            </a:extLst>
          </p:cNvPr>
          <p:cNvPicPr>
            <a:picLocks noChangeAspect="1"/>
          </p:cNvPicPr>
          <p:nvPr/>
        </p:nvPicPr>
        <p:blipFill>
          <a:blip r:embed="rId3"/>
          <a:stretch>
            <a:fillRect/>
          </a:stretch>
        </p:blipFill>
        <p:spPr>
          <a:xfrm>
            <a:off x="7857400" y="4050152"/>
            <a:ext cx="1252537" cy="1257299"/>
          </a:xfrm>
          <a:prstGeom prst="rect">
            <a:avLst/>
          </a:prstGeom>
        </p:spPr>
      </p:pic>
    </p:spTree>
    <p:extLst>
      <p:ext uri="{BB962C8B-B14F-4D97-AF65-F5344CB8AC3E}">
        <p14:creationId xmlns:p14="http://schemas.microsoft.com/office/powerpoint/2010/main" val="179472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9400-E7A5-E7E7-1CB6-E82A74FDBC31}"/>
              </a:ext>
            </a:extLst>
          </p:cNvPr>
          <p:cNvSpPr>
            <a:spLocks noGrp="1"/>
          </p:cNvSpPr>
          <p:nvPr>
            <p:ph type="title"/>
          </p:nvPr>
        </p:nvSpPr>
        <p:spPr>
          <a:xfrm>
            <a:off x="0" y="3802"/>
            <a:ext cx="10515600" cy="975064"/>
          </a:xfrm>
        </p:spPr>
        <p:txBody>
          <a:bodyPr>
            <a:normAutofit/>
          </a:bodyPr>
          <a:lstStyle/>
          <a:p>
            <a:r>
              <a:rPr lang="en-US" altLang="zh-CN" dirty="0"/>
              <a:t>Functional Analysis</a:t>
            </a:r>
            <a:endParaRPr lang="zh-CN" altLang="en-US" dirty="0"/>
          </a:p>
        </p:txBody>
      </p:sp>
      <p:pic>
        <p:nvPicPr>
          <p:cNvPr id="5" name="图片 4">
            <a:extLst>
              <a:ext uri="{FF2B5EF4-FFF2-40B4-BE49-F238E27FC236}">
                <a16:creationId xmlns:a16="http://schemas.microsoft.com/office/drawing/2014/main" id="{FE38CADA-C19C-2F5F-1CBE-D78A73218E18}"/>
              </a:ext>
            </a:extLst>
          </p:cNvPr>
          <p:cNvPicPr>
            <a:picLocks noChangeAspect="1"/>
          </p:cNvPicPr>
          <p:nvPr/>
        </p:nvPicPr>
        <p:blipFill>
          <a:blip r:embed="rId2"/>
          <a:stretch>
            <a:fillRect/>
          </a:stretch>
        </p:blipFill>
        <p:spPr>
          <a:xfrm>
            <a:off x="6468746" y="1646250"/>
            <a:ext cx="5303407" cy="4225337"/>
          </a:xfrm>
          <a:prstGeom prst="rect">
            <a:avLst/>
          </a:prstGeom>
        </p:spPr>
      </p:pic>
      <p:sp>
        <p:nvSpPr>
          <p:cNvPr id="7" name="文本框 6">
            <a:extLst>
              <a:ext uri="{FF2B5EF4-FFF2-40B4-BE49-F238E27FC236}">
                <a16:creationId xmlns:a16="http://schemas.microsoft.com/office/drawing/2014/main" id="{C85F2D7F-2787-C898-C34D-021BB33122A1}"/>
              </a:ext>
            </a:extLst>
          </p:cNvPr>
          <p:cNvSpPr txBox="1"/>
          <p:nvPr/>
        </p:nvSpPr>
        <p:spPr>
          <a:xfrm>
            <a:off x="231534" y="1281826"/>
            <a:ext cx="3256507" cy="523220"/>
          </a:xfrm>
          <a:prstGeom prst="rect">
            <a:avLst/>
          </a:prstGeom>
          <a:noFill/>
        </p:spPr>
        <p:txBody>
          <a:bodyPr wrap="square">
            <a:spAutoFit/>
          </a:bodyPr>
          <a:lstStyle/>
          <a:p>
            <a:r>
              <a:rPr lang="en-US" altLang="zh-CN" sz="2800" b="1" dirty="0">
                <a:latin typeface="Arial" panose="020B0604020202020204" pitchFamily="34" charset="0"/>
                <a:cs typeface="Arial" panose="020B0604020202020204" pitchFamily="34" charset="0"/>
              </a:rPr>
              <a:t>M</a:t>
            </a:r>
            <a:r>
              <a:rPr lang="zh-CN" altLang="en-US" sz="2800" b="1" dirty="0">
                <a:latin typeface="Arial" panose="020B0604020202020204" pitchFamily="34" charset="0"/>
                <a:cs typeface="Arial" panose="020B0604020202020204" pitchFamily="34" charset="0"/>
              </a:rPr>
              <a:t>ain </a:t>
            </a:r>
            <a:r>
              <a:rPr lang="en-US" altLang="zh-CN" sz="2800" b="1" dirty="0">
                <a:latin typeface="Arial" panose="020B0604020202020204" pitchFamily="34" charset="0"/>
                <a:cs typeface="Arial" panose="020B0604020202020204" pitchFamily="34" charset="0"/>
              </a:rPr>
              <a:t>F</a:t>
            </a:r>
            <a:r>
              <a:rPr lang="zh-CN" altLang="en-US" sz="2800" b="1" dirty="0">
                <a:latin typeface="Arial" panose="020B0604020202020204" pitchFamily="34" charset="0"/>
                <a:cs typeface="Arial" panose="020B0604020202020204" pitchFamily="34" charset="0"/>
              </a:rPr>
              <a:t>ramework </a:t>
            </a:r>
            <a:r>
              <a:rPr lang="en-US" altLang="zh-CN" sz="2800" b="1" dirty="0">
                <a:latin typeface="Arial" panose="020B0604020202020204" pitchFamily="34" charset="0"/>
                <a:cs typeface="Arial" panose="020B0604020202020204" pitchFamily="34" charset="0"/>
              </a:rPr>
              <a:t>:</a:t>
            </a:r>
            <a:r>
              <a:rPr lang="zh-CN" altLang="en-US" sz="2800" b="1" dirty="0">
                <a:latin typeface="Arial" panose="020B0604020202020204" pitchFamily="34" charset="0"/>
                <a:cs typeface="Arial" panose="020B0604020202020204" pitchFamily="34" charset="0"/>
              </a:rPr>
              <a:t> </a:t>
            </a:r>
          </a:p>
        </p:txBody>
      </p:sp>
      <p:sp>
        <p:nvSpPr>
          <p:cNvPr id="4" name="文本框 3">
            <a:extLst>
              <a:ext uri="{FF2B5EF4-FFF2-40B4-BE49-F238E27FC236}">
                <a16:creationId xmlns:a16="http://schemas.microsoft.com/office/drawing/2014/main" id="{6A1B9C75-985E-AA06-2819-CB11CD58D07A}"/>
              </a:ext>
            </a:extLst>
          </p:cNvPr>
          <p:cNvSpPr txBox="1"/>
          <p:nvPr/>
        </p:nvSpPr>
        <p:spPr>
          <a:xfrm>
            <a:off x="736052" y="577104"/>
            <a:ext cx="2877671" cy="523220"/>
          </a:xfrm>
          <a:prstGeom prst="rect">
            <a:avLst/>
          </a:prstGeom>
          <a:noFill/>
        </p:spPr>
        <p:txBody>
          <a:bodyPr wrap="square" rtlCol="0">
            <a:spAutoFit/>
          </a:bodyPr>
          <a:lstStyle/>
          <a:p>
            <a:r>
              <a:rPr lang="en-US" altLang="zh-CN" sz="2800" b="1" dirty="0">
                <a:solidFill>
                  <a:schemeClr val="bg1">
                    <a:lumMod val="65000"/>
                  </a:schemeClr>
                </a:solidFill>
              </a:rPr>
              <a:t>· </a:t>
            </a:r>
            <a:r>
              <a:rPr lang="zh-CN" altLang="en-US" sz="2800" b="1" dirty="0">
                <a:solidFill>
                  <a:schemeClr val="bg1">
                    <a:lumMod val="65000"/>
                  </a:schemeClr>
                </a:solidFill>
              </a:rPr>
              <a:t>功  能  分  析</a:t>
            </a:r>
          </a:p>
        </p:txBody>
      </p:sp>
      <p:sp>
        <p:nvSpPr>
          <p:cNvPr id="6" name="文本框 5">
            <a:extLst>
              <a:ext uri="{FF2B5EF4-FFF2-40B4-BE49-F238E27FC236}">
                <a16:creationId xmlns:a16="http://schemas.microsoft.com/office/drawing/2014/main" id="{9A44C46C-4BE1-707D-11EB-D4C9BCF597C2}"/>
              </a:ext>
            </a:extLst>
          </p:cNvPr>
          <p:cNvSpPr txBox="1"/>
          <p:nvPr/>
        </p:nvSpPr>
        <p:spPr>
          <a:xfrm>
            <a:off x="861561" y="1646250"/>
            <a:ext cx="1524000" cy="400110"/>
          </a:xfrm>
          <a:prstGeom prst="rect">
            <a:avLst/>
          </a:prstGeom>
          <a:noFill/>
        </p:spPr>
        <p:txBody>
          <a:bodyPr wrap="square" rtlCol="0">
            <a:spAutoFit/>
          </a:bodyPr>
          <a:lstStyle/>
          <a:p>
            <a:r>
              <a:rPr lang="en-US" altLang="zh-CN" sz="2000" b="1" dirty="0">
                <a:solidFill>
                  <a:schemeClr val="bg1">
                    <a:lumMod val="65000"/>
                  </a:schemeClr>
                </a:solidFill>
              </a:rPr>
              <a:t>· </a:t>
            </a:r>
            <a:r>
              <a:rPr lang="zh-CN" altLang="en-US" sz="2000" b="1" dirty="0">
                <a:solidFill>
                  <a:schemeClr val="bg1">
                    <a:lumMod val="65000"/>
                  </a:schemeClr>
                </a:solidFill>
              </a:rPr>
              <a:t>主 框 架 ：</a:t>
            </a:r>
          </a:p>
        </p:txBody>
      </p:sp>
      <p:sp>
        <p:nvSpPr>
          <p:cNvPr id="3" name="文本框 2">
            <a:extLst>
              <a:ext uri="{FF2B5EF4-FFF2-40B4-BE49-F238E27FC236}">
                <a16:creationId xmlns:a16="http://schemas.microsoft.com/office/drawing/2014/main" id="{1600F6E5-1338-4B29-0688-474D4B5A18E9}"/>
              </a:ext>
            </a:extLst>
          </p:cNvPr>
          <p:cNvSpPr txBox="1"/>
          <p:nvPr/>
        </p:nvSpPr>
        <p:spPr>
          <a:xfrm>
            <a:off x="458738" y="1941723"/>
            <a:ext cx="6273757" cy="3108543"/>
          </a:xfrm>
          <a:prstGeom prst="rect">
            <a:avLst/>
          </a:prstGeom>
          <a:noFill/>
        </p:spPr>
        <p:txBody>
          <a:bodyPr wrap="square">
            <a:spAutoFit/>
          </a:bodyPr>
          <a:lstStyle/>
          <a:p>
            <a:r>
              <a:rPr lang="zh-CN" altLang="en-US" sz="2800" dirty="0"/>
              <a:t>  The main framework of the program is simple and consists of three interfaces. These interfaces are the administrator entry, normal user entry, and exit system options, which point to user management, account management, and exit from the system, respectively.</a:t>
            </a:r>
          </a:p>
        </p:txBody>
      </p:sp>
      <p:sp>
        <p:nvSpPr>
          <p:cNvPr id="11" name="文本框 10">
            <a:extLst>
              <a:ext uri="{FF2B5EF4-FFF2-40B4-BE49-F238E27FC236}">
                <a16:creationId xmlns:a16="http://schemas.microsoft.com/office/drawing/2014/main" id="{C273B872-32CA-4036-1F68-EE14BF69EF7F}"/>
              </a:ext>
            </a:extLst>
          </p:cNvPr>
          <p:cNvSpPr txBox="1"/>
          <p:nvPr/>
        </p:nvSpPr>
        <p:spPr>
          <a:xfrm>
            <a:off x="458738" y="4831487"/>
            <a:ext cx="5425888" cy="1296445"/>
          </a:xfrm>
          <a:prstGeom prst="rect">
            <a:avLst/>
          </a:prstGeom>
          <a:noFill/>
        </p:spPr>
        <p:txBody>
          <a:bodyPr wrap="square">
            <a:spAutoFit/>
          </a:bodyPr>
          <a:lstStyle/>
          <a:p>
            <a:pPr>
              <a:lnSpc>
                <a:spcPct val="150000"/>
              </a:lnSpc>
            </a:pPr>
            <a:r>
              <a:rPr lang="zh-CN" altLang="en-US" b="1" dirty="0">
                <a:solidFill>
                  <a:schemeClr val="bg1">
                    <a:lumMod val="65000"/>
                  </a:schemeClr>
                </a:solidFill>
              </a:rPr>
              <a:t>    </a:t>
            </a:r>
            <a:r>
              <a:rPr lang="en-US" altLang="zh-CN" b="1" dirty="0">
                <a:solidFill>
                  <a:schemeClr val="bg1">
                    <a:lumMod val="65000"/>
                  </a:schemeClr>
                </a:solidFill>
              </a:rPr>
              <a:t>· </a:t>
            </a:r>
            <a:r>
              <a:rPr lang="zh-CN" altLang="en-US" b="1" dirty="0">
                <a:solidFill>
                  <a:schemeClr val="bg1">
                    <a:lumMod val="65000"/>
                  </a:schemeClr>
                </a:solidFill>
              </a:rPr>
              <a:t>程序的主框架十分简易，仅仅由“管理员入口”、“普通用户入口”和“退出系统”三部分组成。它们分别作用于系统的用户管理和账目管理。</a:t>
            </a:r>
            <a:endParaRPr lang="zh-CN" altLang="en-US" dirty="0"/>
          </a:p>
        </p:txBody>
      </p:sp>
    </p:spTree>
    <p:extLst>
      <p:ext uri="{BB962C8B-B14F-4D97-AF65-F5344CB8AC3E}">
        <p14:creationId xmlns:p14="http://schemas.microsoft.com/office/powerpoint/2010/main" val="3468220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9400-E7A5-E7E7-1CB6-E82A74FDBC31}"/>
              </a:ext>
            </a:extLst>
          </p:cNvPr>
          <p:cNvSpPr>
            <a:spLocks noGrp="1"/>
          </p:cNvSpPr>
          <p:nvPr>
            <p:ph type="title"/>
          </p:nvPr>
        </p:nvSpPr>
        <p:spPr>
          <a:xfrm>
            <a:off x="0" y="0"/>
            <a:ext cx="10515600" cy="975064"/>
          </a:xfrm>
        </p:spPr>
        <p:txBody>
          <a:bodyPr>
            <a:normAutofit/>
          </a:bodyPr>
          <a:lstStyle/>
          <a:p>
            <a:r>
              <a:rPr lang="en-US" altLang="zh-CN" dirty="0"/>
              <a:t>Functional Analysis</a:t>
            </a:r>
            <a:endParaRPr lang="zh-CN" altLang="en-US" dirty="0"/>
          </a:p>
        </p:txBody>
      </p:sp>
      <p:pic>
        <p:nvPicPr>
          <p:cNvPr id="4" name="图片 3">
            <a:extLst>
              <a:ext uri="{FF2B5EF4-FFF2-40B4-BE49-F238E27FC236}">
                <a16:creationId xmlns:a16="http://schemas.microsoft.com/office/drawing/2014/main" id="{BA25F4E6-728D-A32C-62EA-4A27DECA7DD1}"/>
              </a:ext>
            </a:extLst>
          </p:cNvPr>
          <p:cNvPicPr>
            <a:picLocks noChangeAspect="1"/>
          </p:cNvPicPr>
          <p:nvPr/>
        </p:nvPicPr>
        <p:blipFill>
          <a:blip r:embed="rId2"/>
          <a:stretch>
            <a:fillRect/>
          </a:stretch>
        </p:blipFill>
        <p:spPr>
          <a:xfrm>
            <a:off x="641063" y="1552168"/>
            <a:ext cx="4677896" cy="4783254"/>
          </a:xfrm>
          <a:prstGeom prst="rect">
            <a:avLst/>
          </a:prstGeom>
        </p:spPr>
      </p:pic>
      <p:sp>
        <p:nvSpPr>
          <p:cNvPr id="6" name="文本框 5">
            <a:extLst>
              <a:ext uri="{FF2B5EF4-FFF2-40B4-BE49-F238E27FC236}">
                <a16:creationId xmlns:a16="http://schemas.microsoft.com/office/drawing/2014/main" id="{440ACBFB-DB28-28E0-CE0D-47C495707963}"/>
              </a:ext>
            </a:extLst>
          </p:cNvPr>
          <p:cNvSpPr txBox="1"/>
          <p:nvPr/>
        </p:nvSpPr>
        <p:spPr>
          <a:xfrm>
            <a:off x="4935072" y="1388473"/>
            <a:ext cx="4191001" cy="523220"/>
          </a:xfrm>
          <a:prstGeom prst="rect">
            <a:avLst/>
          </a:prstGeom>
          <a:noFill/>
        </p:spPr>
        <p:txBody>
          <a:bodyPr wrap="square">
            <a:spAutoFit/>
          </a:bodyPr>
          <a:lstStyle/>
          <a:p>
            <a:r>
              <a:rPr lang="zh-CN" altLang="en-US" sz="2800" b="1" dirty="0">
                <a:latin typeface="+mn-ea"/>
              </a:rPr>
              <a:t>Administrator module ：</a:t>
            </a:r>
          </a:p>
        </p:txBody>
      </p:sp>
      <p:sp>
        <p:nvSpPr>
          <p:cNvPr id="9" name="文本框 8">
            <a:extLst>
              <a:ext uri="{FF2B5EF4-FFF2-40B4-BE49-F238E27FC236}">
                <a16:creationId xmlns:a16="http://schemas.microsoft.com/office/drawing/2014/main" id="{50A232C3-144D-DE17-EDBC-B00142586F6C}"/>
              </a:ext>
            </a:extLst>
          </p:cNvPr>
          <p:cNvSpPr txBox="1"/>
          <p:nvPr/>
        </p:nvSpPr>
        <p:spPr>
          <a:xfrm>
            <a:off x="7524023" y="5167296"/>
            <a:ext cx="2824927" cy="646331"/>
          </a:xfrm>
          <a:prstGeom prst="rect">
            <a:avLst/>
          </a:prstGeom>
          <a:noFill/>
        </p:spPr>
        <p:txBody>
          <a:bodyPr wrap="square">
            <a:spAutoFit/>
          </a:bodyPr>
          <a:lstStyle/>
          <a:p>
            <a:r>
              <a:rPr lang="zh-CN" altLang="en-US" dirty="0">
                <a:solidFill>
                  <a:schemeClr val="bg1">
                    <a:lumMod val="65000"/>
                  </a:schemeClr>
                </a:solidFill>
              </a:rPr>
              <a:t>Scan the QR code to view the high</a:t>
            </a:r>
            <a:r>
              <a:rPr lang="en-US" altLang="zh-CN" dirty="0">
                <a:solidFill>
                  <a:schemeClr val="bg1">
                    <a:lumMod val="65000"/>
                  </a:schemeClr>
                </a:solidFill>
              </a:rPr>
              <a:t>-</a:t>
            </a:r>
            <a:r>
              <a:rPr lang="zh-CN" altLang="en-US" dirty="0">
                <a:solidFill>
                  <a:schemeClr val="bg1">
                    <a:lumMod val="65000"/>
                  </a:schemeClr>
                </a:solidFill>
              </a:rPr>
              <a:t>definition picture</a:t>
            </a:r>
          </a:p>
        </p:txBody>
      </p:sp>
      <p:sp>
        <p:nvSpPr>
          <p:cNvPr id="11" name="文本框 10">
            <a:extLst>
              <a:ext uri="{FF2B5EF4-FFF2-40B4-BE49-F238E27FC236}">
                <a16:creationId xmlns:a16="http://schemas.microsoft.com/office/drawing/2014/main" id="{758DE65B-2813-B714-19BC-F65C57998B43}"/>
              </a:ext>
            </a:extLst>
          </p:cNvPr>
          <p:cNvSpPr txBox="1"/>
          <p:nvPr/>
        </p:nvSpPr>
        <p:spPr>
          <a:xfrm>
            <a:off x="5610711" y="1980943"/>
            <a:ext cx="6168914" cy="2677656"/>
          </a:xfrm>
          <a:prstGeom prst="rect">
            <a:avLst/>
          </a:prstGeom>
          <a:noFill/>
        </p:spPr>
        <p:txBody>
          <a:bodyPr wrap="square">
            <a:spAutoFit/>
          </a:bodyPr>
          <a:lstStyle/>
          <a:p>
            <a:r>
              <a:rPr lang="zh-CN" altLang="en-US" sz="2000" dirty="0"/>
              <a:t>  </a:t>
            </a:r>
            <a:r>
              <a:rPr lang="zh-CN" altLang="en-US" sz="2800" dirty="0"/>
              <a:t>This module mainly operates on the user of the system. The program of this module implements the addition, deletion, query, and modification of users through the connection to the database.</a:t>
            </a:r>
            <a:endParaRPr lang="zh-CN" altLang="en-US" sz="2000" dirty="0"/>
          </a:p>
        </p:txBody>
      </p:sp>
      <p:sp>
        <p:nvSpPr>
          <p:cNvPr id="5" name="文本框 4">
            <a:extLst>
              <a:ext uri="{FF2B5EF4-FFF2-40B4-BE49-F238E27FC236}">
                <a16:creationId xmlns:a16="http://schemas.microsoft.com/office/drawing/2014/main" id="{4086ECD2-A0A3-94F0-FDBE-A12706B0701D}"/>
              </a:ext>
            </a:extLst>
          </p:cNvPr>
          <p:cNvSpPr txBox="1"/>
          <p:nvPr/>
        </p:nvSpPr>
        <p:spPr>
          <a:xfrm>
            <a:off x="7504413" y="5741922"/>
            <a:ext cx="4194531" cy="307777"/>
          </a:xfrm>
          <a:prstGeom prst="rect">
            <a:avLst/>
          </a:prstGeom>
          <a:noFill/>
        </p:spPr>
        <p:txBody>
          <a:bodyPr wrap="square">
            <a:spAutoFit/>
          </a:bodyPr>
          <a:lstStyle/>
          <a:p>
            <a:r>
              <a:rPr lang="en-US" altLang="zh-CN" sz="1400" b="1" dirty="0">
                <a:solidFill>
                  <a:schemeClr val="bg1">
                    <a:lumMod val="85000"/>
                  </a:schemeClr>
                </a:solidFill>
              </a:rPr>
              <a:t>· </a:t>
            </a:r>
            <a:r>
              <a:rPr lang="zh-CN" altLang="en-US" sz="1400" b="1" dirty="0">
                <a:solidFill>
                  <a:schemeClr val="bg1">
                    <a:lumMod val="85000"/>
                  </a:schemeClr>
                </a:solidFill>
              </a:rPr>
              <a:t>扫描此二维码即可查看高清图片。</a:t>
            </a:r>
          </a:p>
        </p:txBody>
      </p:sp>
      <p:sp>
        <p:nvSpPr>
          <p:cNvPr id="7" name="文本框 6">
            <a:extLst>
              <a:ext uri="{FF2B5EF4-FFF2-40B4-BE49-F238E27FC236}">
                <a16:creationId xmlns:a16="http://schemas.microsoft.com/office/drawing/2014/main" id="{B00E6AE6-8C7A-D870-0307-B04C1F9B8403}"/>
              </a:ext>
            </a:extLst>
          </p:cNvPr>
          <p:cNvSpPr txBox="1"/>
          <p:nvPr/>
        </p:nvSpPr>
        <p:spPr>
          <a:xfrm>
            <a:off x="5249313" y="1741052"/>
            <a:ext cx="2052918" cy="400110"/>
          </a:xfrm>
          <a:prstGeom prst="rect">
            <a:avLst/>
          </a:prstGeom>
          <a:noFill/>
        </p:spPr>
        <p:txBody>
          <a:bodyPr wrap="square" rtlCol="0">
            <a:spAutoFit/>
          </a:bodyPr>
          <a:lstStyle/>
          <a:p>
            <a:r>
              <a:rPr lang="en-US" altLang="zh-CN" sz="2000" b="1" dirty="0">
                <a:solidFill>
                  <a:schemeClr val="bg1">
                    <a:lumMod val="65000"/>
                  </a:schemeClr>
                </a:solidFill>
              </a:rPr>
              <a:t>· </a:t>
            </a:r>
            <a:r>
              <a:rPr lang="zh-CN" altLang="en-US" sz="2000" b="1" dirty="0">
                <a:solidFill>
                  <a:schemeClr val="bg1">
                    <a:lumMod val="65000"/>
                  </a:schemeClr>
                </a:solidFill>
              </a:rPr>
              <a:t>管理员模块：</a:t>
            </a:r>
          </a:p>
        </p:txBody>
      </p:sp>
      <p:sp>
        <p:nvSpPr>
          <p:cNvPr id="12" name="文本框 11">
            <a:extLst>
              <a:ext uri="{FF2B5EF4-FFF2-40B4-BE49-F238E27FC236}">
                <a16:creationId xmlns:a16="http://schemas.microsoft.com/office/drawing/2014/main" id="{067E6DBB-7E29-E1CD-D0BD-CEEA85AF1659}"/>
              </a:ext>
            </a:extLst>
          </p:cNvPr>
          <p:cNvSpPr txBox="1"/>
          <p:nvPr/>
        </p:nvSpPr>
        <p:spPr>
          <a:xfrm>
            <a:off x="5795685" y="4487071"/>
            <a:ext cx="5659602" cy="923330"/>
          </a:xfrm>
          <a:prstGeom prst="rect">
            <a:avLst/>
          </a:prstGeom>
          <a:noFill/>
        </p:spPr>
        <p:txBody>
          <a:bodyPr wrap="square">
            <a:spAutoFit/>
          </a:bodyPr>
          <a:lstStyle/>
          <a:p>
            <a:r>
              <a:rPr lang="en-US" altLang="zh-CN" b="1" dirty="0">
                <a:solidFill>
                  <a:schemeClr val="bg1">
                    <a:lumMod val="65000"/>
                  </a:schemeClr>
                </a:solidFill>
              </a:rPr>
              <a:t>· </a:t>
            </a:r>
            <a:r>
              <a:rPr lang="zh-CN" altLang="en-US" b="1" dirty="0">
                <a:solidFill>
                  <a:schemeClr val="bg1">
                    <a:lumMod val="65000"/>
                  </a:schemeClr>
                </a:solidFill>
              </a:rPr>
              <a:t>该模块主要对系统的用户进行操作。该模块通过与数据库的连接实现用户的添加、删除、查询和修改。</a:t>
            </a:r>
          </a:p>
          <a:p>
            <a:endParaRPr lang="zh-CN" altLang="en-US" b="1" dirty="0">
              <a:solidFill>
                <a:schemeClr val="bg1">
                  <a:lumMod val="65000"/>
                </a:schemeClr>
              </a:solidFill>
            </a:endParaRPr>
          </a:p>
        </p:txBody>
      </p:sp>
      <p:sp>
        <p:nvSpPr>
          <p:cNvPr id="13" name="文本框 12">
            <a:extLst>
              <a:ext uri="{FF2B5EF4-FFF2-40B4-BE49-F238E27FC236}">
                <a16:creationId xmlns:a16="http://schemas.microsoft.com/office/drawing/2014/main" id="{983CAAA4-DEF8-10B0-CB80-06AD1169DA90}"/>
              </a:ext>
            </a:extLst>
          </p:cNvPr>
          <p:cNvSpPr txBox="1"/>
          <p:nvPr/>
        </p:nvSpPr>
        <p:spPr>
          <a:xfrm>
            <a:off x="736052" y="577104"/>
            <a:ext cx="2877671" cy="523220"/>
          </a:xfrm>
          <a:prstGeom prst="rect">
            <a:avLst/>
          </a:prstGeom>
          <a:noFill/>
        </p:spPr>
        <p:txBody>
          <a:bodyPr wrap="square" rtlCol="0">
            <a:spAutoFit/>
          </a:bodyPr>
          <a:lstStyle/>
          <a:p>
            <a:r>
              <a:rPr lang="en-US" altLang="zh-CN" sz="2800" b="1" dirty="0">
                <a:solidFill>
                  <a:schemeClr val="bg1">
                    <a:lumMod val="65000"/>
                  </a:schemeClr>
                </a:solidFill>
              </a:rPr>
              <a:t>· </a:t>
            </a:r>
            <a:r>
              <a:rPr lang="zh-CN" altLang="en-US" sz="2800" b="1" dirty="0">
                <a:solidFill>
                  <a:schemeClr val="bg1">
                    <a:lumMod val="65000"/>
                  </a:schemeClr>
                </a:solidFill>
              </a:rPr>
              <a:t>功  能  分  析</a:t>
            </a:r>
          </a:p>
        </p:txBody>
      </p:sp>
      <p:pic>
        <p:nvPicPr>
          <p:cNvPr id="15" name="图片 14">
            <a:extLst>
              <a:ext uri="{FF2B5EF4-FFF2-40B4-BE49-F238E27FC236}">
                <a16:creationId xmlns:a16="http://schemas.microsoft.com/office/drawing/2014/main" id="{17662CCE-A614-C275-0CBE-BC8A1ACF8422}"/>
              </a:ext>
            </a:extLst>
          </p:cNvPr>
          <p:cNvPicPr>
            <a:picLocks noChangeAspect="1"/>
          </p:cNvPicPr>
          <p:nvPr/>
        </p:nvPicPr>
        <p:blipFill>
          <a:blip r:embed="rId3"/>
          <a:stretch>
            <a:fillRect/>
          </a:stretch>
        </p:blipFill>
        <p:spPr>
          <a:xfrm>
            <a:off x="6551708" y="5162829"/>
            <a:ext cx="942900" cy="939369"/>
          </a:xfrm>
          <a:prstGeom prst="rect">
            <a:avLst/>
          </a:prstGeom>
        </p:spPr>
      </p:pic>
    </p:spTree>
    <p:extLst>
      <p:ext uri="{BB962C8B-B14F-4D97-AF65-F5344CB8AC3E}">
        <p14:creationId xmlns:p14="http://schemas.microsoft.com/office/powerpoint/2010/main" val="353250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9400-E7A5-E7E7-1CB6-E82A74FDBC31}"/>
              </a:ext>
            </a:extLst>
          </p:cNvPr>
          <p:cNvSpPr>
            <a:spLocks noGrp="1"/>
          </p:cNvSpPr>
          <p:nvPr>
            <p:ph type="title"/>
          </p:nvPr>
        </p:nvSpPr>
        <p:spPr>
          <a:xfrm>
            <a:off x="0" y="-3320"/>
            <a:ext cx="10515600" cy="975064"/>
          </a:xfrm>
        </p:spPr>
        <p:txBody>
          <a:bodyPr>
            <a:normAutofit/>
          </a:bodyPr>
          <a:lstStyle/>
          <a:p>
            <a:r>
              <a:rPr lang="en-US" altLang="zh-CN" dirty="0"/>
              <a:t>Functional Analysis</a:t>
            </a:r>
            <a:endParaRPr lang="zh-CN" altLang="en-US" dirty="0"/>
          </a:p>
        </p:txBody>
      </p:sp>
      <p:sp>
        <p:nvSpPr>
          <p:cNvPr id="4" name="文本框 3">
            <a:extLst>
              <a:ext uri="{FF2B5EF4-FFF2-40B4-BE49-F238E27FC236}">
                <a16:creationId xmlns:a16="http://schemas.microsoft.com/office/drawing/2014/main" id="{75EDA212-EFDF-20A0-7FFD-AB40212A2E74}"/>
              </a:ext>
            </a:extLst>
          </p:cNvPr>
          <p:cNvSpPr txBox="1"/>
          <p:nvPr/>
        </p:nvSpPr>
        <p:spPr>
          <a:xfrm>
            <a:off x="578928" y="1494678"/>
            <a:ext cx="4373879" cy="584775"/>
          </a:xfrm>
          <a:prstGeom prst="rect">
            <a:avLst/>
          </a:prstGeom>
          <a:noFill/>
        </p:spPr>
        <p:txBody>
          <a:bodyPr wrap="square">
            <a:spAutoFit/>
          </a:bodyPr>
          <a:lstStyle/>
          <a:p>
            <a:r>
              <a:rPr lang="zh-CN" altLang="en-US" sz="3200" b="1" dirty="0"/>
              <a:t>Normal user module ：</a:t>
            </a:r>
          </a:p>
        </p:txBody>
      </p:sp>
      <p:pic>
        <p:nvPicPr>
          <p:cNvPr id="6" name="图片 5">
            <a:extLst>
              <a:ext uri="{FF2B5EF4-FFF2-40B4-BE49-F238E27FC236}">
                <a16:creationId xmlns:a16="http://schemas.microsoft.com/office/drawing/2014/main" id="{C1F4ED04-13A1-0087-8FD5-C3609C4F98D6}"/>
              </a:ext>
            </a:extLst>
          </p:cNvPr>
          <p:cNvPicPr>
            <a:picLocks noChangeAspect="1"/>
          </p:cNvPicPr>
          <p:nvPr/>
        </p:nvPicPr>
        <p:blipFill>
          <a:blip r:embed="rId2"/>
          <a:stretch>
            <a:fillRect/>
          </a:stretch>
        </p:blipFill>
        <p:spPr>
          <a:xfrm>
            <a:off x="5656731" y="1571905"/>
            <a:ext cx="5552334" cy="3582801"/>
          </a:xfrm>
          <a:prstGeom prst="rect">
            <a:avLst/>
          </a:prstGeom>
        </p:spPr>
      </p:pic>
      <p:sp>
        <p:nvSpPr>
          <p:cNvPr id="10" name="文本框 9">
            <a:extLst>
              <a:ext uri="{FF2B5EF4-FFF2-40B4-BE49-F238E27FC236}">
                <a16:creationId xmlns:a16="http://schemas.microsoft.com/office/drawing/2014/main" id="{0DADCC6D-F965-2240-2FC0-5042BE105056}"/>
              </a:ext>
            </a:extLst>
          </p:cNvPr>
          <p:cNvSpPr txBox="1"/>
          <p:nvPr/>
        </p:nvSpPr>
        <p:spPr>
          <a:xfrm>
            <a:off x="8106967" y="5382515"/>
            <a:ext cx="2801470" cy="646331"/>
          </a:xfrm>
          <a:prstGeom prst="rect">
            <a:avLst/>
          </a:prstGeom>
          <a:noFill/>
        </p:spPr>
        <p:txBody>
          <a:bodyPr wrap="square">
            <a:spAutoFit/>
          </a:bodyPr>
          <a:lstStyle/>
          <a:p>
            <a:r>
              <a:rPr lang="zh-CN" altLang="en-US" dirty="0">
                <a:solidFill>
                  <a:schemeClr val="bg1">
                    <a:lumMod val="65000"/>
                  </a:schemeClr>
                </a:solidFill>
              </a:rPr>
              <a:t>Scan the QR code to view the high</a:t>
            </a:r>
            <a:r>
              <a:rPr lang="en-US" altLang="zh-CN" dirty="0">
                <a:solidFill>
                  <a:schemeClr val="bg1">
                    <a:lumMod val="65000"/>
                  </a:schemeClr>
                </a:solidFill>
              </a:rPr>
              <a:t>-</a:t>
            </a:r>
            <a:r>
              <a:rPr lang="zh-CN" altLang="en-US" dirty="0">
                <a:solidFill>
                  <a:schemeClr val="bg1">
                    <a:lumMod val="65000"/>
                  </a:schemeClr>
                </a:solidFill>
              </a:rPr>
              <a:t>definition picture</a:t>
            </a:r>
          </a:p>
        </p:txBody>
      </p:sp>
      <p:sp>
        <p:nvSpPr>
          <p:cNvPr id="12" name="文本框 11">
            <a:extLst>
              <a:ext uri="{FF2B5EF4-FFF2-40B4-BE49-F238E27FC236}">
                <a16:creationId xmlns:a16="http://schemas.microsoft.com/office/drawing/2014/main" id="{1211E10D-62EE-B41E-7029-B5F3AD3AC7AD}"/>
              </a:ext>
            </a:extLst>
          </p:cNvPr>
          <p:cNvSpPr txBox="1"/>
          <p:nvPr/>
        </p:nvSpPr>
        <p:spPr>
          <a:xfrm>
            <a:off x="803106" y="2092730"/>
            <a:ext cx="4965384" cy="2677656"/>
          </a:xfrm>
          <a:prstGeom prst="rect">
            <a:avLst/>
          </a:prstGeom>
          <a:noFill/>
        </p:spPr>
        <p:txBody>
          <a:bodyPr wrap="square">
            <a:spAutoFit/>
          </a:bodyPr>
          <a:lstStyle/>
          <a:p>
            <a:r>
              <a:rPr lang="zh-CN" altLang="en-US" sz="2800" dirty="0"/>
              <a:t>  The function of the ordinary user module is to realize the addition, deletion, check and modification of the accounts. Again, we accomplish this by manipulating the database.</a:t>
            </a:r>
          </a:p>
        </p:txBody>
      </p:sp>
      <p:sp>
        <p:nvSpPr>
          <p:cNvPr id="3" name="文本框 2">
            <a:extLst>
              <a:ext uri="{FF2B5EF4-FFF2-40B4-BE49-F238E27FC236}">
                <a16:creationId xmlns:a16="http://schemas.microsoft.com/office/drawing/2014/main" id="{94A246A2-139A-07A1-DB2F-FF64B3E79D3A}"/>
              </a:ext>
            </a:extLst>
          </p:cNvPr>
          <p:cNvSpPr txBox="1"/>
          <p:nvPr/>
        </p:nvSpPr>
        <p:spPr>
          <a:xfrm>
            <a:off x="8114022" y="5939140"/>
            <a:ext cx="4194531" cy="307777"/>
          </a:xfrm>
          <a:prstGeom prst="rect">
            <a:avLst/>
          </a:prstGeom>
          <a:noFill/>
        </p:spPr>
        <p:txBody>
          <a:bodyPr wrap="square">
            <a:spAutoFit/>
          </a:bodyPr>
          <a:lstStyle/>
          <a:p>
            <a:r>
              <a:rPr lang="en-US" altLang="zh-CN" sz="1400" b="1" dirty="0">
                <a:solidFill>
                  <a:schemeClr val="bg1">
                    <a:lumMod val="85000"/>
                  </a:schemeClr>
                </a:solidFill>
              </a:rPr>
              <a:t>· </a:t>
            </a:r>
            <a:r>
              <a:rPr lang="zh-CN" altLang="en-US" sz="1400" b="1" dirty="0">
                <a:solidFill>
                  <a:schemeClr val="bg1">
                    <a:lumMod val="85000"/>
                  </a:schemeClr>
                </a:solidFill>
              </a:rPr>
              <a:t>扫描此二维码即可查看高清图片。</a:t>
            </a:r>
          </a:p>
        </p:txBody>
      </p:sp>
      <p:sp>
        <p:nvSpPr>
          <p:cNvPr id="5" name="文本框 4">
            <a:extLst>
              <a:ext uri="{FF2B5EF4-FFF2-40B4-BE49-F238E27FC236}">
                <a16:creationId xmlns:a16="http://schemas.microsoft.com/office/drawing/2014/main" id="{D3107152-7CC9-3869-7C5B-BBDCBE7205A0}"/>
              </a:ext>
            </a:extLst>
          </p:cNvPr>
          <p:cNvSpPr txBox="1"/>
          <p:nvPr/>
        </p:nvSpPr>
        <p:spPr>
          <a:xfrm>
            <a:off x="950259" y="1879398"/>
            <a:ext cx="2017059" cy="400110"/>
          </a:xfrm>
          <a:prstGeom prst="rect">
            <a:avLst/>
          </a:prstGeom>
          <a:noFill/>
        </p:spPr>
        <p:txBody>
          <a:bodyPr wrap="square" rtlCol="0">
            <a:spAutoFit/>
          </a:bodyPr>
          <a:lstStyle/>
          <a:p>
            <a:r>
              <a:rPr lang="en-US" altLang="zh-CN" sz="2000" b="1" dirty="0">
                <a:solidFill>
                  <a:schemeClr val="bg1">
                    <a:lumMod val="65000"/>
                  </a:schemeClr>
                </a:solidFill>
              </a:rPr>
              <a:t>· </a:t>
            </a:r>
            <a:r>
              <a:rPr lang="zh-CN" altLang="en-US" sz="2000" b="1" dirty="0">
                <a:solidFill>
                  <a:schemeClr val="bg1">
                    <a:lumMod val="65000"/>
                  </a:schemeClr>
                </a:solidFill>
              </a:rPr>
              <a:t>普通用户模块：</a:t>
            </a:r>
          </a:p>
        </p:txBody>
      </p:sp>
      <p:sp>
        <p:nvSpPr>
          <p:cNvPr id="9" name="文本框 8">
            <a:extLst>
              <a:ext uri="{FF2B5EF4-FFF2-40B4-BE49-F238E27FC236}">
                <a16:creationId xmlns:a16="http://schemas.microsoft.com/office/drawing/2014/main" id="{BB9FDFDE-81D6-CB9A-50C8-C7BCF8583DDE}"/>
              </a:ext>
            </a:extLst>
          </p:cNvPr>
          <p:cNvSpPr txBox="1"/>
          <p:nvPr/>
        </p:nvSpPr>
        <p:spPr>
          <a:xfrm>
            <a:off x="834183" y="4720511"/>
            <a:ext cx="4356365" cy="1200329"/>
          </a:xfrm>
          <a:prstGeom prst="rect">
            <a:avLst/>
          </a:prstGeom>
          <a:noFill/>
        </p:spPr>
        <p:txBody>
          <a:bodyPr wrap="square">
            <a:spAutoFit/>
          </a:bodyPr>
          <a:lstStyle/>
          <a:p>
            <a:r>
              <a:rPr lang="en-US" altLang="zh-CN" b="1" dirty="0">
                <a:solidFill>
                  <a:schemeClr val="bg1">
                    <a:lumMod val="65000"/>
                  </a:schemeClr>
                </a:solidFill>
              </a:rPr>
              <a:t>· </a:t>
            </a:r>
            <a:r>
              <a:rPr lang="zh-CN" altLang="en-US" b="1" dirty="0">
                <a:solidFill>
                  <a:schemeClr val="bg1">
                    <a:lumMod val="65000"/>
                  </a:schemeClr>
                </a:solidFill>
              </a:rPr>
              <a:t>普通用户模块的功能是实现账户账目的增删、查、改。同样，我们通过与数据库的链接来实现这一操作。</a:t>
            </a:r>
          </a:p>
          <a:p>
            <a:endParaRPr lang="zh-CN" altLang="en-US" b="1" dirty="0">
              <a:solidFill>
                <a:schemeClr val="bg1">
                  <a:lumMod val="65000"/>
                </a:schemeClr>
              </a:solidFill>
            </a:endParaRPr>
          </a:p>
        </p:txBody>
      </p:sp>
      <p:sp>
        <p:nvSpPr>
          <p:cNvPr id="11" name="文本框 10">
            <a:extLst>
              <a:ext uri="{FF2B5EF4-FFF2-40B4-BE49-F238E27FC236}">
                <a16:creationId xmlns:a16="http://schemas.microsoft.com/office/drawing/2014/main" id="{CA4DC62B-7856-AD18-0727-CF16041CF4DD}"/>
              </a:ext>
            </a:extLst>
          </p:cNvPr>
          <p:cNvSpPr txBox="1"/>
          <p:nvPr/>
        </p:nvSpPr>
        <p:spPr>
          <a:xfrm>
            <a:off x="736052" y="577104"/>
            <a:ext cx="2877671" cy="523220"/>
          </a:xfrm>
          <a:prstGeom prst="rect">
            <a:avLst/>
          </a:prstGeom>
          <a:noFill/>
        </p:spPr>
        <p:txBody>
          <a:bodyPr wrap="square" rtlCol="0">
            <a:spAutoFit/>
          </a:bodyPr>
          <a:lstStyle/>
          <a:p>
            <a:r>
              <a:rPr lang="en-US" altLang="zh-CN" sz="2800" b="1" dirty="0">
                <a:solidFill>
                  <a:schemeClr val="bg1">
                    <a:lumMod val="65000"/>
                  </a:schemeClr>
                </a:solidFill>
              </a:rPr>
              <a:t>· </a:t>
            </a:r>
            <a:r>
              <a:rPr lang="zh-CN" altLang="en-US" sz="2800" b="1" dirty="0">
                <a:solidFill>
                  <a:schemeClr val="bg1">
                    <a:lumMod val="65000"/>
                  </a:schemeClr>
                </a:solidFill>
              </a:rPr>
              <a:t>功  能  分  析</a:t>
            </a:r>
          </a:p>
        </p:txBody>
      </p:sp>
      <p:pic>
        <p:nvPicPr>
          <p:cNvPr id="14" name="图片 13">
            <a:extLst>
              <a:ext uri="{FF2B5EF4-FFF2-40B4-BE49-F238E27FC236}">
                <a16:creationId xmlns:a16="http://schemas.microsoft.com/office/drawing/2014/main" id="{A48A0440-1969-DF33-B7CC-88CE28434E94}"/>
              </a:ext>
            </a:extLst>
          </p:cNvPr>
          <p:cNvPicPr>
            <a:picLocks noChangeAspect="1"/>
          </p:cNvPicPr>
          <p:nvPr/>
        </p:nvPicPr>
        <p:blipFill>
          <a:blip r:embed="rId3"/>
          <a:stretch>
            <a:fillRect/>
          </a:stretch>
        </p:blipFill>
        <p:spPr>
          <a:xfrm>
            <a:off x="7186928" y="5382515"/>
            <a:ext cx="927094" cy="909989"/>
          </a:xfrm>
          <a:prstGeom prst="rect">
            <a:avLst/>
          </a:prstGeom>
        </p:spPr>
      </p:pic>
    </p:spTree>
    <p:extLst>
      <p:ext uri="{BB962C8B-B14F-4D97-AF65-F5344CB8AC3E}">
        <p14:creationId xmlns:p14="http://schemas.microsoft.com/office/powerpoint/2010/main" val="2663839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TotalTime>
  <Words>1456</Words>
  <Application>Microsoft Office PowerPoint</Application>
  <PresentationFormat>宽屏</PresentationFormat>
  <Paragraphs>140</Paragraphs>
  <Slides>23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等线</vt:lpstr>
      <vt:lpstr>黑体</vt:lpstr>
      <vt:lpstr>华文彩云</vt:lpstr>
      <vt:lpstr>Aharoni</vt:lpstr>
      <vt:lpstr>Arial</vt:lpstr>
      <vt:lpstr>Bahnschrift</vt:lpstr>
      <vt:lpstr>Bahnschrift SemiBold</vt:lpstr>
      <vt:lpstr>Bahnschrift SemiLight</vt:lpstr>
      <vt:lpstr>Calibri</vt:lpstr>
      <vt:lpstr>Calibri Light</vt:lpstr>
      <vt:lpstr>Segoe Print</vt:lpstr>
      <vt:lpstr>Segoe Script</vt:lpstr>
      <vt:lpstr>Office Theme</vt:lpstr>
      <vt:lpstr>Family  Wallet</vt:lpstr>
      <vt:lpstr>Presenters</vt:lpstr>
      <vt:lpstr>Directory</vt:lpstr>
      <vt:lpstr>Part 1</vt:lpstr>
      <vt:lpstr>Requirements Analysis</vt:lpstr>
      <vt:lpstr>Functional Analysis</vt:lpstr>
      <vt:lpstr>Functional Analysis</vt:lpstr>
      <vt:lpstr>Functional Analysis</vt:lpstr>
      <vt:lpstr>Functional Analysis</vt:lpstr>
      <vt:lpstr>Schedule</vt:lpstr>
      <vt:lpstr>Part 2</vt:lpstr>
      <vt:lpstr>Division of Labor</vt:lpstr>
      <vt:lpstr>Back-end Development</vt:lpstr>
      <vt:lpstr>Database Development</vt:lpstr>
      <vt:lpstr>Front-end development</vt:lpstr>
      <vt:lpstr>Collaborative Development</vt:lpstr>
      <vt:lpstr>Project Testing</vt:lpstr>
      <vt:lpstr>Program Showcase</vt:lpstr>
      <vt:lpstr>Part 3</vt:lpstr>
      <vt:lpstr>Problem Response</vt:lpstr>
      <vt:lpstr>Project Summary</vt:lpstr>
      <vt:lpstr>Project Outlook</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Ravi</dc:creator>
  <cp:lastModifiedBy>琦藩 潘</cp:lastModifiedBy>
  <cp:revision>30</cp:revision>
  <dcterms:created xsi:type="dcterms:W3CDTF">2022-11-28T11:56:17Z</dcterms:created>
  <dcterms:modified xsi:type="dcterms:W3CDTF">2023-06-07T03:01:52Z</dcterms:modified>
</cp:coreProperties>
</file>