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2" r:id="rId4"/>
    <p:sldId id="274" r:id="rId5"/>
    <p:sldId id="263" r:id="rId6"/>
    <p:sldId id="275" r:id="rId7"/>
    <p:sldId id="281" r:id="rId8"/>
    <p:sldId id="276" r:id="rId9"/>
    <p:sldId id="277" r:id="rId10"/>
    <p:sldId id="278" r:id="rId11"/>
    <p:sldId id="280" r:id="rId12"/>
    <p:sldId id="292" r:id="rId13"/>
    <p:sldId id="287" r:id="rId14"/>
    <p:sldId id="284" r:id="rId15"/>
    <p:sldId id="262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6D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66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7D05B-BBAE-4BB9-AC51-50198243288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8772B-83C5-4C41-A58F-4D307BCD5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075" y="0"/>
            <a:ext cx="6638925" cy="6638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140" y="2340249"/>
            <a:ext cx="9144000" cy="1711579"/>
          </a:xfrm>
        </p:spPr>
        <p:txBody>
          <a:bodyPr anchor="b"/>
          <a:lstStyle>
            <a:lvl1pPr algn="l">
              <a:defRPr sz="6000" b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12008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Bahnschrift SemiBold" panose="020B0502040204020203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37" y="758801"/>
            <a:ext cx="3301256" cy="120960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52" y="400331"/>
            <a:ext cx="2043949" cy="18716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82329" y="3348329"/>
            <a:ext cx="3509671" cy="35096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sz="5400" b="1"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Presenters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847" y="6205530"/>
            <a:ext cx="724699" cy="6636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892" y="6219826"/>
            <a:ext cx="638174" cy="6381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8" y="4397495"/>
            <a:ext cx="2445901" cy="24716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78"/>
          <a:stretch>
            <a:fillRect/>
          </a:stretch>
        </p:blipFill>
        <p:spPr>
          <a:xfrm>
            <a:off x="0" y="0"/>
            <a:ext cx="12192000" cy="1263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97" y="288344"/>
            <a:ext cx="10515600" cy="975064"/>
          </a:xfrm>
        </p:spPr>
        <p:txBody>
          <a:bodyPr>
            <a:normAutofit/>
          </a:bodyPr>
          <a:lstStyle>
            <a:lvl1pPr>
              <a:defRPr sz="4800" b="1"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497" y="1375090"/>
            <a:ext cx="10620303" cy="4801873"/>
          </a:xfrm>
        </p:spPr>
        <p:txBody>
          <a:bodyPr>
            <a:normAutofit/>
          </a:bodyPr>
          <a:lstStyle>
            <a:lvl1pPr>
              <a:defRPr sz="3200">
                <a:latin typeface="Bahnschrift SemiLight" panose="020B0502040204020203" pitchFamily="34" charset="0"/>
              </a:defRPr>
            </a:lvl1pPr>
            <a:lvl2pPr>
              <a:defRPr sz="2800">
                <a:latin typeface="Bahnschrift SemiLight" panose="020B0502040204020203" pitchFamily="34" charset="0"/>
              </a:defRPr>
            </a:lvl2pPr>
            <a:lvl3pPr>
              <a:defRPr sz="2400">
                <a:latin typeface="Bahnschrift SemiLight" panose="020B0502040204020203" pitchFamily="34" charset="0"/>
              </a:defRPr>
            </a:lvl3pPr>
            <a:lvl4pPr>
              <a:defRPr sz="2000">
                <a:latin typeface="Bahnschrift SemiLight" panose="020B0502040204020203" pitchFamily="34" charset="0"/>
              </a:defRPr>
            </a:lvl4pPr>
            <a:lvl5pPr>
              <a:defRPr sz="2000"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847" y="6205530"/>
            <a:ext cx="724699" cy="6636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892" y="6219826"/>
            <a:ext cx="638174" cy="6381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574" y="0"/>
            <a:ext cx="5530426" cy="55304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0974"/>
            <a:ext cx="10515600" cy="2091501"/>
          </a:xfrm>
        </p:spPr>
        <p:txBody>
          <a:bodyPr anchor="b"/>
          <a:lstStyle>
            <a:lvl1pPr>
              <a:defRPr sz="6000"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Bahnschrift SemiBold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37" y="758801"/>
            <a:ext cx="3301256" cy="12096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52" y="400331"/>
            <a:ext cx="2043949" cy="18716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8" y="4397495"/>
            <a:ext cx="2445901" cy="24716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847" y="6205530"/>
            <a:ext cx="724699" cy="6636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892" y="6219826"/>
            <a:ext cx="638174" cy="6381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8" y="4397495"/>
            <a:ext cx="2445901" cy="24716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847" y="6205530"/>
            <a:ext cx="724699" cy="6636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892" y="6219826"/>
            <a:ext cx="638174" cy="6381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060" y="2024242"/>
            <a:ext cx="10515600" cy="1893112"/>
          </a:xfrm>
        </p:spPr>
        <p:txBody>
          <a:bodyPr/>
          <a:lstStyle>
            <a:lvl1pPr>
              <a:defRPr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53075" y="219075"/>
            <a:ext cx="6638925" cy="66389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408" y="668061"/>
            <a:ext cx="2634499" cy="9652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52" y="400331"/>
            <a:ext cx="1631131" cy="14936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E0C-B84E-4D61-8A39-EB78F09AE6C1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B3E0C-B84E-4D61-8A39-EB78F09AE6C1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E0A5C-0BE7-4C48-88AC-19C5D2E71F4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140" y="2232669"/>
            <a:ext cx="9144000" cy="1711579"/>
          </a:xfrm>
        </p:spPr>
        <p:txBody>
          <a:bodyPr>
            <a:normAutofit/>
          </a:bodyPr>
          <a:lstStyle/>
          <a:p>
            <a:r>
              <a:rPr lang="en-US" altLang="zh-CN" sz="7200" dirty="0"/>
              <a:t>Healthy Eating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153" y="466447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Track : Django</a:t>
            </a:r>
          </a:p>
          <a:p>
            <a:r>
              <a:rPr lang="en-US" sz="2800" dirty="0"/>
              <a:t>Grade : 2024</a:t>
            </a:r>
          </a:p>
          <a:p>
            <a:r>
              <a:rPr lang="en-US" sz="2800" dirty="0"/>
              <a:t>Batch: Batch 3</a:t>
            </a:r>
            <a:endParaRPr lang="en-IN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5476463" y="3802433"/>
            <a:ext cx="732416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1" dirty="0">
                <a:latin typeface="Aharoni" panose="02010803020104030203" pitchFamily="2" charset="-79"/>
                <a:cs typeface="Aharoni" panose="02010803020104030203" pitchFamily="2" charset="-79"/>
              </a:rPr>
              <a:t>——YU SAHN FANG </a:t>
            </a:r>
          </a:p>
          <a:p>
            <a:pPr marL="914400" lvl="2" indent="457200"/>
            <a:r>
              <a:rPr sz="2800" i="1" dirty="0">
                <a:latin typeface="Aharoni" panose="02010803020104030203" pitchFamily="2" charset="-79"/>
                <a:cs typeface="Aharoni" panose="02010803020104030203" pitchFamily="2" charset="-79"/>
              </a:rPr>
              <a:t>Focus on your healthy diet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48277" y="3943861"/>
            <a:ext cx="27212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健康饮食项目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01132" y="4939425"/>
            <a:ext cx="3191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 </a:t>
            </a:r>
            <a:r>
              <a:rPr lang="zh-CN" altLang="en-US" b="1" i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御膳房</a:t>
            </a:r>
            <a:endParaRPr lang="en-US" altLang="zh-CN" b="1" i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457200"/>
            <a:r>
              <a:rPr lang="zh-CN" altLang="en-US" b="1" i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专注你的饮食健康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72"/>
            <a:ext cx="10515600" cy="975064"/>
          </a:xfrm>
        </p:spPr>
        <p:txBody>
          <a:bodyPr>
            <a:normAutofit/>
          </a:bodyPr>
          <a:lstStyle/>
          <a:p>
            <a:r>
              <a:rPr lang="en-US" altLang="zh-CN" dirty="0"/>
              <a:t>Front-end development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6096000" y="2449830"/>
            <a:ext cx="5372100" cy="2940050"/>
            <a:chOff x="9348" y="2952"/>
            <a:chExt cx="8460" cy="4630"/>
          </a:xfrm>
        </p:grpSpPr>
        <p:sp>
          <p:nvSpPr>
            <p:cNvPr id="10" name="文本框 9"/>
            <p:cNvSpPr txBox="1"/>
            <p:nvPr/>
          </p:nvSpPr>
          <p:spPr>
            <a:xfrm>
              <a:off x="9348" y="2952"/>
              <a:ext cx="8461" cy="3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/>
                <a:t>    During the development of the front-end, I used a combination of HTML statements and the Django template language to implement the presentation of the web page.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348" y="6488"/>
              <a:ext cx="8461" cy="1094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65000"/>
                    </a:schemeClr>
                  </a:solidFill>
                </a:rPr>
                <a:t>    · </a:t>
              </a: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</a:rPr>
                <a:t>在前端的开发过程中，我通过结合</a:t>
              </a:r>
              <a:r>
                <a:rPr lang="en-US" altLang="zh-CN" b="1" dirty="0">
                  <a:solidFill>
                    <a:schemeClr val="bg1">
                      <a:lumMod val="65000"/>
                    </a:schemeClr>
                  </a:solidFill>
                </a:rPr>
                <a:t>HTML</a:t>
              </a: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</a:rPr>
                <a:t>语句和</a:t>
              </a:r>
              <a:r>
                <a:rPr lang="en-US" altLang="zh-CN" b="1" dirty="0">
                  <a:solidFill>
                    <a:schemeClr val="bg1">
                      <a:lumMod val="65000"/>
                    </a:schemeClr>
                  </a:solidFill>
                </a:rPr>
                <a:t>Django</a:t>
              </a: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</a:rPr>
                <a:t>模板语言来是实现网页的展示。</a:t>
              </a:r>
            </a:p>
            <a:p>
              <a:endParaRPr lang="zh-CN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93060" y="661732"/>
            <a:ext cx="2788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</a:rPr>
              <a:t>· 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</a:rPr>
              <a:t>前  端  开  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541780"/>
            <a:ext cx="2255520" cy="3848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55" y="2384425"/>
            <a:ext cx="5079365" cy="3609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35" y="1184910"/>
            <a:ext cx="5339080" cy="22536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8C5BD8D-7A93-FA4E-BF42-BBBEA24AA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556" y="2782522"/>
            <a:ext cx="4764744" cy="24440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80" y="0"/>
            <a:ext cx="10515600" cy="975064"/>
          </a:xfrm>
        </p:spPr>
        <p:txBody>
          <a:bodyPr>
            <a:normAutofit/>
          </a:bodyPr>
          <a:lstStyle/>
          <a:p>
            <a:r>
              <a:rPr lang="en-US" altLang="zh-CN" dirty="0"/>
              <a:t>Project Testing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24178" y="713454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</a:rPr>
              <a:t>· 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</a:rPr>
              <a:t>项  目  测  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4615" y="1657985"/>
            <a:ext cx="3547745" cy="4105275"/>
            <a:chOff x="9798" y="3488"/>
            <a:chExt cx="7369" cy="3741"/>
          </a:xfrm>
        </p:grpSpPr>
        <p:sp>
          <p:nvSpPr>
            <p:cNvPr id="8" name="文本框 7"/>
            <p:cNvSpPr txBox="1"/>
            <p:nvPr/>
          </p:nvSpPr>
          <p:spPr>
            <a:xfrm>
              <a:off x="9798" y="3488"/>
              <a:ext cx="7369" cy="2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/>
                <a:t>    To ensure the viability of the code, we tested the project . It turns out that our code is ready for release.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988" y="5934"/>
              <a:ext cx="6988" cy="129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65000"/>
                    </a:schemeClr>
                  </a:solidFill>
                </a:rPr>
                <a:t>    · </a:t>
              </a: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</a:rPr>
                <a:t>为了确保代码的可行性，我们项目进行了测试。事实证明，我们的代码已做好了发布的准备。</a:t>
              </a:r>
            </a:p>
            <a:p>
              <a:endParaRPr lang="zh-CN" alt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95392BFB-62C1-823C-E4EC-03B511714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703" y="1599714"/>
            <a:ext cx="7419742" cy="32410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A44A1EA-5D14-476D-88AC-0C656DCAA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503" y="2332338"/>
            <a:ext cx="5141277" cy="3430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367" y="144908"/>
            <a:ext cx="10515600" cy="975064"/>
          </a:xfrm>
        </p:spPr>
        <p:txBody>
          <a:bodyPr>
            <a:normAutofit/>
          </a:bodyPr>
          <a:lstStyle/>
          <a:p>
            <a:r>
              <a:rPr lang="en-US" altLang="zh-CN" dirty="0"/>
              <a:t>Program Showcase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07622" y="2967335"/>
            <a:ext cx="877676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egoe Print" panose="02000600000000000000" pitchFamily="2" charset="0"/>
              </a:rPr>
              <a:t>Show Time </a:t>
            </a:r>
            <a:r>
              <a:rPr lang="zh-CN" altLang="en-US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egoe Print" panose="02000600000000000000" pitchFamily="2" charset="0"/>
              </a:rPr>
              <a:t>！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367" y="144908"/>
            <a:ext cx="10515600" cy="975064"/>
          </a:xfrm>
        </p:spPr>
        <p:txBody>
          <a:bodyPr>
            <a:normAutofit/>
          </a:bodyPr>
          <a:lstStyle/>
          <a:p>
            <a:r>
              <a:rPr lang="en-US" altLang="zh-CN" dirty="0"/>
              <a:t>Part </a:t>
            </a:r>
            <a:r>
              <a:rPr lang="en-US" altLang="zh-CN" sz="6000" dirty="0"/>
              <a:t>3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71395" y="2967355"/>
            <a:ext cx="7649210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Project Summary 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196205" y="4290695"/>
            <a:ext cx="1798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</a:rPr>
              <a:t>项目总结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665" y="20955"/>
            <a:ext cx="10515600" cy="975064"/>
          </a:xfrm>
        </p:spPr>
        <p:txBody>
          <a:bodyPr>
            <a:normAutofit/>
          </a:bodyPr>
          <a:lstStyle/>
          <a:p>
            <a:r>
              <a:rPr lang="en-US" altLang="zh-CN" dirty="0"/>
              <a:t>Project Summary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52682" y="3738880"/>
            <a:ext cx="5392270" cy="181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    In addition, we have also deepened our understanding of the front-end and back-end production of web pages</a:t>
            </a:r>
            <a:r>
              <a:rPr lang="en-US" altLang="zh-CN" sz="2800" dirty="0"/>
              <a:t>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0291" y="2046440"/>
            <a:ext cx="5631444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    In this project, we learned more about Django, HTML, and databases.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4548" y="783939"/>
            <a:ext cx="3532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</a:rPr>
              <a:t>· 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</a:rPr>
              <a:t>项  目  总  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21242" y="2999547"/>
            <a:ext cx="536985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·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在这次项目的实现中，我们进一步了解了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Django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以及数据库等相关知识。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89347" y="5553645"/>
            <a:ext cx="456016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·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此外，我们也加深了对网页前后端制作的了解。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657805" y="1688187"/>
            <a:ext cx="3559144" cy="4401868"/>
            <a:chOff x="1765005" y="1671042"/>
            <a:chExt cx="3559144" cy="4401868"/>
          </a:xfrm>
        </p:grpSpPr>
        <p:sp>
          <p:nvSpPr>
            <p:cNvPr id="13" name="gears_192633"/>
            <p:cNvSpPr>
              <a:spLocks noChangeAspect="1"/>
            </p:cNvSpPr>
            <p:nvPr/>
          </p:nvSpPr>
          <p:spPr bwMode="auto">
            <a:xfrm>
              <a:off x="1765005" y="4424349"/>
              <a:ext cx="1646065" cy="1648561"/>
            </a:xfrm>
            <a:custGeom>
              <a:avLst/>
              <a:gdLst>
                <a:gd name="connsiteX0" fmla="*/ 302867 w 605804"/>
                <a:gd name="connsiteY0" fmla="*/ 180083 h 606722"/>
                <a:gd name="connsiteX1" fmla="*/ 424310 w 605804"/>
                <a:gd name="connsiteY1" fmla="*/ 301385 h 606722"/>
                <a:gd name="connsiteX2" fmla="*/ 302867 w 605804"/>
                <a:gd name="connsiteY2" fmla="*/ 422687 h 606722"/>
                <a:gd name="connsiteX3" fmla="*/ 181424 w 605804"/>
                <a:gd name="connsiteY3" fmla="*/ 301385 h 606722"/>
                <a:gd name="connsiteX4" fmla="*/ 302867 w 605804"/>
                <a:gd name="connsiteY4" fmla="*/ 180083 h 606722"/>
                <a:gd name="connsiteX5" fmla="*/ 302858 w 605804"/>
                <a:gd name="connsiteY5" fmla="*/ 135617 h 606722"/>
                <a:gd name="connsiteX6" fmla="*/ 136878 w 605804"/>
                <a:gd name="connsiteY6" fmla="*/ 301361 h 606722"/>
                <a:gd name="connsiteX7" fmla="*/ 302858 w 605804"/>
                <a:gd name="connsiteY7" fmla="*/ 467106 h 606722"/>
                <a:gd name="connsiteX8" fmla="*/ 468837 w 605804"/>
                <a:gd name="connsiteY8" fmla="*/ 301361 h 606722"/>
                <a:gd name="connsiteX9" fmla="*/ 302858 w 605804"/>
                <a:gd name="connsiteY9" fmla="*/ 135617 h 606722"/>
                <a:gd name="connsiteX10" fmla="*/ 253019 w 605804"/>
                <a:gd name="connsiteY10" fmla="*/ 0 h 606722"/>
                <a:gd name="connsiteX11" fmla="*/ 352785 w 605804"/>
                <a:gd name="connsiteY11" fmla="*/ 0 h 606722"/>
                <a:gd name="connsiteX12" fmla="*/ 379484 w 605804"/>
                <a:gd name="connsiteY12" fmla="*/ 26661 h 606722"/>
                <a:gd name="connsiteX13" fmla="*/ 379484 w 605804"/>
                <a:gd name="connsiteY13" fmla="*/ 43636 h 606722"/>
                <a:gd name="connsiteX14" fmla="*/ 433060 w 605804"/>
                <a:gd name="connsiteY14" fmla="*/ 65942 h 606722"/>
                <a:gd name="connsiteX15" fmla="*/ 445342 w 605804"/>
                <a:gd name="connsiteY15" fmla="*/ 52967 h 606722"/>
                <a:gd name="connsiteX16" fmla="*/ 464388 w 605804"/>
                <a:gd name="connsiteY16" fmla="*/ 44435 h 606722"/>
                <a:gd name="connsiteX17" fmla="*/ 464477 w 605804"/>
                <a:gd name="connsiteY17" fmla="*/ 44435 h 606722"/>
                <a:gd name="connsiteX18" fmla="*/ 483433 w 605804"/>
                <a:gd name="connsiteY18" fmla="*/ 52700 h 606722"/>
                <a:gd name="connsiteX19" fmla="*/ 551783 w 605804"/>
                <a:gd name="connsiteY19" fmla="*/ 121309 h 606722"/>
                <a:gd name="connsiteX20" fmla="*/ 551872 w 605804"/>
                <a:gd name="connsiteY20" fmla="*/ 159079 h 606722"/>
                <a:gd name="connsiteX21" fmla="*/ 538522 w 605804"/>
                <a:gd name="connsiteY21" fmla="*/ 172499 h 606722"/>
                <a:gd name="connsiteX22" fmla="*/ 561127 w 605804"/>
                <a:gd name="connsiteY22" fmla="*/ 227776 h 606722"/>
                <a:gd name="connsiteX23" fmla="*/ 579016 w 605804"/>
                <a:gd name="connsiteY23" fmla="*/ 227776 h 606722"/>
                <a:gd name="connsiteX24" fmla="*/ 605804 w 605804"/>
                <a:gd name="connsiteY24" fmla="*/ 254438 h 606722"/>
                <a:gd name="connsiteX25" fmla="*/ 605804 w 605804"/>
                <a:gd name="connsiteY25" fmla="*/ 352284 h 606722"/>
                <a:gd name="connsiteX26" fmla="*/ 579016 w 605804"/>
                <a:gd name="connsiteY26" fmla="*/ 378946 h 606722"/>
                <a:gd name="connsiteX27" fmla="*/ 561038 w 605804"/>
                <a:gd name="connsiteY27" fmla="*/ 378946 h 606722"/>
                <a:gd name="connsiteX28" fmla="*/ 539056 w 605804"/>
                <a:gd name="connsiteY28" fmla="*/ 431735 h 606722"/>
                <a:gd name="connsiteX29" fmla="*/ 551427 w 605804"/>
                <a:gd name="connsiteY29" fmla="*/ 443555 h 606722"/>
                <a:gd name="connsiteX30" fmla="*/ 559793 w 605804"/>
                <a:gd name="connsiteY30" fmla="*/ 462484 h 606722"/>
                <a:gd name="connsiteX31" fmla="*/ 551961 w 605804"/>
                <a:gd name="connsiteY31" fmla="*/ 481681 h 606722"/>
                <a:gd name="connsiteX32" fmla="*/ 483789 w 605804"/>
                <a:gd name="connsiteY32" fmla="*/ 550378 h 606722"/>
                <a:gd name="connsiteX33" fmla="*/ 464921 w 605804"/>
                <a:gd name="connsiteY33" fmla="*/ 558643 h 606722"/>
                <a:gd name="connsiteX34" fmla="*/ 464832 w 605804"/>
                <a:gd name="connsiteY34" fmla="*/ 558643 h 606722"/>
                <a:gd name="connsiteX35" fmla="*/ 445876 w 605804"/>
                <a:gd name="connsiteY35" fmla="*/ 550289 h 606722"/>
                <a:gd name="connsiteX36" fmla="*/ 433149 w 605804"/>
                <a:gd name="connsiteY36" fmla="*/ 537225 h 606722"/>
                <a:gd name="connsiteX37" fmla="*/ 379484 w 605804"/>
                <a:gd name="connsiteY37" fmla="*/ 559354 h 606722"/>
                <a:gd name="connsiteX38" fmla="*/ 379484 w 605804"/>
                <a:gd name="connsiteY38" fmla="*/ 579972 h 606722"/>
                <a:gd name="connsiteX39" fmla="*/ 352785 w 605804"/>
                <a:gd name="connsiteY39" fmla="*/ 606722 h 606722"/>
                <a:gd name="connsiteX40" fmla="*/ 253019 w 605804"/>
                <a:gd name="connsiteY40" fmla="*/ 606722 h 606722"/>
                <a:gd name="connsiteX41" fmla="*/ 226231 w 605804"/>
                <a:gd name="connsiteY41" fmla="*/ 579972 h 606722"/>
                <a:gd name="connsiteX42" fmla="*/ 226231 w 605804"/>
                <a:gd name="connsiteY42" fmla="*/ 559354 h 606722"/>
                <a:gd name="connsiteX43" fmla="*/ 172833 w 605804"/>
                <a:gd name="connsiteY43" fmla="*/ 537225 h 606722"/>
                <a:gd name="connsiteX44" fmla="*/ 160462 w 605804"/>
                <a:gd name="connsiteY44" fmla="*/ 550022 h 606722"/>
                <a:gd name="connsiteX45" fmla="*/ 141506 w 605804"/>
                <a:gd name="connsiteY45" fmla="*/ 558110 h 606722"/>
                <a:gd name="connsiteX46" fmla="*/ 122371 w 605804"/>
                <a:gd name="connsiteY46" fmla="*/ 550378 h 606722"/>
                <a:gd name="connsiteX47" fmla="*/ 54021 w 605804"/>
                <a:gd name="connsiteY47" fmla="*/ 482392 h 606722"/>
                <a:gd name="connsiteX48" fmla="*/ 46190 w 605804"/>
                <a:gd name="connsiteY48" fmla="*/ 463373 h 606722"/>
                <a:gd name="connsiteX49" fmla="*/ 54199 w 605804"/>
                <a:gd name="connsiteY49" fmla="*/ 444444 h 606722"/>
                <a:gd name="connsiteX50" fmla="*/ 66926 w 605804"/>
                <a:gd name="connsiteY50" fmla="*/ 432002 h 606722"/>
                <a:gd name="connsiteX51" fmla="*/ 44677 w 605804"/>
                <a:gd name="connsiteY51" fmla="*/ 378946 h 606722"/>
                <a:gd name="connsiteX52" fmla="*/ 26699 w 605804"/>
                <a:gd name="connsiteY52" fmla="*/ 378946 h 606722"/>
                <a:gd name="connsiteX53" fmla="*/ 0 w 605804"/>
                <a:gd name="connsiteY53" fmla="*/ 352284 h 606722"/>
                <a:gd name="connsiteX54" fmla="*/ 0 w 605804"/>
                <a:gd name="connsiteY54" fmla="*/ 254438 h 606722"/>
                <a:gd name="connsiteX55" fmla="*/ 26699 w 605804"/>
                <a:gd name="connsiteY55" fmla="*/ 227776 h 606722"/>
                <a:gd name="connsiteX56" fmla="*/ 44588 w 605804"/>
                <a:gd name="connsiteY56" fmla="*/ 227776 h 606722"/>
                <a:gd name="connsiteX57" fmla="*/ 67193 w 605804"/>
                <a:gd name="connsiteY57" fmla="*/ 172499 h 606722"/>
                <a:gd name="connsiteX58" fmla="*/ 53665 w 605804"/>
                <a:gd name="connsiteY58" fmla="*/ 158812 h 606722"/>
                <a:gd name="connsiteX59" fmla="*/ 53754 w 605804"/>
                <a:gd name="connsiteY59" fmla="*/ 121220 h 606722"/>
                <a:gd name="connsiteX60" fmla="*/ 121926 w 605804"/>
                <a:gd name="connsiteY60" fmla="*/ 52700 h 606722"/>
                <a:gd name="connsiteX61" fmla="*/ 140883 w 605804"/>
                <a:gd name="connsiteY61" fmla="*/ 44435 h 606722"/>
                <a:gd name="connsiteX62" fmla="*/ 140972 w 605804"/>
                <a:gd name="connsiteY62" fmla="*/ 44435 h 606722"/>
                <a:gd name="connsiteX63" fmla="*/ 159928 w 605804"/>
                <a:gd name="connsiteY63" fmla="*/ 52789 h 606722"/>
                <a:gd name="connsiteX64" fmla="*/ 172566 w 605804"/>
                <a:gd name="connsiteY64" fmla="*/ 65765 h 606722"/>
                <a:gd name="connsiteX65" fmla="*/ 226231 w 605804"/>
                <a:gd name="connsiteY65" fmla="*/ 43636 h 606722"/>
                <a:gd name="connsiteX66" fmla="*/ 226231 w 605804"/>
                <a:gd name="connsiteY66" fmla="*/ 26661 h 606722"/>
                <a:gd name="connsiteX67" fmla="*/ 253019 w 605804"/>
                <a:gd name="connsiteY6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5804" h="606722">
                  <a:moveTo>
                    <a:pt x="302867" y="180083"/>
                  </a:moveTo>
                  <a:cubicBezTo>
                    <a:pt x="369938" y="180083"/>
                    <a:pt x="424310" y="234392"/>
                    <a:pt x="424310" y="301385"/>
                  </a:cubicBezTo>
                  <a:cubicBezTo>
                    <a:pt x="424310" y="368378"/>
                    <a:pt x="369938" y="422687"/>
                    <a:pt x="302867" y="422687"/>
                  </a:cubicBezTo>
                  <a:cubicBezTo>
                    <a:pt x="235796" y="422687"/>
                    <a:pt x="181424" y="368378"/>
                    <a:pt x="181424" y="301385"/>
                  </a:cubicBezTo>
                  <a:cubicBezTo>
                    <a:pt x="181424" y="234392"/>
                    <a:pt x="235796" y="180083"/>
                    <a:pt x="302867" y="180083"/>
                  </a:cubicBezTo>
                  <a:close/>
                  <a:moveTo>
                    <a:pt x="302858" y="135617"/>
                  </a:moveTo>
                  <a:cubicBezTo>
                    <a:pt x="211368" y="135617"/>
                    <a:pt x="136878" y="210002"/>
                    <a:pt x="136878" y="301361"/>
                  </a:cubicBezTo>
                  <a:cubicBezTo>
                    <a:pt x="136878" y="392721"/>
                    <a:pt x="211368" y="467106"/>
                    <a:pt x="302858" y="467106"/>
                  </a:cubicBezTo>
                  <a:cubicBezTo>
                    <a:pt x="394436" y="467106"/>
                    <a:pt x="468837" y="392721"/>
                    <a:pt x="468837" y="301361"/>
                  </a:cubicBezTo>
                  <a:cubicBezTo>
                    <a:pt x="468837" y="210002"/>
                    <a:pt x="394436" y="135617"/>
                    <a:pt x="302858" y="135617"/>
                  </a:cubicBezTo>
                  <a:close/>
                  <a:moveTo>
                    <a:pt x="253019" y="0"/>
                  </a:moveTo>
                  <a:lnTo>
                    <a:pt x="352785" y="0"/>
                  </a:lnTo>
                  <a:cubicBezTo>
                    <a:pt x="367559" y="0"/>
                    <a:pt x="379484" y="11909"/>
                    <a:pt x="379484" y="26661"/>
                  </a:cubicBezTo>
                  <a:lnTo>
                    <a:pt x="379484" y="43636"/>
                  </a:lnTo>
                  <a:cubicBezTo>
                    <a:pt x="398085" y="49323"/>
                    <a:pt x="416329" y="56877"/>
                    <a:pt x="433060" y="65942"/>
                  </a:cubicBezTo>
                  <a:lnTo>
                    <a:pt x="445342" y="52967"/>
                  </a:lnTo>
                  <a:cubicBezTo>
                    <a:pt x="450326" y="47813"/>
                    <a:pt x="457179" y="44435"/>
                    <a:pt x="464388" y="44435"/>
                  </a:cubicBezTo>
                  <a:lnTo>
                    <a:pt x="464477" y="44435"/>
                  </a:lnTo>
                  <a:cubicBezTo>
                    <a:pt x="471596" y="44435"/>
                    <a:pt x="478449" y="47724"/>
                    <a:pt x="483433" y="52700"/>
                  </a:cubicBezTo>
                  <a:lnTo>
                    <a:pt x="551783" y="121309"/>
                  </a:lnTo>
                  <a:cubicBezTo>
                    <a:pt x="562106" y="131707"/>
                    <a:pt x="562195" y="148592"/>
                    <a:pt x="551872" y="159079"/>
                  </a:cubicBezTo>
                  <a:lnTo>
                    <a:pt x="538522" y="172499"/>
                  </a:lnTo>
                  <a:cubicBezTo>
                    <a:pt x="547600" y="189384"/>
                    <a:pt x="555343" y="208402"/>
                    <a:pt x="561127" y="227776"/>
                  </a:cubicBezTo>
                  <a:lnTo>
                    <a:pt x="579016" y="227776"/>
                  </a:lnTo>
                  <a:cubicBezTo>
                    <a:pt x="593789" y="227776"/>
                    <a:pt x="605804" y="239685"/>
                    <a:pt x="605804" y="254438"/>
                  </a:cubicBezTo>
                  <a:lnTo>
                    <a:pt x="605804" y="352284"/>
                  </a:lnTo>
                  <a:cubicBezTo>
                    <a:pt x="605804" y="367037"/>
                    <a:pt x="593789" y="378946"/>
                    <a:pt x="579016" y="378946"/>
                  </a:cubicBezTo>
                  <a:lnTo>
                    <a:pt x="561038" y="378946"/>
                  </a:lnTo>
                  <a:cubicBezTo>
                    <a:pt x="555521" y="397253"/>
                    <a:pt x="547956" y="415205"/>
                    <a:pt x="539056" y="431735"/>
                  </a:cubicBezTo>
                  <a:lnTo>
                    <a:pt x="551427" y="443555"/>
                  </a:lnTo>
                  <a:cubicBezTo>
                    <a:pt x="556678" y="448443"/>
                    <a:pt x="559704" y="455286"/>
                    <a:pt x="559793" y="462484"/>
                  </a:cubicBezTo>
                  <a:cubicBezTo>
                    <a:pt x="559882" y="469683"/>
                    <a:pt x="557034" y="476615"/>
                    <a:pt x="551961" y="481681"/>
                  </a:cubicBezTo>
                  <a:lnTo>
                    <a:pt x="483789" y="550378"/>
                  </a:lnTo>
                  <a:cubicBezTo>
                    <a:pt x="478805" y="555443"/>
                    <a:pt x="471952" y="558643"/>
                    <a:pt x="464921" y="558643"/>
                  </a:cubicBezTo>
                  <a:lnTo>
                    <a:pt x="464832" y="558643"/>
                  </a:lnTo>
                  <a:cubicBezTo>
                    <a:pt x="457713" y="558643"/>
                    <a:pt x="450860" y="555355"/>
                    <a:pt x="445876" y="550289"/>
                  </a:cubicBezTo>
                  <a:lnTo>
                    <a:pt x="433149" y="537225"/>
                  </a:lnTo>
                  <a:cubicBezTo>
                    <a:pt x="416418" y="546290"/>
                    <a:pt x="398174" y="553666"/>
                    <a:pt x="379484" y="559354"/>
                  </a:cubicBezTo>
                  <a:lnTo>
                    <a:pt x="379484" y="579972"/>
                  </a:lnTo>
                  <a:cubicBezTo>
                    <a:pt x="379484" y="594724"/>
                    <a:pt x="367559" y="606722"/>
                    <a:pt x="352785" y="606722"/>
                  </a:cubicBezTo>
                  <a:lnTo>
                    <a:pt x="253019" y="606722"/>
                  </a:lnTo>
                  <a:cubicBezTo>
                    <a:pt x="238246" y="606722"/>
                    <a:pt x="226231" y="594724"/>
                    <a:pt x="226231" y="579972"/>
                  </a:cubicBezTo>
                  <a:lnTo>
                    <a:pt x="226231" y="559354"/>
                  </a:lnTo>
                  <a:cubicBezTo>
                    <a:pt x="207542" y="553666"/>
                    <a:pt x="189386" y="546201"/>
                    <a:pt x="172833" y="537225"/>
                  </a:cubicBezTo>
                  <a:lnTo>
                    <a:pt x="160462" y="550022"/>
                  </a:lnTo>
                  <a:cubicBezTo>
                    <a:pt x="155478" y="555088"/>
                    <a:pt x="148714" y="558021"/>
                    <a:pt x="141506" y="558110"/>
                  </a:cubicBezTo>
                  <a:cubicBezTo>
                    <a:pt x="134386" y="558198"/>
                    <a:pt x="127444" y="555355"/>
                    <a:pt x="122371" y="550378"/>
                  </a:cubicBezTo>
                  <a:lnTo>
                    <a:pt x="54021" y="482392"/>
                  </a:lnTo>
                  <a:cubicBezTo>
                    <a:pt x="49038" y="477415"/>
                    <a:pt x="46190" y="470483"/>
                    <a:pt x="46190" y="463373"/>
                  </a:cubicBezTo>
                  <a:cubicBezTo>
                    <a:pt x="46190" y="456263"/>
                    <a:pt x="49127" y="449420"/>
                    <a:pt x="54199" y="444444"/>
                  </a:cubicBezTo>
                  <a:lnTo>
                    <a:pt x="66926" y="432002"/>
                  </a:lnTo>
                  <a:cubicBezTo>
                    <a:pt x="57937" y="415383"/>
                    <a:pt x="50372" y="397342"/>
                    <a:pt x="44677" y="378946"/>
                  </a:cubicBezTo>
                  <a:lnTo>
                    <a:pt x="26699" y="378946"/>
                  </a:lnTo>
                  <a:cubicBezTo>
                    <a:pt x="11926" y="378946"/>
                    <a:pt x="0" y="367037"/>
                    <a:pt x="0" y="352284"/>
                  </a:cubicBezTo>
                  <a:lnTo>
                    <a:pt x="0" y="254438"/>
                  </a:lnTo>
                  <a:cubicBezTo>
                    <a:pt x="0" y="239685"/>
                    <a:pt x="11926" y="227776"/>
                    <a:pt x="26699" y="227776"/>
                  </a:cubicBezTo>
                  <a:lnTo>
                    <a:pt x="44588" y="227776"/>
                  </a:lnTo>
                  <a:cubicBezTo>
                    <a:pt x="50461" y="208314"/>
                    <a:pt x="58204" y="189384"/>
                    <a:pt x="67193" y="172499"/>
                  </a:cubicBezTo>
                  <a:lnTo>
                    <a:pt x="53665" y="158812"/>
                  </a:lnTo>
                  <a:cubicBezTo>
                    <a:pt x="43431" y="148326"/>
                    <a:pt x="43431" y="131618"/>
                    <a:pt x="53754" y="121220"/>
                  </a:cubicBezTo>
                  <a:lnTo>
                    <a:pt x="121926" y="52700"/>
                  </a:lnTo>
                  <a:cubicBezTo>
                    <a:pt x="126999" y="47635"/>
                    <a:pt x="133763" y="44435"/>
                    <a:pt x="140883" y="44435"/>
                  </a:cubicBezTo>
                  <a:lnTo>
                    <a:pt x="140972" y="44435"/>
                  </a:lnTo>
                  <a:cubicBezTo>
                    <a:pt x="148091" y="44435"/>
                    <a:pt x="154944" y="47724"/>
                    <a:pt x="159928" y="52789"/>
                  </a:cubicBezTo>
                  <a:lnTo>
                    <a:pt x="172566" y="65765"/>
                  </a:lnTo>
                  <a:cubicBezTo>
                    <a:pt x="189297" y="56700"/>
                    <a:pt x="207542" y="49323"/>
                    <a:pt x="226231" y="43636"/>
                  </a:cubicBezTo>
                  <a:lnTo>
                    <a:pt x="226231" y="26661"/>
                  </a:lnTo>
                  <a:cubicBezTo>
                    <a:pt x="226231" y="11909"/>
                    <a:pt x="238246" y="0"/>
                    <a:pt x="253019" y="0"/>
                  </a:cubicBezTo>
                  <a:close/>
                </a:path>
              </a:pathLst>
            </a:custGeom>
            <a:solidFill>
              <a:srgbClr val="A1D9D6"/>
            </a:solidFill>
            <a:ln>
              <a:noFill/>
            </a:ln>
          </p:spPr>
        </p:sp>
        <p:sp>
          <p:nvSpPr>
            <p:cNvPr id="14" name="gears_192633"/>
            <p:cNvSpPr>
              <a:spLocks noChangeAspect="1"/>
            </p:cNvSpPr>
            <p:nvPr/>
          </p:nvSpPr>
          <p:spPr bwMode="auto">
            <a:xfrm>
              <a:off x="3678084" y="3786921"/>
              <a:ext cx="1646065" cy="1648561"/>
            </a:xfrm>
            <a:custGeom>
              <a:avLst/>
              <a:gdLst>
                <a:gd name="connsiteX0" fmla="*/ 302867 w 605804"/>
                <a:gd name="connsiteY0" fmla="*/ 180083 h 606722"/>
                <a:gd name="connsiteX1" fmla="*/ 424310 w 605804"/>
                <a:gd name="connsiteY1" fmla="*/ 301385 h 606722"/>
                <a:gd name="connsiteX2" fmla="*/ 302867 w 605804"/>
                <a:gd name="connsiteY2" fmla="*/ 422687 h 606722"/>
                <a:gd name="connsiteX3" fmla="*/ 181424 w 605804"/>
                <a:gd name="connsiteY3" fmla="*/ 301385 h 606722"/>
                <a:gd name="connsiteX4" fmla="*/ 302867 w 605804"/>
                <a:gd name="connsiteY4" fmla="*/ 180083 h 606722"/>
                <a:gd name="connsiteX5" fmla="*/ 302858 w 605804"/>
                <a:gd name="connsiteY5" fmla="*/ 135617 h 606722"/>
                <a:gd name="connsiteX6" fmla="*/ 136878 w 605804"/>
                <a:gd name="connsiteY6" fmla="*/ 301361 h 606722"/>
                <a:gd name="connsiteX7" fmla="*/ 302858 w 605804"/>
                <a:gd name="connsiteY7" fmla="*/ 467106 h 606722"/>
                <a:gd name="connsiteX8" fmla="*/ 468837 w 605804"/>
                <a:gd name="connsiteY8" fmla="*/ 301361 h 606722"/>
                <a:gd name="connsiteX9" fmla="*/ 302858 w 605804"/>
                <a:gd name="connsiteY9" fmla="*/ 135617 h 606722"/>
                <a:gd name="connsiteX10" fmla="*/ 253019 w 605804"/>
                <a:gd name="connsiteY10" fmla="*/ 0 h 606722"/>
                <a:gd name="connsiteX11" fmla="*/ 352785 w 605804"/>
                <a:gd name="connsiteY11" fmla="*/ 0 h 606722"/>
                <a:gd name="connsiteX12" fmla="*/ 379484 w 605804"/>
                <a:gd name="connsiteY12" fmla="*/ 26661 h 606722"/>
                <a:gd name="connsiteX13" fmla="*/ 379484 w 605804"/>
                <a:gd name="connsiteY13" fmla="*/ 43636 h 606722"/>
                <a:gd name="connsiteX14" fmla="*/ 433060 w 605804"/>
                <a:gd name="connsiteY14" fmla="*/ 65942 h 606722"/>
                <a:gd name="connsiteX15" fmla="*/ 445342 w 605804"/>
                <a:gd name="connsiteY15" fmla="*/ 52967 h 606722"/>
                <a:gd name="connsiteX16" fmla="*/ 464388 w 605804"/>
                <a:gd name="connsiteY16" fmla="*/ 44435 h 606722"/>
                <a:gd name="connsiteX17" fmla="*/ 464477 w 605804"/>
                <a:gd name="connsiteY17" fmla="*/ 44435 h 606722"/>
                <a:gd name="connsiteX18" fmla="*/ 483433 w 605804"/>
                <a:gd name="connsiteY18" fmla="*/ 52700 h 606722"/>
                <a:gd name="connsiteX19" fmla="*/ 551783 w 605804"/>
                <a:gd name="connsiteY19" fmla="*/ 121309 h 606722"/>
                <a:gd name="connsiteX20" fmla="*/ 551872 w 605804"/>
                <a:gd name="connsiteY20" fmla="*/ 159079 h 606722"/>
                <a:gd name="connsiteX21" fmla="*/ 538522 w 605804"/>
                <a:gd name="connsiteY21" fmla="*/ 172499 h 606722"/>
                <a:gd name="connsiteX22" fmla="*/ 561127 w 605804"/>
                <a:gd name="connsiteY22" fmla="*/ 227776 h 606722"/>
                <a:gd name="connsiteX23" fmla="*/ 579016 w 605804"/>
                <a:gd name="connsiteY23" fmla="*/ 227776 h 606722"/>
                <a:gd name="connsiteX24" fmla="*/ 605804 w 605804"/>
                <a:gd name="connsiteY24" fmla="*/ 254438 h 606722"/>
                <a:gd name="connsiteX25" fmla="*/ 605804 w 605804"/>
                <a:gd name="connsiteY25" fmla="*/ 352284 h 606722"/>
                <a:gd name="connsiteX26" fmla="*/ 579016 w 605804"/>
                <a:gd name="connsiteY26" fmla="*/ 378946 h 606722"/>
                <a:gd name="connsiteX27" fmla="*/ 561038 w 605804"/>
                <a:gd name="connsiteY27" fmla="*/ 378946 h 606722"/>
                <a:gd name="connsiteX28" fmla="*/ 539056 w 605804"/>
                <a:gd name="connsiteY28" fmla="*/ 431735 h 606722"/>
                <a:gd name="connsiteX29" fmla="*/ 551427 w 605804"/>
                <a:gd name="connsiteY29" fmla="*/ 443555 h 606722"/>
                <a:gd name="connsiteX30" fmla="*/ 559793 w 605804"/>
                <a:gd name="connsiteY30" fmla="*/ 462484 h 606722"/>
                <a:gd name="connsiteX31" fmla="*/ 551961 w 605804"/>
                <a:gd name="connsiteY31" fmla="*/ 481681 h 606722"/>
                <a:gd name="connsiteX32" fmla="*/ 483789 w 605804"/>
                <a:gd name="connsiteY32" fmla="*/ 550378 h 606722"/>
                <a:gd name="connsiteX33" fmla="*/ 464921 w 605804"/>
                <a:gd name="connsiteY33" fmla="*/ 558643 h 606722"/>
                <a:gd name="connsiteX34" fmla="*/ 464832 w 605804"/>
                <a:gd name="connsiteY34" fmla="*/ 558643 h 606722"/>
                <a:gd name="connsiteX35" fmla="*/ 445876 w 605804"/>
                <a:gd name="connsiteY35" fmla="*/ 550289 h 606722"/>
                <a:gd name="connsiteX36" fmla="*/ 433149 w 605804"/>
                <a:gd name="connsiteY36" fmla="*/ 537225 h 606722"/>
                <a:gd name="connsiteX37" fmla="*/ 379484 w 605804"/>
                <a:gd name="connsiteY37" fmla="*/ 559354 h 606722"/>
                <a:gd name="connsiteX38" fmla="*/ 379484 w 605804"/>
                <a:gd name="connsiteY38" fmla="*/ 579972 h 606722"/>
                <a:gd name="connsiteX39" fmla="*/ 352785 w 605804"/>
                <a:gd name="connsiteY39" fmla="*/ 606722 h 606722"/>
                <a:gd name="connsiteX40" fmla="*/ 253019 w 605804"/>
                <a:gd name="connsiteY40" fmla="*/ 606722 h 606722"/>
                <a:gd name="connsiteX41" fmla="*/ 226231 w 605804"/>
                <a:gd name="connsiteY41" fmla="*/ 579972 h 606722"/>
                <a:gd name="connsiteX42" fmla="*/ 226231 w 605804"/>
                <a:gd name="connsiteY42" fmla="*/ 559354 h 606722"/>
                <a:gd name="connsiteX43" fmla="*/ 172833 w 605804"/>
                <a:gd name="connsiteY43" fmla="*/ 537225 h 606722"/>
                <a:gd name="connsiteX44" fmla="*/ 160462 w 605804"/>
                <a:gd name="connsiteY44" fmla="*/ 550022 h 606722"/>
                <a:gd name="connsiteX45" fmla="*/ 141506 w 605804"/>
                <a:gd name="connsiteY45" fmla="*/ 558110 h 606722"/>
                <a:gd name="connsiteX46" fmla="*/ 122371 w 605804"/>
                <a:gd name="connsiteY46" fmla="*/ 550378 h 606722"/>
                <a:gd name="connsiteX47" fmla="*/ 54021 w 605804"/>
                <a:gd name="connsiteY47" fmla="*/ 482392 h 606722"/>
                <a:gd name="connsiteX48" fmla="*/ 46190 w 605804"/>
                <a:gd name="connsiteY48" fmla="*/ 463373 h 606722"/>
                <a:gd name="connsiteX49" fmla="*/ 54199 w 605804"/>
                <a:gd name="connsiteY49" fmla="*/ 444444 h 606722"/>
                <a:gd name="connsiteX50" fmla="*/ 66926 w 605804"/>
                <a:gd name="connsiteY50" fmla="*/ 432002 h 606722"/>
                <a:gd name="connsiteX51" fmla="*/ 44677 w 605804"/>
                <a:gd name="connsiteY51" fmla="*/ 378946 h 606722"/>
                <a:gd name="connsiteX52" fmla="*/ 26699 w 605804"/>
                <a:gd name="connsiteY52" fmla="*/ 378946 h 606722"/>
                <a:gd name="connsiteX53" fmla="*/ 0 w 605804"/>
                <a:gd name="connsiteY53" fmla="*/ 352284 h 606722"/>
                <a:gd name="connsiteX54" fmla="*/ 0 w 605804"/>
                <a:gd name="connsiteY54" fmla="*/ 254438 h 606722"/>
                <a:gd name="connsiteX55" fmla="*/ 26699 w 605804"/>
                <a:gd name="connsiteY55" fmla="*/ 227776 h 606722"/>
                <a:gd name="connsiteX56" fmla="*/ 44588 w 605804"/>
                <a:gd name="connsiteY56" fmla="*/ 227776 h 606722"/>
                <a:gd name="connsiteX57" fmla="*/ 67193 w 605804"/>
                <a:gd name="connsiteY57" fmla="*/ 172499 h 606722"/>
                <a:gd name="connsiteX58" fmla="*/ 53665 w 605804"/>
                <a:gd name="connsiteY58" fmla="*/ 158812 h 606722"/>
                <a:gd name="connsiteX59" fmla="*/ 53754 w 605804"/>
                <a:gd name="connsiteY59" fmla="*/ 121220 h 606722"/>
                <a:gd name="connsiteX60" fmla="*/ 121926 w 605804"/>
                <a:gd name="connsiteY60" fmla="*/ 52700 h 606722"/>
                <a:gd name="connsiteX61" fmla="*/ 140883 w 605804"/>
                <a:gd name="connsiteY61" fmla="*/ 44435 h 606722"/>
                <a:gd name="connsiteX62" fmla="*/ 140972 w 605804"/>
                <a:gd name="connsiteY62" fmla="*/ 44435 h 606722"/>
                <a:gd name="connsiteX63" fmla="*/ 159928 w 605804"/>
                <a:gd name="connsiteY63" fmla="*/ 52789 h 606722"/>
                <a:gd name="connsiteX64" fmla="*/ 172566 w 605804"/>
                <a:gd name="connsiteY64" fmla="*/ 65765 h 606722"/>
                <a:gd name="connsiteX65" fmla="*/ 226231 w 605804"/>
                <a:gd name="connsiteY65" fmla="*/ 43636 h 606722"/>
                <a:gd name="connsiteX66" fmla="*/ 226231 w 605804"/>
                <a:gd name="connsiteY66" fmla="*/ 26661 h 606722"/>
                <a:gd name="connsiteX67" fmla="*/ 253019 w 605804"/>
                <a:gd name="connsiteY6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5804" h="606722">
                  <a:moveTo>
                    <a:pt x="302867" y="180083"/>
                  </a:moveTo>
                  <a:cubicBezTo>
                    <a:pt x="369938" y="180083"/>
                    <a:pt x="424310" y="234392"/>
                    <a:pt x="424310" y="301385"/>
                  </a:cubicBezTo>
                  <a:cubicBezTo>
                    <a:pt x="424310" y="368378"/>
                    <a:pt x="369938" y="422687"/>
                    <a:pt x="302867" y="422687"/>
                  </a:cubicBezTo>
                  <a:cubicBezTo>
                    <a:pt x="235796" y="422687"/>
                    <a:pt x="181424" y="368378"/>
                    <a:pt x="181424" y="301385"/>
                  </a:cubicBezTo>
                  <a:cubicBezTo>
                    <a:pt x="181424" y="234392"/>
                    <a:pt x="235796" y="180083"/>
                    <a:pt x="302867" y="180083"/>
                  </a:cubicBezTo>
                  <a:close/>
                  <a:moveTo>
                    <a:pt x="302858" y="135617"/>
                  </a:moveTo>
                  <a:cubicBezTo>
                    <a:pt x="211368" y="135617"/>
                    <a:pt x="136878" y="210002"/>
                    <a:pt x="136878" y="301361"/>
                  </a:cubicBezTo>
                  <a:cubicBezTo>
                    <a:pt x="136878" y="392721"/>
                    <a:pt x="211368" y="467106"/>
                    <a:pt x="302858" y="467106"/>
                  </a:cubicBezTo>
                  <a:cubicBezTo>
                    <a:pt x="394436" y="467106"/>
                    <a:pt x="468837" y="392721"/>
                    <a:pt x="468837" y="301361"/>
                  </a:cubicBezTo>
                  <a:cubicBezTo>
                    <a:pt x="468837" y="210002"/>
                    <a:pt x="394436" y="135617"/>
                    <a:pt x="302858" y="135617"/>
                  </a:cubicBezTo>
                  <a:close/>
                  <a:moveTo>
                    <a:pt x="253019" y="0"/>
                  </a:moveTo>
                  <a:lnTo>
                    <a:pt x="352785" y="0"/>
                  </a:lnTo>
                  <a:cubicBezTo>
                    <a:pt x="367559" y="0"/>
                    <a:pt x="379484" y="11909"/>
                    <a:pt x="379484" y="26661"/>
                  </a:cubicBezTo>
                  <a:lnTo>
                    <a:pt x="379484" y="43636"/>
                  </a:lnTo>
                  <a:cubicBezTo>
                    <a:pt x="398085" y="49323"/>
                    <a:pt x="416329" y="56877"/>
                    <a:pt x="433060" y="65942"/>
                  </a:cubicBezTo>
                  <a:lnTo>
                    <a:pt x="445342" y="52967"/>
                  </a:lnTo>
                  <a:cubicBezTo>
                    <a:pt x="450326" y="47813"/>
                    <a:pt x="457179" y="44435"/>
                    <a:pt x="464388" y="44435"/>
                  </a:cubicBezTo>
                  <a:lnTo>
                    <a:pt x="464477" y="44435"/>
                  </a:lnTo>
                  <a:cubicBezTo>
                    <a:pt x="471596" y="44435"/>
                    <a:pt x="478449" y="47724"/>
                    <a:pt x="483433" y="52700"/>
                  </a:cubicBezTo>
                  <a:lnTo>
                    <a:pt x="551783" y="121309"/>
                  </a:lnTo>
                  <a:cubicBezTo>
                    <a:pt x="562106" y="131707"/>
                    <a:pt x="562195" y="148592"/>
                    <a:pt x="551872" y="159079"/>
                  </a:cubicBezTo>
                  <a:lnTo>
                    <a:pt x="538522" y="172499"/>
                  </a:lnTo>
                  <a:cubicBezTo>
                    <a:pt x="547600" y="189384"/>
                    <a:pt x="555343" y="208402"/>
                    <a:pt x="561127" y="227776"/>
                  </a:cubicBezTo>
                  <a:lnTo>
                    <a:pt x="579016" y="227776"/>
                  </a:lnTo>
                  <a:cubicBezTo>
                    <a:pt x="593789" y="227776"/>
                    <a:pt x="605804" y="239685"/>
                    <a:pt x="605804" y="254438"/>
                  </a:cubicBezTo>
                  <a:lnTo>
                    <a:pt x="605804" y="352284"/>
                  </a:lnTo>
                  <a:cubicBezTo>
                    <a:pt x="605804" y="367037"/>
                    <a:pt x="593789" y="378946"/>
                    <a:pt x="579016" y="378946"/>
                  </a:cubicBezTo>
                  <a:lnTo>
                    <a:pt x="561038" y="378946"/>
                  </a:lnTo>
                  <a:cubicBezTo>
                    <a:pt x="555521" y="397253"/>
                    <a:pt x="547956" y="415205"/>
                    <a:pt x="539056" y="431735"/>
                  </a:cubicBezTo>
                  <a:lnTo>
                    <a:pt x="551427" y="443555"/>
                  </a:lnTo>
                  <a:cubicBezTo>
                    <a:pt x="556678" y="448443"/>
                    <a:pt x="559704" y="455286"/>
                    <a:pt x="559793" y="462484"/>
                  </a:cubicBezTo>
                  <a:cubicBezTo>
                    <a:pt x="559882" y="469683"/>
                    <a:pt x="557034" y="476615"/>
                    <a:pt x="551961" y="481681"/>
                  </a:cubicBezTo>
                  <a:lnTo>
                    <a:pt x="483789" y="550378"/>
                  </a:lnTo>
                  <a:cubicBezTo>
                    <a:pt x="478805" y="555443"/>
                    <a:pt x="471952" y="558643"/>
                    <a:pt x="464921" y="558643"/>
                  </a:cubicBezTo>
                  <a:lnTo>
                    <a:pt x="464832" y="558643"/>
                  </a:lnTo>
                  <a:cubicBezTo>
                    <a:pt x="457713" y="558643"/>
                    <a:pt x="450860" y="555355"/>
                    <a:pt x="445876" y="550289"/>
                  </a:cubicBezTo>
                  <a:lnTo>
                    <a:pt x="433149" y="537225"/>
                  </a:lnTo>
                  <a:cubicBezTo>
                    <a:pt x="416418" y="546290"/>
                    <a:pt x="398174" y="553666"/>
                    <a:pt x="379484" y="559354"/>
                  </a:cubicBezTo>
                  <a:lnTo>
                    <a:pt x="379484" y="579972"/>
                  </a:lnTo>
                  <a:cubicBezTo>
                    <a:pt x="379484" y="594724"/>
                    <a:pt x="367559" y="606722"/>
                    <a:pt x="352785" y="606722"/>
                  </a:cubicBezTo>
                  <a:lnTo>
                    <a:pt x="253019" y="606722"/>
                  </a:lnTo>
                  <a:cubicBezTo>
                    <a:pt x="238246" y="606722"/>
                    <a:pt x="226231" y="594724"/>
                    <a:pt x="226231" y="579972"/>
                  </a:cubicBezTo>
                  <a:lnTo>
                    <a:pt x="226231" y="559354"/>
                  </a:lnTo>
                  <a:cubicBezTo>
                    <a:pt x="207542" y="553666"/>
                    <a:pt x="189386" y="546201"/>
                    <a:pt x="172833" y="537225"/>
                  </a:cubicBezTo>
                  <a:lnTo>
                    <a:pt x="160462" y="550022"/>
                  </a:lnTo>
                  <a:cubicBezTo>
                    <a:pt x="155478" y="555088"/>
                    <a:pt x="148714" y="558021"/>
                    <a:pt x="141506" y="558110"/>
                  </a:cubicBezTo>
                  <a:cubicBezTo>
                    <a:pt x="134386" y="558198"/>
                    <a:pt x="127444" y="555355"/>
                    <a:pt x="122371" y="550378"/>
                  </a:cubicBezTo>
                  <a:lnTo>
                    <a:pt x="54021" y="482392"/>
                  </a:lnTo>
                  <a:cubicBezTo>
                    <a:pt x="49038" y="477415"/>
                    <a:pt x="46190" y="470483"/>
                    <a:pt x="46190" y="463373"/>
                  </a:cubicBezTo>
                  <a:cubicBezTo>
                    <a:pt x="46190" y="456263"/>
                    <a:pt x="49127" y="449420"/>
                    <a:pt x="54199" y="444444"/>
                  </a:cubicBezTo>
                  <a:lnTo>
                    <a:pt x="66926" y="432002"/>
                  </a:lnTo>
                  <a:cubicBezTo>
                    <a:pt x="57937" y="415383"/>
                    <a:pt x="50372" y="397342"/>
                    <a:pt x="44677" y="378946"/>
                  </a:cubicBezTo>
                  <a:lnTo>
                    <a:pt x="26699" y="378946"/>
                  </a:lnTo>
                  <a:cubicBezTo>
                    <a:pt x="11926" y="378946"/>
                    <a:pt x="0" y="367037"/>
                    <a:pt x="0" y="352284"/>
                  </a:cubicBezTo>
                  <a:lnTo>
                    <a:pt x="0" y="254438"/>
                  </a:lnTo>
                  <a:cubicBezTo>
                    <a:pt x="0" y="239685"/>
                    <a:pt x="11926" y="227776"/>
                    <a:pt x="26699" y="227776"/>
                  </a:cubicBezTo>
                  <a:lnTo>
                    <a:pt x="44588" y="227776"/>
                  </a:lnTo>
                  <a:cubicBezTo>
                    <a:pt x="50461" y="208314"/>
                    <a:pt x="58204" y="189384"/>
                    <a:pt x="67193" y="172499"/>
                  </a:cubicBezTo>
                  <a:lnTo>
                    <a:pt x="53665" y="158812"/>
                  </a:lnTo>
                  <a:cubicBezTo>
                    <a:pt x="43431" y="148326"/>
                    <a:pt x="43431" y="131618"/>
                    <a:pt x="53754" y="121220"/>
                  </a:cubicBezTo>
                  <a:lnTo>
                    <a:pt x="121926" y="52700"/>
                  </a:lnTo>
                  <a:cubicBezTo>
                    <a:pt x="126999" y="47635"/>
                    <a:pt x="133763" y="44435"/>
                    <a:pt x="140883" y="44435"/>
                  </a:cubicBezTo>
                  <a:lnTo>
                    <a:pt x="140972" y="44435"/>
                  </a:lnTo>
                  <a:cubicBezTo>
                    <a:pt x="148091" y="44435"/>
                    <a:pt x="154944" y="47724"/>
                    <a:pt x="159928" y="52789"/>
                  </a:cubicBezTo>
                  <a:lnTo>
                    <a:pt x="172566" y="65765"/>
                  </a:lnTo>
                  <a:cubicBezTo>
                    <a:pt x="189297" y="56700"/>
                    <a:pt x="207542" y="49323"/>
                    <a:pt x="226231" y="43636"/>
                  </a:cubicBezTo>
                  <a:lnTo>
                    <a:pt x="226231" y="26661"/>
                  </a:lnTo>
                  <a:cubicBezTo>
                    <a:pt x="226231" y="11909"/>
                    <a:pt x="238246" y="0"/>
                    <a:pt x="253019" y="0"/>
                  </a:cubicBezTo>
                  <a:close/>
                </a:path>
              </a:pathLst>
            </a:custGeom>
            <a:solidFill>
              <a:srgbClr val="BFE6E3"/>
            </a:solidFill>
            <a:ln>
              <a:noFill/>
            </a:ln>
          </p:spPr>
        </p:sp>
        <p:sp>
          <p:nvSpPr>
            <p:cNvPr id="15" name="gears_192633"/>
            <p:cNvSpPr>
              <a:spLocks noChangeAspect="1"/>
            </p:cNvSpPr>
            <p:nvPr/>
          </p:nvSpPr>
          <p:spPr bwMode="auto">
            <a:xfrm>
              <a:off x="1881182" y="1671042"/>
              <a:ext cx="2469879" cy="2473624"/>
            </a:xfrm>
            <a:custGeom>
              <a:avLst/>
              <a:gdLst>
                <a:gd name="connsiteX0" fmla="*/ 302867 w 605804"/>
                <a:gd name="connsiteY0" fmla="*/ 180083 h 606722"/>
                <a:gd name="connsiteX1" fmla="*/ 424310 w 605804"/>
                <a:gd name="connsiteY1" fmla="*/ 301385 h 606722"/>
                <a:gd name="connsiteX2" fmla="*/ 302867 w 605804"/>
                <a:gd name="connsiteY2" fmla="*/ 422687 h 606722"/>
                <a:gd name="connsiteX3" fmla="*/ 181424 w 605804"/>
                <a:gd name="connsiteY3" fmla="*/ 301385 h 606722"/>
                <a:gd name="connsiteX4" fmla="*/ 302867 w 605804"/>
                <a:gd name="connsiteY4" fmla="*/ 180083 h 606722"/>
                <a:gd name="connsiteX5" fmla="*/ 302858 w 605804"/>
                <a:gd name="connsiteY5" fmla="*/ 135617 h 606722"/>
                <a:gd name="connsiteX6" fmla="*/ 136878 w 605804"/>
                <a:gd name="connsiteY6" fmla="*/ 301361 h 606722"/>
                <a:gd name="connsiteX7" fmla="*/ 302858 w 605804"/>
                <a:gd name="connsiteY7" fmla="*/ 467106 h 606722"/>
                <a:gd name="connsiteX8" fmla="*/ 468837 w 605804"/>
                <a:gd name="connsiteY8" fmla="*/ 301361 h 606722"/>
                <a:gd name="connsiteX9" fmla="*/ 302858 w 605804"/>
                <a:gd name="connsiteY9" fmla="*/ 135617 h 606722"/>
                <a:gd name="connsiteX10" fmla="*/ 253019 w 605804"/>
                <a:gd name="connsiteY10" fmla="*/ 0 h 606722"/>
                <a:gd name="connsiteX11" fmla="*/ 352785 w 605804"/>
                <a:gd name="connsiteY11" fmla="*/ 0 h 606722"/>
                <a:gd name="connsiteX12" fmla="*/ 379484 w 605804"/>
                <a:gd name="connsiteY12" fmla="*/ 26661 h 606722"/>
                <a:gd name="connsiteX13" fmla="*/ 379484 w 605804"/>
                <a:gd name="connsiteY13" fmla="*/ 43636 h 606722"/>
                <a:gd name="connsiteX14" fmla="*/ 433060 w 605804"/>
                <a:gd name="connsiteY14" fmla="*/ 65942 h 606722"/>
                <a:gd name="connsiteX15" fmla="*/ 445342 w 605804"/>
                <a:gd name="connsiteY15" fmla="*/ 52967 h 606722"/>
                <a:gd name="connsiteX16" fmla="*/ 464388 w 605804"/>
                <a:gd name="connsiteY16" fmla="*/ 44435 h 606722"/>
                <a:gd name="connsiteX17" fmla="*/ 464477 w 605804"/>
                <a:gd name="connsiteY17" fmla="*/ 44435 h 606722"/>
                <a:gd name="connsiteX18" fmla="*/ 483433 w 605804"/>
                <a:gd name="connsiteY18" fmla="*/ 52700 h 606722"/>
                <a:gd name="connsiteX19" fmla="*/ 551783 w 605804"/>
                <a:gd name="connsiteY19" fmla="*/ 121309 h 606722"/>
                <a:gd name="connsiteX20" fmla="*/ 551872 w 605804"/>
                <a:gd name="connsiteY20" fmla="*/ 159079 h 606722"/>
                <a:gd name="connsiteX21" fmla="*/ 538522 w 605804"/>
                <a:gd name="connsiteY21" fmla="*/ 172499 h 606722"/>
                <a:gd name="connsiteX22" fmla="*/ 561127 w 605804"/>
                <a:gd name="connsiteY22" fmla="*/ 227776 h 606722"/>
                <a:gd name="connsiteX23" fmla="*/ 579016 w 605804"/>
                <a:gd name="connsiteY23" fmla="*/ 227776 h 606722"/>
                <a:gd name="connsiteX24" fmla="*/ 605804 w 605804"/>
                <a:gd name="connsiteY24" fmla="*/ 254438 h 606722"/>
                <a:gd name="connsiteX25" fmla="*/ 605804 w 605804"/>
                <a:gd name="connsiteY25" fmla="*/ 352284 h 606722"/>
                <a:gd name="connsiteX26" fmla="*/ 579016 w 605804"/>
                <a:gd name="connsiteY26" fmla="*/ 378946 h 606722"/>
                <a:gd name="connsiteX27" fmla="*/ 561038 w 605804"/>
                <a:gd name="connsiteY27" fmla="*/ 378946 h 606722"/>
                <a:gd name="connsiteX28" fmla="*/ 539056 w 605804"/>
                <a:gd name="connsiteY28" fmla="*/ 431735 h 606722"/>
                <a:gd name="connsiteX29" fmla="*/ 551427 w 605804"/>
                <a:gd name="connsiteY29" fmla="*/ 443555 h 606722"/>
                <a:gd name="connsiteX30" fmla="*/ 559793 w 605804"/>
                <a:gd name="connsiteY30" fmla="*/ 462484 h 606722"/>
                <a:gd name="connsiteX31" fmla="*/ 551961 w 605804"/>
                <a:gd name="connsiteY31" fmla="*/ 481681 h 606722"/>
                <a:gd name="connsiteX32" fmla="*/ 483789 w 605804"/>
                <a:gd name="connsiteY32" fmla="*/ 550378 h 606722"/>
                <a:gd name="connsiteX33" fmla="*/ 464921 w 605804"/>
                <a:gd name="connsiteY33" fmla="*/ 558643 h 606722"/>
                <a:gd name="connsiteX34" fmla="*/ 464832 w 605804"/>
                <a:gd name="connsiteY34" fmla="*/ 558643 h 606722"/>
                <a:gd name="connsiteX35" fmla="*/ 445876 w 605804"/>
                <a:gd name="connsiteY35" fmla="*/ 550289 h 606722"/>
                <a:gd name="connsiteX36" fmla="*/ 433149 w 605804"/>
                <a:gd name="connsiteY36" fmla="*/ 537225 h 606722"/>
                <a:gd name="connsiteX37" fmla="*/ 379484 w 605804"/>
                <a:gd name="connsiteY37" fmla="*/ 559354 h 606722"/>
                <a:gd name="connsiteX38" fmla="*/ 379484 w 605804"/>
                <a:gd name="connsiteY38" fmla="*/ 579972 h 606722"/>
                <a:gd name="connsiteX39" fmla="*/ 352785 w 605804"/>
                <a:gd name="connsiteY39" fmla="*/ 606722 h 606722"/>
                <a:gd name="connsiteX40" fmla="*/ 253019 w 605804"/>
                <a:gd name="connsiteY40" fmla="*/ 606722 h 606722"/>
                <a:gd name="connsiteX41" fmla="*/ 226231 w 605804"/>
                <a:gd name="connsiteY41" fmla="*/ 579972 h 606722"/>
                <a:gd name="connsiteX42" fmla="*/ 226231 w 605804"/>
                <a:gd name="connsiteY42" fmla="*/ 559354 h 606722"/>
                <a:gd name="connsiteX43" fmla="*/ 172833 w 605804"/>
                <a:gd name="connsiteY43" fmla="*/ 537225 h 606722"/>
                <a:gd name="connsiteX44" fmla="*/ 160462 w 605804"/>
                <a:gd name="connsiteY44" fmla="*/ 550022 h 606722"/>
                <a:gd name="connsiteX45" fmla="*/ 141506 w 605804"/>
                <a:gd name="connsiteY45" fmla="*/ 558110 h 606722"/>
                <a:gd name="connsiteX46" fmla="*/ 122371 w 605804"/>
                <a:gd name="connsiteY46" fmla="*/ 550378 h 606722"/>
                <a:gd name="connsiteX47" fmla="*/ 54021 w 605804"/>
                <a:gd name="connsiteY47" fmla="*/ 482392 h 606722"/>
                <a:gd name="connsiteX48" fmla="*/ 46190 w 605804"/>
                <a:gd name="connsiteY48" fmla="*/ 463373 h 606722"/>
                <a:gd name="connsiteX49" fmla="*/ 54199 w 605804"/>
                <a:gd name="connsiteY49" fmla="*/ 444444 h 606722"/>
                <a:gd name="connsiteX50" fmla="*/ 66926 w 605804"/>
                <a:gd name="connsiteY50" fmla="*/ 432002 h 606722"/>
                <a:gd name="connsiteX51" fmla="*/ 44677 w 605804"/>
                <a:gd name="connsiteY51" fmla="*/ 378946 h 606722"/>
                <a:gd name="connsiteX52" fmla="*/ 26699 w 605804"/>
                <a:gd name="connsiteY52" fmla="*/ 378946 h 606722"/>
                <a:gd name="connsiteX53" fmla="*/ 0 w 605804"/>
                <a:gd name="connsiteY53" fmla="*/ 352284 h 606722"/>
                <a:gd name="connsiteX54" fmla="*/ 0 w 605804"/>
                <a:gd name="connsiteY54" fmla="*/ 254438 h 606722"/>
                <a:gd name="connsiteX55" fmla="*/ 26699 w 605804"/>
                <a:gd name="connsiteY55" fmla="*/ 227776 h 606722"/>
                <a:gd name="connsiteX56" fmla="*/ 44588 w 605804"/>
                <a:gd name="connsiteY56" fmla="*/ 227776 h 606722"/>
                <a:gd name="connsiteX57" fmla="*/ 67193 w 605804"/>
                <a:gd name="connsiteY57" fmla="*/ 172499 h 606722"/>
                <a:gd name="connsiteX58" fmla="*/ 53665 w 605804"/>
                <a:gd name="connsiteY58" fmla="*/ 158812 h 606722"/>
                <a:gd name="connsiteX59" fmla="*/ 53754 w 605804"/>
                <a:gd name="connsiteY59" fmla="*/ 121220 h 606722"/>
                <a:gd name="connsiteX60" fmla="*/ 121926 w 605804"/>
                <a:gd name="connsiteY60" fmla="*/ 52700 h 606722"/>
                <a:gd name="connsiteX61" fmla="*/ 140883 w 605804"/>
                <a:gd name="connsiteY61" fmla="*/ 44435 h 606722"/>
                <a:gd name="connsiteX62" fmla="*/ 140972 w 605804"/>
                <a:gd name="connsiteY62" fmla="*/ 44435 h 606722"/>
                <a:gd name="connsiteX63" fmla="*/ 159928 w 605804"/>
                <a:gd name="connsiteY63" fmla="*/ 52789 h 606722"/>
                <a:gd name="connsiteX64" fmla="*/ 172566 w 605804"/>
                <a:gd name="connsiteY64" fmla="*/ 65765 h 606722"/>
                <a:gd name="connsiteX65" fmla="*/ 226231 w 605804"/>
                <a:gd name="connsiteY65" fmla="*/ 43636 h 606722"/>
                <a:gd name="connsiteX66" fmla="*/ 226231 w 605804"/>
                <a:gd name="connsiteY66" fmla="*/ 26661 h 606722"/>
                <a:gd name="connsiteX67" fmla="*/ 253019 w 605804"/>
                <a:gd name="connsiteY6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5804" h="606722">
                  <a:moveTo>
                    <a:pt x="302867" y="180083"/>
                  </a:moveTo>
                  <a:cubicBezTo>
                    <a:pt x="369938" y="180083"/>
                    <a:pt x="424310" y="234392"/>
                    <a:pt x="424310" y="301385"/>
                  </a:cubicBezTo>
                  <a:cubicBezTo>
                    <a:pt x="424310" y="368378"/>
                    <a:pt x="369938" y="422687"/>
                    <a:pt x="302867" y="422687"/>
                  </a:cubicBezTo>
                  <a:cubicBezTo>
                    <a:pt x="235796" y="422687"/>
                    <a:pt x="181424" y="368378"/>
                    <a:pt x="181424" y="301385"/>
                  </a:cubicBezTo>
                  <a:cubicBezTo>
                    <a:pt x="181424" y="234392"/>
                    <a:pt x="235796" y="180083"/>
                    <a:pt x="302867" y="180083"/>
                  </a:cubicBezTo>
                  <a:close/>
                  <a:moveTo>
                    <a:pt x="302858" y="135617"/>
                  </a:moveTo>
                  <a:cubicBezTo>
                    <a:pt x="211368" y="135617"/>
                    <a:pt x="136878" y="210002"/>
                    <a:pt x="136878" y="301361"/>
                  </a:cubicBezTo>
                  <a:cubicBezTo>
                    <a:pt x="136878" y="392721"/>
                    <a:pt x="211368" y="467106"/>
                    <a:pt x="302858" y="467106"/>
                  </a:cubicBezTo>
                  <a:cubicBezTo>
                    <a:pt x="394436" y="467106"/>
                    <a:pt x="468837" y="392721"/>
                    <a:pt x="468837" y="301361"/>
                  </a:cubicBezTo>
                  <a:cubicBezTo>
                    <a:pt x="468837" y="210002"/>
                    <a:pt x="394436" y="135617"/>
                    <a:pt x="302858" y="135617"/>
                  </a:cubicBezTo>
                  <a:close/>
                  <a:moveTo>
                    <a:pt x="253019" y="0"/>
                  </a:moveTo>
                  <a:lnTo>
                    <a:pt x="352785" y="0"/>
                  </a:lnTo>
                  <a:cubicBezTo>
                    <a:pt x="367559" y="0"/>
                    <a:pt x="379484" y="11909"/>
                    <a:pt x="379484" y="26661"/>
                  </a:cubicBezTo>
                  <a:lnTo>
                    <a:pt x="379484" y="43636"/>
                  </a:lnTo>
                  <a:cubicBezTo>
                    <a:pt x="398085" y="49323"/>
                    <a:pt x="416329" y="56877"/>
                    <a:pt x="433060" y="65942"/>
                  </a:cubicBezTo>
                  <a:lnTo>
                    <a:pt x="445342" y="52967"/>
                  </a:lnTo>
                  <a:cubicBezTo>
                    <a:pt x="450326" y="47813"/>
                    <a:pt x="457179" y="44435"/>
                    <a:pt x="464388" y="44435"/>
                  </a:cubicBezTo>
                  <a:lnTo>
                    <a:pt x="464477" y="44435"/>
                  </a:lnTo>
                  <a:cubicBezTo>
                    <a:pt x="471596" y="44435"/>
                    <a:pt x="478449" y="47724"/>
                    <a:pt x="483433" y="52700"/>
                  </a:cubicBezTo>
                  <a:lnTo>
                    <a:pt x="551783" y="121309"/>
                  </a:lnTo>
                  <a:cubicBezTo>
                    <a:pt x="562106" y="131707"/>
                    <a:pt x="562195" y="148592"/>
                    <a:pt x="551872" y="159079"/>
                  </a:cubicBezTo>
                  <a:lnTo>
                    <a:pt x="538522" y="172499"/>
                  </a:lnTo>
                  <a:cubicBezTo>
                    <a:pt x="547600" y="189384"/>
                    <a:pt x="555343" y="208402"/>
                    <a:pt x="561127" y="227776"/>
                  </a:cubicBezTo>
                  <a:lnTo>
                    <a:pt x="579016" y="227776"/>
                  </a:lnTo>
                  <a:cubicBezTo>
                    <a:pt x="593789" y="227776"/>
                    <a:pt x="605804" y="239685"/>
                    <a:pt x="605804" y="254438"/>
                  </a:cubicBezTo>
                  <a:lnTo>
                    <a:pt x="605804" y="352284"/>
                  </a:lnTo>
                  <a:cubicBezTo>
                    <a:pt x="605804" y="367037"/>
                    <a:pt x="593789" y="378946"/>
                    <a:pt x="579016" y="378946"/>
                  </a:cubicBezTo>
                  <a:lnTo>
                    <a:pt x="561038" y="378946"/>
                  </a:lnTo>
                  <a:cubicBezTo>
                    <a:pt x="555521" y="397253"/>
                    <a:pt x="547956" y="415205"/>
                    <a:pt x="539056" y="431735"/>
                  </a:cubicBezTo>
                  <a:lnTo>
                    <a:pt x="551427" y="443555"/>
                  </a:lnTo>
                  <a:cubicBezTo>
                    <a:pt x="556678" y="448443"/>
                    <a:pt x="559704" y="455286"/>
                    <a:pt x="559793" y="462484"/>
                  </a:cubicBezTo>
                  <a:cubicBezTo>
                    <a:pt x="559882" y="469683"/>
                    <a:pt x="557034" y="476615"/>
                    <a:pt x="551961" y="481681"/>
                  </a:cubicBezTo>
                  <a:lnTo>
                    <a:pt x="483789" y="550378"/>
                  </a:lnTo>
                  <a:cubicBezTo>
                    <a:pt x="478805" y="555443"/>
                    <a:pt x="471952" y="558643"/>
                    <a:pt x="464921" y="558643"/>
                  </a:cubicBezTo>
                  <a:lnTo>
                    <a:pt x="464832" y="558643"/>
                  </a:lnTo>
                  <a:cubicBezTo>
                    <a:pt x="457713" y="558643"/>
                    <a:pt x="450860" y="555355"/>
                    <a:pt x="445876" y="550289"/>
                  </a:cubicBezTo>
                  <a:lnTo>
                    <a:pt x="433149" y="537225"/>
                  </a:lnTo>
                  <a:cubicBezTo>
                    <a:pt x="416418" y="546290"/>
                    <a:pt x="398174" y="553666"/>
                    <a:pt x="379484" y="559354"/>
                  </a:cubicBezTo>
                  <a:lnTo>
                    <a:pt x="379484" y="579972"/>
                  </a:lnTo>
                  <a:cubicBezTo>
                    <a:pt x="379484" y="594724"/>
                    <a:pt x="367559" y="606722"/>
                    <a:pt x="352785" y="606722"/>
                  </a:cubicBezTo>
                  <a:lnTo>
                    <a:pt x="253019" y="606722"/>
                  </a:lnTo>
                  <a:cubicBezTo>
                    <a:pt x="238246" y="606722"/>
                    <a:pt x="226231" y="594724"/>
                    <a:pt x="226231" y="579972"/>
                  </a:cubicBezTo>
                  <a:lnTo>
                    <a:pt x="226231" y="559354"/>
                  </a:lnTo>
                  <a:cubicBezTo>
                    <a:pt x="207542" y="553666"/>
                    <a:pt x="189386" y="546201"/>
                    <a:pt x="172833" y="537225"/>
                  </a:cubicBezTo>
                  <a:lnTo>
                    <a:pt x="160462" y="550022"/>
                  </a:lnTo>
                  <a:cubicBezTo>
                    <a:pt x="155478" y="555088"/>
                    <a:pt x="148714" y="558021"/>
                    <a:pt x="141506" y="558110"/>
                  </a:cubicBezTo>
                  <a:cubicBezTo>
                    <a:pt x="134386" y="558198"/>
                    <a:pt x="127444" y="555355"/>
                    <a:pt x="122371" y="550378"/>
                  </a:cubicBezTo>
                  <a:lnTo>
                    <a:pt x="54021" y="482392"/>
                  </a:lnTo>
                  <a:cubicBezTo>
                    <a:pt x="49038" y="477415"/>
                    <a:pt x="46190" y="470483"/>
                    <a:pt x="46190" y="463373"/>
                  </a:cubicBezTo>
                  <a:cubicBezTo>
                    <a:pt x="46190" y="456263"/>
                    <a:pt x="49127" y="449420"/>
                    <a:pt x="54199" y="444444"/>
                  </a:cubicBezTo>
                  <a:lnTo>
                    <a:pt x="66926" y="432002"/>
                  </a:lnTo>
                  <a:cubicBezTo>
                    <a:pt x="57937" y="415383"/>
                    <a:pt x="50372" y="397342"/>
                    <a:pt x="44677" y="378946"/>
                  </a:cubicBezTo>
                  <a:lnTo>
                    <a:pt x="26699" y="378946"/>
                  </a:lnTo>
                  <a:cubicBezTo>
                    <a:pt x="11926" y="378946"/>
                    <a:pt x="0" y="367037"/>
                    <a:pt x="0" y="352284"/>
                  </a:cubicBezTo>
                  <a:lnTo>
                    <a:pt x="0" y="254438"/>
                  </a:lnTo>
                  <a:cubicBezTo>
                    <a:pt x="0" y="239685"/>
                    <a:pt x="11926" y="227776"/>
                    <a:pt x="26699" y="227776"/>
                  </a:cubicBezTo>
                  <a:lnTo>
                    <a:pt x="44588" y="227776"/>
                  </a:lnTo>
                  <a:cubicBezTo>
                    <a:pt x="50461" y="208314"/>
                    <a:pt x="58204" y="189384"/>
                    <a:pt x="67193" y="172499"/>
                  </a:cubicBezTo>
                  <a:lnTo>
                    <a:pt x="53665" y="158812"/>
                  </a:lnTo>
                  <a:cubicBezTo>
                    <a:pt x="43431" y="148326"/>
                    <a:pt x="43431" y="131618"/>
                    <a:pt x="53754" y="121220"/>
                  </a:cubicBezTo>
                  <a:lnTo>
                    <a:pt x="121926" y="52700"/>
                  </a:lnTo>
                  <a:cubicBezTo>
                    <a:pt x="126999" y="47635"/>
                    <a:pt x="133763" y="44435"/>
                    <a:pt x="140883" y="44435"/>
                  </a:cubicBezTo>
                  <a:lnTo>
                    <a:pt x="140972" y="44435"/>
                  </a:lnTo>
                  <a:cubicBezTo>
                    <a:pt x="148091" y="44435"/>
                    <a:pt x="154944" y="47724"/>
                    <a:pt x="159928" y="52789"/>
                  </a:cubicBezTo>
                  <a:lnTo>
                    <a:pt x="172566" y="65765"/>
                  </a:lnTo>
                  <a:cubicBezTo>
                    <a:pt x="189297" y="56700"/>
                    <a:pt x="207542" y="49323"/>
                    <a:pt x="226231" y="43636"/>
                  </a:cubicBezTo>
                  <a:lnTo>
                    <a:pt x="226231" y="26661"/>
                  </a:lnTo>
                  <a:cubicBezTo>
                    <a:pt x="226231" y="11909"/>
                    <a:pt x="238246" y="0"/>
                    <a:pt x="253019" y="0"/>
                  </a:cubicBezTo>
                  <a:close/>
                </a:path>
              </a:pathLst>
            </a:custGeom>
            <a:solidFill>
              <a:srgbClr val="41B4AD"/>
            </a:solidFill>
            <a:ln>
              <a:noFill/>
            </a:ln>
          </p:spPr>
        </p:sp>
        <p:sp>
          <p:nvSpPr>
            <p:cNvPr id="16" name="clipboard-with-list_73902"/>
            <p:cNvSpPr>
              <a:spLocks noChangeAspect="1"/>
            </p:cNvSpPr>
            <p:nvPr/>
          </p:nvSpPr>
          <p:spPr bwMode="auto">
            <a:xfrm>
              <a:off x="2978647" y="2709358"/>
              <a:ext cx="274948" cy="396992"/>
            </a:xfrm>
            <a:custGeom>
              <a:avLst/>
              <a:gdLst>
                <a:gd name="T0" fmla="*/ 600116 w 606244"/>
                <a:gd name="T1" fmla="*/ 600116 w 606244"/>
                <a:gd name="T2" fmla="*/ 600116 w 606244"/>
                <a:gd name="T3" fmla="*/ 600116 w 606244"/>
                <a:gd name="T4" fmla="*/ 600116 w 606244"/>
                <a:gd name="T5" fmla="*/ 600116 w 606244"/>
                <a:gd name="T6" fmla="*/ 600116 w 606244"/>
                <a:gd name="T7" fmla="*/ 600116 w 606244"/>
                <a:gd name="T8" fmla="*/ 600116 w 606244"/>
                <a:gd name="T9" fmla="*/ 600116 w 606244"/>
                <a:gd name="T10" fmla="*/ 600116 w 606244"/>
                <a:gd name="T11" fmla="*/ 600116 w 606244"/>
                <a:gd name="T12" fmla="*/ 600116 w 606244"/>
                <a:gd name="T13" fmla="*/ 600116 w 606244"/>
                <a:gd name="T14" fmla="*/ 600116 w 606244"/>
                <a:gd name="T15" fmla="*/ 600116 w 606244"/>
                <a:gd name="T16" fmla="*/ 600116 w 606244"/>
                <a:gd name="T17" fmla="*/ 600116 w 606244"/>
                <a:gd name="T18" fmla="*/ 455839 w 606244"/>
                <a:gd name="T19" fmla="*/ 455839 w 606244"/>
                <a:gd name="T20" fmla="*/ 600116 w 606244"/>
                <a:gd name="T21" fmla="*/ 600116 w 606244"/>
                <a:gd name="T22" fmla="*/ 600116 w 606244"/>
                <a:gd name="T23" fmla="*/ 600116 w 606244"/>
                <a:gd name="T24" fmla="*/ 600116 w 606244"/>
                <a:gd name="T25" fmla="*/ 600116 w 606244"/>
                <a:gd name="T26" fmla="*/ 600116 w 606244"/>
                <a:gd name="T27" fmla="*/ 600116 w 606244"/>
                <a:gd name="T28" fmla="*/ 600116 w 606244"/>
                <a:gd name="T29" fmla="*/ 600116 w 606244"/>
                <a:gd name="T30" fmla="*/ 600116 w 606244"/>
                <a:gd name="T31" fmla="*/ 600116 w 606244"/>
                <a:gd name="T32" fmla="*/ 600116 w 606244"/>
                <a:gd name="T33" fmla="*/ 600116 w 606244"/>
                <a:gd name="T34" fmla="*/ 600116 w 606244"/>
                <a:gd name="T35" fmla="*/ 600116 w 606244"/>
                <a:gd name="T36" fmla="*/ 455839 w 606244"/>
                <a:gd name="T37" fmla="*/ 455839 w 606244"/>
                <a:gd name="T38" fmla="*/ 600116 w 606244"/>
                <a:gd name="T39" fmla="*/ 600116 w 606244"/>
                <a:gd name="T40" fmla="*/ 600116 w 606244"/>
                <a:gd name="T41" fmla="*/ 600116 w 606244"/>
                <a:gd name="T42" fmla="*/ 600116 w 606244"/>
                <a:gd name="T43" fmla="*/ 600116 w 606244"/>
                <a:gd name="T44" fmla="*/ 600116 w 606244"/>
                <a:gd name="T45" fmla="*/ 600116 w 606244"/>
                <a:gd name="T46" fmla="*/ 600116 w 606244"/>
                <a:gd name="T47" fmla="*/ 600116 w 606244"/>
                <a:gd name="T48" fmla="*/ 600116 w 606244"/>
                <a:gd name="T49" fmla="*/ 600116 w 606244"/>
                <a:gd name="T50" fmla="*/ 455839 w 606244"/>
                <a:gd name="T51" fmla="*/ 455839 w 606244"/>
                <a:gd name="T52" fmla="*/ 600116 w 606244"/>
                <a:gd name="T53" fmla="*/ 600116 w 606244"/>
                <a:gd name="T54" fmla="*/ 600116 w 606244"/>
                <a:gd name="T55" fmla="*/ 600116 w 606244"/>
                <a:gd name="T56" fmla="*/ 600116 w 606244"/>
                <a:gd name="T57" fmla="*/ 600116 w 606244"/>
                <a:gd name="T58" fmla="*/ 600116 w 606244"/>
                <a:gd name="T59" fmla="*/ 600116 w 606244"/>
                <a:gd name="T60" fmla="*/ 600116 w 606244"/>
                <a:gd name="T61" fmla="*/ 600116 w 606244"/>
                <a:gd name="T62" fmla="*/ 600116 w 606244"/>
                <a:gd name="T63" fmla="*/ 600116 w 606244"/>
                <a:gd name="T64" fmla="*/ 600116 w 606244"/>
                <a:gd name="T65" fmla="*/ 600116 w 606244"/>
                <a:gd name="T66" fmla="*/ 600116 w 606244"/>
                <a:gd name="T67" fmla="*/ 600116 w 606244"/>
                <a:gd name="T68" fmla="*/ 455839 w 606244"/>
                <a:gd name="T69" fmla="*/ 455839 w 606244"/>
                <a:gd name="T70" fmla="*/ 600116 w 606244"/>
                <a:gd name="T71" fmla="*/ 600116 w 606244"/>
                <a:gd name="T72" fmla="*/ 600116 w 606244"/>
                <a:gd name="T73" fmla="*/ 600116 w 606244"/>
                <a:gd name="T74" fmla="*/ 600116 w 606244"/>
                <a:gd name="T75" fmla="*/ 600116 w 606244"/>
                <a:gd name="T76" fmla="*/ 600116 w 606244"/>
                <a:gd name="T77" fmla="*/ 600116 w 606244"/>
                <a:gd name="T78" fmla="*/ 600116 w 606244"/>
                <a:gd name="T79" fmla="*/ 600116 w 606244"/>
                <a:gd name="T80" fmla="*/ 600116 w 606244"/>
                <a:gd name="T81" fmla="*/ 600116 w 606244"/>
                <a:gd name="T82" fmla="*/ 600116 w 606244"/>
                <a:gd name="T83" fmla="*/ 600116 w 606244"/>
                <a:gd name="T84" fmla="*/ 455839 w 606244"/>
                <a:gd name="T85" fmla="*/ 455839 w 606244"/>
                <a:gd name="T86" fmla="*/ 600116 w 606244"/>
                <a:gd name="T87" fmla="*/ 600116 w 606244"/>
                <a:gd name="T88" fmla="*/ 600116 w 606244"/>
                <a:gd name="T89" fmla="*/ 600116 w 606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9" h="2789">
                  <a:moveTo>
                    <a:pt x="548" y="349"/>
                  </a:moveTo>
                  <a:lnTo>
                    <a:pt x="548" y="245"/>
                  </a:lnTo>
                  <a:cubicBezTo>
                    <a:pt x="548" y="223"/>
                    <a:pt x="566" y="204"/>
                    <a:pt x="589" y="204"/>
                  </a:cubicBezTo>
                  <a:lnTo>
                    <a:pt x="655" y="204"/>
                  </a:lnTo>
                  <a:cubicBezTo>
                    <a:pt x="724" y="204"/>
                    <a:pt x="787" y="162"/>
                    <a:pt x="816" y="97"/>
                  </a:cubicBezTo>
                  <a:cubicBezTo>
                    <a:pt x="842" y="38"/>
                    <a:pt x="900" y="0"/>
                    <a:pt x="964" y="0"/>
                  </a:cubicBezTo>
                  <a:cubicBezTo>
                    <a:pt x="1029" y="0"/>
                    <a:pt x="1087" y="38"/>
                    <a:pt x="1113" y="97"/>
                  </a:cubicBezTo>
                  <a:cubicBezTo>
                    <a:pt x="1142" y="162"/>
                    <a:pt x="1205" y="204"/>
                    <a:pt x="1274" y="204"/>
                  </a:cubicBezTo>
                  <a:lnTo>
                    <a:pt x="1340" y="204"/>
                  </a:lnTo>
                  <a:cubicBezTo>
                    <a:pt x="1363" y="204"/>
                    <a:pt x="1381" y="223"/>
                    <a:pt x="1381" y="245"/>
                  </a:cubicBezTo>
                  <a:lnTo>
                    <a:pt x="1381" y="349"/>
                  </a:lnTo>
                  <a:cubicBezTo>
                    <a:pt x="1381" y="372"/>
                    <a:pt x="1363" y="390"/>
                    <a:pt x="1340" y="390"/>
                  </a:cubicBezTo>
                  <a:lnTo>
                    <a:pt x="589" y="390"/>
                  </a:lnTo>
                  <a:cubicBezTo>
                    <a:pt x="566" y="390"/>
                    <a:pt x="548" y="372"/>
                    <a:pt x="548" y="349"/>
                  </a:cubicBezTo>
                  <a:close/>
                  <a:moveTo>
                    <a:pt x="404" y="2285"/>
                  </a:moveTo>
                  <a:lnTo>
                    <a:pt x="596" y="2285"/>
                  </a:lnTo>
                  <a:lnTo>
                    <a:pt x="596" y="2093"/>
                  </a:lnTo>
                  <a:lnTo>
                    <a:pt x="404" y="2093"/>
                  </a:lnTo>
                  <a:lnTo>
                    <a:pt x="404" y="2285"/>
                  </a:lnTo>
                  <a:close/>
                  <a:moveTo>
                    <a:pt x="404" y="1129"/>
                  </a:moveTo>
                  <a:lnTo>
                    <a:pt x="596" y="1129"/>
                  </a:lnTo>
                  <a:lnTo>
                    <a:pt x="596" y="937"/>
                  </a:lnTo>
                  <a:lnTo>
                    <a:pt x="404" y="937"/>
                  </a:lnTo>
                  <a:lnTo>
                    <a:pt x="404" y="1129"/>
                  </a:lnTo>
                  <a:close/>
                  <a:moveTo>
                    <a:pt x="1929" y="621"/>
                  </a:moveTo>
                  <a:lnTo>
                    <a:pt x="1929" y="2522"/>
                  </a:lnTo>
                  <a:cubicBezTo>
                    <a:pt x="1929" y="2669"/>
                    <a:pt x="1809" y="2789"/>
                    <a:pt x="1662" y="2789"/>
                  </a:cubicBezTo>
                  <a:lnTo>
                    <a:pt x="267" y="2789"/>
                  </a:lnTo>
                  <a:cubicBezTo>
                    <a:pt x="120" y="2789"/>
                    <a:pt x="0" y="2669"/>
                    <a:pt x="0" y="2522"/>
                  </a:cubicBezTo>
                  <a:lnTo>
                    <a:pt x="0" y="621"/>
                  </a:lnTo>
                  <a:cubicBezTo>
                    <a:pt x="0" y="474"/>
                    <a:pt x="120" y="354"/>
                    <a:pt x="267" y="354"/>
                  </a:cubicBezTo>
                  <a:lnTo>
                    <a:pt x="415" y="354"/>
                  </a:lnTo>
                  <a:cubicBezTo>
                    <a:pt x="417" y="448"/>
                    <a:pt x="494" y="523"/>
                    <a:pt x="589" y="523"/>
                  </a:cubicBezTo>
                  <a:lnTo>
                    <a:pt x="1340" y="523"/>
                  </a:lnTo>
                  <a:cubicBezTo>
                    <a:pt x="1435" y="523"/>
                    <a:pt x="1512" y="448"/>
                    <a:pt x="1514" y="354"/>
                  </a:cubicBezTo>
                  <a:lnTo>
                    <a:pt x="1662" y="354"/>
                  </a:lnTo>
                  <a:cubicBezTo>
                    <a:pt x="1809" y="354"/>
                    <a:pt x="1929" y="474"/>
                    <a:pt x="1929" y="621"/>
                  </a:cubicBezTo>
                  <a:close/>
                  <a:moveTo>
                    <a:pt x="835" y="1032"/>
                  </a:moveTo>
                  <a:cubicBezTo>
                    <a:pt x="835" y="1069"/>
                    <a:pt x="865" y="1099"/>
                    <a:pt x="902" y="1099"/>
                  </a:cubicBezTo>
                  <a:lnTo>
                    <a:pt x="1503" y="1099"/>
                  </a:lnTo>
                  <a:cubicBezTo>
                    <a:pt x="1540" y="1099"/>
                    <a:pt x="1570" y="1069"/>
                    <a:pt x="1570" y="1032"/>
                  </a:cubicBezTo>
                  <a:cubicBezTo>
                    <a:pt x="1570" y="995"/>
                    <a:pt x="1540" y="965"/>
                    <a:pt x="1503" y="965"/>
                  </a:cubicBezTo>
                  <a:lnTo>
                    <a:pt x="902" y="965"/>
                  </a:lnTo>
                  <a:cubicBezTo>
                    <a:pt x="865" y="965"/>
                    <a:pt x="835" y="995"/>
                    <a:pt x="835" y="1032"/>
                  </a:cubicBezTo>
                  <a:close/>
                  <a:moveTo>
                    <a:pt x="835" y="1617"/>
                  </a:moveTo>
                  <a:cubicBezTo>
                    <a:pt x="835" y="1653"/>
                    <a:pt x="865" y="1683"/>
                    <a:pt x="902" y="1683"/>
                  </a:cubicBezTo>
                  <a:lnTo>
                    <a:pt x="1436" y="1683"/>
                  </a:lnTo>
                  <a:cubicBezTo>
                    <a:pt x="1473" y="1683"/>
                    <a:pt x="1503" y="1653"/>
                    <a:pt x="1503" y="1617"/>
                  </a:cubicBezTo>
                  <a:cubicBezTo>
                    <a:pt x="1503" y="1580"/>
                    <a:pt x="1473" y="1550"/>
                    <a:pt x="1436" y="1550"/>
                  </a:cubicBezTo>
                  <a:lnTo>
                    <a:pt x="902" y="1550"/>
                  </a:lnTo>
                  <a:cubicBezTo>
                    <a:pt x="865" y="1550"/>
                    <a:pt x="835" y="1580"/>
                    <a:pt x="835" y="1617"/>
                  </a:cubicBezTo>
                  <a:close/>
                  <a:moveTo>
                    <a:pt x="729" y="2026"/>
                  </a:moveTo>
                  <a:cubicBezTo>
                    <a:pt x="729" y="1990"/>
                    <a:pt x="700" y="1960"/>
                    <a:pt x="663" y="1960"/>
                  </a:cubicBezTo>
                  <a:lnTo>
                    <a:pt x="337" y="1960"/>
                  </a:lnTo>
                  <a:cubicBezTo>
                    <a:pt x="300" y="1960"/>
                    <a:pt x="271" y="1990"/>
                    <a:pt x="271" y="2026"/>
                  </a:cubicBezTo>
                  <a:lnTo>
                    <a:pt x="271" y="2352"/>
                  </a:lnTo>
                  <a:cubicBezTo>
                    <a:pt x="271" y="2389"/>
                    <a:pt x="300" y="2419"/>
                    <a:pt x="337" y="2419"/>
                  </a:cubicBezTo>
                  <a:lnTo>
                    <a:pt x="663" y="2419"/>
                  </a:lnTo>
                  <a:cubicBezTo>
                    <a:pt x="700" y="2419"/>
                    <a:pt x="729" y="2389"/>
                    <a:pt x="729" y="2352"/>
                  </a:cubicBezTo>
                  <a:lnTo>
                    <a:pt x="729" y="2026"/>
                  </a:lnTo>
                  <a:close/>
                  <a:moveTo>
                    <a:pt x="729" y="1448"/>
                  </a:moveTo>
                  <a:cubicBezTo>
                    <a:pt x="729" y="1412"/>
                    <a:pt x="700" y="1382"/>
                    <a:pt x="663" y="1382"/>
                  </a:cubicBezTo>
                  <a:lnTo>
                    <a:pt x="337" y="1382"/>
                  </a:lnTo>
                  <a:cubicBezTo>
                    <a:pt x="300" y="1382"/>
                    <a:pt x="271" y="1412"/>
                    <a:pt x="271" y="1448"/>
                  </a:cubicBezTo>
                  <a:lnTo>
                    <a:pt x="271" y="1774"/>
                  </a:lnTo>
                  <a:cubicBezTo>
                    <a:pt x="271" y="1811"/>
                    <a:pt x="300" y="1841"/>
                    <a:pt x="337" y="1841"/>
                  </a:cubicBezTo>
                  <a:lnTo>
                    <a:pt x="663" y="1841"/>
                  </a:lnTo>
                  <a:cubicBezTo>
                    <a:pt x="700" y="1841"/>
                    <a:pt x="729" y="1811"/>
                    <a:pt x="729" y="1774"/>
                  </a:cubicBezTo>
                  <a:lnTo>
                    <a:pt x="729" y="1448"/>
                  </a:lnTo>
                  <a:close/>
                  <a:moveTo>
                    <a:pt x="729" y="870"/>
                  </a:moveTo>
                  <a:cubicBezTo>
                    <a:pt x="729" y="834"/>
                    <a:pt x="700" y="804"/>
                    <a:pt x="663" y="804"/>
                  </a:cubicBezTo>
                  <a:lnTo>
                    <a:pt x="337" y="804"/>
                  </a:lnTo>
                  <a:cubicBezTo>
                    <a:pt x="300" y="804"/>
                    <a:pt x="271" y="834"/>
                    <a:pt x="271" y="870"/>
                  </a:cubicBezTo>
                  <a:lnTo>
                    <a:pt x="271" y="1196"/>
                  </a:lnTo>
                  <a:cubicBezTo>
                    <a:pt x="271" y="1233"/>
                    <a:pt x="300" y="1263"/>
                    <a:pt x="337" y="1263"/>
                  </a:cubicBezTo>
                  <a:lnTo>
                    <a:pt x="663" y="1263"/>
                  </a:lnTo>
                  <a:cubicBezTo>
                    <a:pt x="700" y="1263"/>
                    <a:pt x="729" y="1233"/>
                    <a:pt x="729" y="1196"/>
                  </a:cubicBezTo>
                  <a:lnTo>
                    <a:pt x="729" y="870"/>
                  </a:lnTo>
                  <a:close/>
                  <a:moveTo>
                    <a:pt x="1603" y="2201"/>
                  </a:moveTo>
                  <a:cubicBezTo>
                    <a:pt x="1603" y="2165"/>
                    <a:pt x="1574" y="2135"/>
                    <a:pt x="1537" y="2135"/>
                  </a:cubicBezTo>
                  <a:lnTo>
                    <a:pt x="902" y="2135"/>
                  </a:lnTo>
                  <a:cubicBezTo>
                    <a:pt x="865" y="2135"/>
                    <a:pt x="835" y="2165"/>
                    <a:pt x="835" y="2201"/>
                  </a:cubicBezTo>
                  <a:cubicBezTo>
                    <a:pt x="835" y="2238"/>
                    <a:pt x="865" y="2268"/>
                    <a:pt x="902" y="2268"/>
                  </a:cubicBezTo>
                  <a:lnTo>
                    <a:pt x="1537" y="2268"/>
                  </a:lnTo>
                  <a:cubicBezTo>
                    <a:pt x="1574" y="2268"/>
                    <a:pt x="1603" y="2238"/>
                    <a:pt x="1603" y="2201"/>
                  </a:cubicBezTo>
                  <a:close/>
                  <a:moveTo>
                    <a:pt x="404" y="1707"/>
                  </a:moveTo>
                  <a:lnTo>
                    <a:pt x="596" y="1707"/>
                  </a:lnTo>
                  <a:lnTo>
                    <a:pt x="596" y="1515"/>
                  </a:lnTo>
                  <a:lnTo>
                    <a:pt x="404" y="1515"/>
                  </a:lnTo>
                  <a:lnTo>
                    <a:pt x="404" y="17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group_125743"/>
            <p:cNvSpPr>
              <a:spLocks noChangeAspect="1"/>
            </p:cNvSpPr>
            <p:nvPr/>
          </p:nvSpPr>
          <p:spPr bwMode="auto">
            <a:xfrm>
              <a:off x="2382642" y="5000320"/>
              <a:ext cx="396991" cy="373275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  <a:gd name="connsiteX107" fmla="*/ 373273 h 605239"/>
                <a:gd name="connsiteY107" fmla="*/ 373273 h 605239"/>
                <a:gd name="connsiteX108" fmla="*/ 373273 h 605239"/>
                <a:gd name="connsiteY108" fmla="*/ 373273 h 605239"/>
                <a:gd name="connsiteX109" fmla="*/ 373273 h 605239"/>
                <a:gd name="connsiteY109" fmla="*/ 373273 h 605239"/>
                <a:gd name="connsiteX110" fmla="*/ 373273 h 605239"/>
                <a:gd name="connsiteY110" fmla="*/ 373273 h 605239"/>
                <a:gd name="connsiteX111" fmla="*/ 373273 h 605239"/>
                <a:gd name="connsiteY111" fmla="*/ 373273 h 605239"/>
                <a:gd name="connsiteX112" fmla="*/ 373273 h 605239"/>
                <a:gd name="connsiteY112" fmla="*/ 373273 h 605239"/>
                <a:gd name="connsiteX113" fmla="*/ 373273 h 605239"/>
                <a:gd name="connsiteY113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08344" h="572003">
                  <a:moveTo>
                    <a:pt x="499007" y="345912"/>
                  </a:moveTo>
                  <a:lnTo>
                    <a:pt x="503590" y="345912"/>
                  </a:lnTo>
                  <a:lnTo>
                    <a:pt x="508266" y="345912"/>
                  </a:lnTo>
                  <a:cubicBezTo>
                    <a:pt x="529685" y="345912"/>
                    <a:pt x="546988" y="363189"/>
                    <a:pt x="546988" y="384668"/>
                  </a:cubicBezTo>
                  <a:lnTo>
                    <a:pt x="546988" y="427719"/>
                  </a:lnTo>
                  <a:cubicBezTo>
                    <a:pt x="546988" y="434443"/>
                    <a:pt x="543527" y="440420"/>
                    <a:pt x="538289" y="443875"/>
                  </a:cubicBezTo>
                  <a:lnTo>
                    <a:pt x="538289" y="485339"/>
                  </a:lnTo>
                  <a:cubicBezTo>
                    <a:pt x="538289" y="486087"/>
                    <a:pt x="538757" y="486740"/>
                    <a:pt x="539412" y="487114"/>
                  </a:cubicBezTo>
                  <a:cubicBezTo>
                    <a:pt x="545304" y="490009"/>
                    <a:pt x="574112" y="504577"/>
                    <a:pt x="600768" y="526430"/>
                  </a:cubicBezTo>
                  <a:cubicBezTo>
                    <a:pt x="605632" y="530446"/>
                    <a:pt x="608344" y="536422"/>
                    <a:pt x="608344" y="542493"/>
                  </a:cubicBezTo>
                  <a:lnTo>
                    <a:pt x="608344" y="572003"/>
                  </a:lnTo>
                  <a:lnTo>
                    <a:pt x="503777" y="572003"/>
                  </a:lnTo>
                  <a:lnTo>
                    <a:pt x="398835" y="572003"/>
                  </a:lnTo>
                  <a:lnTo>
                    <a:pt x="398835" y="542493"/>
                  </a:lnTo>
                  <a:cubicBezTo>
                    <a:pt x="398835" y="536329"/>
                    <a:pt x="401641" y="530446"/>
                    <a:pt x="406505" y="526430"/>
                  </a:cubicBezTo>
                  <a:cubicBezTo>
                    <a:pt x="433161" y="504577"/>
                    <a:pt x="461968" y="490009"/>
                    <a:pt x="467861" y="487114"/>
                  </a:cubicBezTo>
                  <a:cubicBezTo>
                    <a:pt x="468609" y="486740"/>
                    <a:pt x="468983" y="486087"/>
                    <a:pt x="468983" y="485339"/>
                  </a:cubicBezTo>
                  <a:lnTo>
                    <a:pt x="468983" y="443875"/>
                  </a:lnTo>
                  <a:cubicBezTo>
                    <a:pt x="463745" y="440420"/>
                    <a:pt x="460191" y="434443"/>
                    <a:pt x="460191" y="427719"/>
                  </a:cubicBezTo>
                  <a:lnTo>
                    <a:pt x="460191" y="384668"/>
                  </a:lnTo>
                  <a:cubicBezTo>
                    <a:pt x="460191" y="363189"/>
                    <a:pt x="477588" y="345912"/>
                    <a:pt x="499007" y="345912"/>
                  </a:cubicBezTo>
                  <a:close/>
                  <a:moveTo>
                    <a:pt x="100172" y="345912"/>
                  </a:moveTo>
                  <a:lnTo>
                    <a:pt x="104755" y="345912"/>
                  </a:lnTo>
                  <a:lnTo>
                    <a:pt x="109338" y="345912"/>
                  </a:lnTo>
                  <a:cubicBezTo>
                    <a:pt x="130850" y="345912"/>
                    <a:pt x="148154" y="363189"/>
                    <a:pt x="148154" y="384668"/>
                  </a:cubicBezTo>
                  <a:lnTo>
                    <a:pt x="148154" y="427719"/>
                  </a:lnTo>
                  <a:cubicBezTo>
                    <a:pt x="148154" y="434443"/>
                    <a:pt x="144693" y="440420"/>
                    <a:pt x="139455" y="443875"/>
                  </a:cubicBezTo>
                  <a:lnTo>
                    <a:pt x="139455" y="485339"/>
                  </a:lnTo>
                  <a:cubicBezTo>
                    <a:pt x="139455" y="486087"/>
                    <a:pt x="139923" y="486740"/>
                    <a:pt x="140578" y="487114"/>
                  </a:cubicBezTo>
                  <a:cubicBezTo>
                    <a:pt x="146377" y="490009"/>
                    <a:pt x="175184" y="504577"/>
                    <a:pt x="201934" y="526430"/>
                  </a:cubicBezTo>
                  <a:cubicBezTo>
                    <a:pt x="206798" y="530446"/>
                    <a:pt x="209510" y="536422"/>
                    <a:pt x="209791" y="542493"/>
                  </a:cubicBezTo>
                  <a:lnTo>
                    <a:pt x="209791" y="572003"/>
                  </a:lnTo>
                  <a:lnTo>
                    <a:pt x="104849" y="572003"/>
                  </a:lnTo>
                  <a:lnTo>
                    <a:pt x="0" y="572003"/>
                  </a:lnTo>
                  <a:lnTo>
                    <a:pt x="0" y="542493"/>
                  </a:lnTo>
                  <a:cubicBezTo>
                    <a:pt x="0" y="536329"/>
                    <a:pt x="2712" y="530446"/>
                    <a:pt x="7576" y="526430"/>
                  </a:cubicBezTo>
                  <a:cubicBezTo>
                    <a:pt x="34326" y="504577"/>
                    <a:pt x="63134" y="490009"/>
                    <a:pt x="68933" y="487114"/>
                  </a:cubicBezTo>
                  <a:cubicBezTo>
                    <a:pt x="69681" y="486740"/>
                    <a:pt x="70055" y="486087"/>
                    <a:pt x="70055" y="485339"/>
                  </a:cubicBezTo>
                  <a:lnTo>
                    <a:pt x="70055" y="443875"/>
                  </a:lnTo>
                  <a:cubicBezTo>
                    <a:pt x="64817" y="440420"/>
                    <a:pt x="61357" y="434443"/>
                    <a:pt x="61357" y="427719"/>
                  </a:cubicBezTo>
                  <a:lnTo>
                    <a:pt x="61357" y="384668"/>
                  </a:lnTo>
                  <a:cubicBezTo>
                    <a:pt x="61357" y="363189"/>
                    <a:pt x="78660" y="345912"/>
                    <a:pt x="100172" y="345912"/>
                  </a:cubicBezTo>
                  <a:close/>
                  <a:moveTo>
                    <a:pt x="302231" y="325725"/>
                  </a:moveTo>
                  <a:cubicBezTo>
                    <a:pt x="293908" y="327126"/>
                    <a:pt x="286052" y="329927"/>
                    <a:pt x="279319" y="335156"/>
                  </a:cubicBezTo>
                  <a:cubicBezTo>
                    <a:pt x="270809" y="341785"/>
                    <a:pt x="265291" y="350375"/>
                    <a:pt x="262112" y="360553"/>
                  </a:cubicBezTo>
                  <a:lnTo>
                    <a:pt x="261738" y="361860"/>
                  </a:lnTo>
                  <a:lnTo>
                    <a:pt x="249767" y="361860"/>
                  </a:lnTo>
                  <a:cubicBezTo>
                    <a:pt x="247897" y="361860"/>
                    <a:pt x="246401" y="363354"/>
                    <a:pt x="246401" y="365222"/>
                  </a:cubicBezTo>
                  <a:lnTo>
                    <a:pt x="246401" y="372785"/>
                  </a:lnTo>
                  <a:cubicBezTo>
                    <a:pt x="246401" y="374652"/>
                    <a:pt x="247897" y="376146"/>
                    <a:pt x="249767" y="376146"/>
                  </a:cubicBezTo>
                  <a:lnTo>
                    <a:pt x="259119" y="376146"/>
                  </a:lnTo>
                  <a:lnTo>
                    <a:pt x="259119" y="382402"/>
                  </a:lnTo>
                  <a:lnTo>
                    <a:pt x="249767" y="382402"/>
                  </a:lnTo>
                  <a:cubicBezTo>
                    <a:pt x="247897" y="382402"/>
                    <a:pt x="246401" y="383896"/>
                    <a:pt x="246401" y="385764"/>
                  </a:cubicBezTo>
                  <a:lnTo>
                    <a:pt x="246401" y="393327"/>
                  </a:lnTo>
                  <a:cubicBezTo>
                    <a:pt x="246401" y="395194"/>
                    <a:pt x="247897" y="396688"/>
                    <a:pt x="249767" y="396688"/>
                  </a:cubicBezTo>
                  <a:lnTo>
                    <a:pt x="261083" y="396688"/>
                  </a:lnTo>
                  <a:cubicBezTo>
                    <a:pt x="261831" y="399396"/>
                    <a:pt x="262579" y="402290"/>
                    <a:pt x="263701" y="404905"/>
                  </a:cubicBezTo>
                  <a:cubicBezTo>
                    <a:pt x="269406" y="418724"/>
                    <a:pt x="278945" y="428435"/>
                    <a:pt x="293347" y="433197"/>
                  </a:cubicBezTo>
                  <a:cubicBezTo>
                    <a:pt x="305223" y="437118"/>
                    <a:pt x="317287" y="437025"/>
                    <a:pt x="329257" y="433664"/>
                  </a:cubicBezTo>
                  <a:cubicBezTo>
                    <a:pt x="332437" y="432823"/>
                    <a:pt x="335523" y="431703"/>
                    <a:pt x="338516" y="430302"/>
                  </a:cubicBezTo>
                  <a:cubicBezTo>
                    <a:pt x="341415" y="429088"/>
                    <a:pt x="341976" y="426847"/>
                    <a:pt x="341415" y="424046"/>
                  </a:cubicBezTo>
                  <a:cubicBezTo>
                    <a:pt x="340105" y="421058"/>
                    <a:pt x="338890" y="417977"/>
                    <a:pt x="337487" y="414989"/>
                  </a:cubicBezTo>
                  <a:cubicBezTo>
                    <a:pt x="336271" y="412281"/>
                    <a:pt x="334681" y="411534"/>
                    <a:pt x="331782" y="412095"/>
                  </a:cubicBezTo>
                  <a:cubicBezTo>
                    <a:pt x="328042" y="413028"/>
                    <a:pt x="324394" y="414149"/>
                    <a:pt x="320654" y="414896"/>
                  </a:cubicBezTo>
                  <a:cubicBezTo>
                    <a:pt x="313453" y="416390"/>
                    <a:pt x="306252" y="416483"/>
                    <a:pt x="299145" y="414242"/>
                  </a:cubicBezTo>
                  <a:cubicBezTo>
                    <a:pt x="290167" y="411534"/>
                    <a:pt x="285398" y="404998"/>
                    <a:pt x="282499" y="396688"/>
                  </a:cubicBezTo>
                  <a:lnTo>
                    <a:pt x="306720" y="396688"/>
                  </a:lnTo>
                  <a:cubicBezTo>
                    <a:pt x="308590" y="396688"/>
                    <a:pt x="310086" y="395194"/>
                    <a:pt x="310086" y="393327"/>
                  </a:cubicBezTo>
                  <a:lnTo>
                    <a:pt x="310086" y="385764"/>
                  </a:lnTo>
                  <a:cubicBezTo>
                    <a:pt x="310086" y="383896"/>
                    <a:pt x="308590" y="382402"/>
                    <a:pt x="306720" y="382402"/>
                  </a:cubicBezTo>
                  <a:lnTo>
                    <a:pt x="280254" y="382402"/>
                  </a:lnTo>
                  <a:lnTo>
                    <a:pt x="280254" y="376146"/>
                  </a:lnTo>
                  <a:lnTo>
                    <a:pt x="306720" y="376146"/>
                  </a:lnTo>
                  <a:cubicBezTo>
                    <a:pt x="308590" y="376146"/>
                    <a:pt x="310086" y="374652"/>
                    <a:pt x="310086" y="372785"/>
                  </a:cubicBezTo>
                  <a:lnTo>
                    <a:pt x="310086" y="365222"/>
                  </a:lnTo>
                  <a:cubicBezTo>
                    <a:pt x="310086" y="363354"/>
                    <a:pt x="308590" y="361860"/>
                    <a:pt x="306720" y="361860"/>
                  </a:cubicBezTo>
                  <a:lnTo>
                    <a:pt x="283527" y="361860"/>
                  </a:lnTo>
                  <a:lnTo>
                    <a:pt x="283527" y="361580"/>
                  </a:lnTo>
                  <a:cubicBezTo>
                    <a:pt x="286239" y="355324"/>
                    <a:pt x="290354" y="350282"/>
                    <a:pt x="296994" y="347668"/>
                  </a:cubicBezTo>
                  <a:cubicBezTo>
                    <a:pt x="304756" y="344493"/>
                    <a:pt x="312611" y="344680"/>
                    <a:pt x="320560" y="346267"/>
                  </a:cubicBezTo>
                  <a:cubicBezTo>
                    <a:pt x="324301" y="347014"/>
                    <a:pt x="328042" y="348134"/>
                    <a:pt x="331782" y="348975"/>
                  </a:cubicBezTo>
                  <a:cubicBezTo>
                    <a:pt x="334494" y="349628"/>
                    <a:pt x="336178" y="348788"/>
                    <a:pt x="337300" y="346267"/>
                  </a:cubicBezTo>
                  <a:cubicBezTo>
                    <a:pt x="338609" y="343279"/>
                    <a:pt x="339918" y="340291"/>
                    <a:pt x="341134" y="337303"/>
                  </a:cubicBezTo>
                  <a:cubicBezTo>
                    <a:pt x="342256" y="334409"/>
                    <a:pt x="341508" y="332448"/>
                    <a:pt x="338890" y="330860"/>
                  </a:cubicBezTo>
                  <a:cubicBezTo>
                    <a:pt x="338141" y="330487"/>
                    <a:pt x="337487" y="330113"/>
                    <a:pt x="336739" y="329833"/>
                  </a:cubicBezTo>
                  <a:cubicBezTo>
                    <a:pt x="325517" y="325445"/>
                    <a:pt x="314107" y="323858"/>
                    <a:pt x="302231" y="325725"/>
                  </a:cubicBezTo>
                  <a:close/>
                  <a:moveTo>
                    <a:pt x="304101" y="282120"/>
                  </a:moveTo>
                  <a:cubicBezTo>
                    <a:pt x="358435" y="282120"/>
                    <a:pt x="402575" y="326192"/>
                    <a:pt x="402575" y="380535"/>
                  </a:cubicBezTo>
                  <a:cubicBezTo>
                    <a:pt x="402575" y="434784"/>
                    <a:pt x="358435" y="478856"/>
                    <a:pt x="304101" y="478856"/>
                  </a:cubicBezTo>
                  <a:cubicBezTo>
                    <a:pt x="249767" y="478856"/>
                    <a:pt x="205627" y="434784"/>
                    <a:pt x="205627" y="380535"/>
                  </a:cubicBezTo>
                  <a:cubicBezTo>
                    <a:pt x="205627" y="326192"/>
                    <a:pt x="249767" y="282120"/>
                    <a:pt x="304101" y="282120"/>
                  </a:cubicBezTo>
                  <a:close/>
                  <a:moveTo>
                    <a:pt x="299545" y="0"/>
                  </a:moveTo>
                  <a:lnTo>
                    <a:pt x="304126" y="0"/>
                  </a:lnTo>
                  <a:lnTo>
                    <a:pt x="308894" y="0"/>
                  </a:lnTo>
                  <a:cubicBezTo>
                    <a:pt x="330303" y="0"/>
                    <a:pt x="347598" y="17277"/>
                    <a:pt x="347598" y="38756"/>
                  </a:cubicBezTo>
                  <a:lnTo>
                    <a:pt x="347598" y="81714"/>
                  </a:lnTo>
                  <a:cubicBezTo>
                    <a:pt x="347598" y="88438"/>
                    <a:pt x="344139" y="94415"/>
                    <a:pt x="338904" y="97870"/>
                  </a:cubicBezTo>
                  <a:lnTo>
                    <a:pt x="338904" y="139334"/>
                  </a:lnTo>
                  <a:cubicBezTo>
                    <a:pt x="338904" y="140081"/>
                    <a:pt x="339371" y="140735"/>
                    <a:pt x="340026" y="141108"/>
                  </a:cubicBezTo>
                  <a:cubicBezTo>
                    <a:pt x="345915" y="143910"/>
                    <a:pt x="374710" y="158478"/>
                    <a:pt x="401354" y="180425"/>
                  </a:cubicBezTo>
                  <a:cubicBezTo>
                    <a:pt x="406216" y="184253"/>
                    <a:pt x="408927" y="190230"/>
                    <a:pt x="408927" y="196487"/>
                  </a:cubicBezTo>
                  <a:lnTo>
                    <a:pt x="408927" y="225998"/>
                  </a:lnTo>
                  <a:lnTo>
                    <a:pt x="408927" y="226091"/>
                  </a:lnTo>
                  <a:lnTo>
                    <a:pt x="304126" y="226091"/>
                  </a:lnTo>
                  <a:lnTo>
                    <a:pt x="199418" y="226091"/>
                  </a:lnTo>
                  <a:lnTo>
                    <a:pt x="199418" y="196581"/>
                  </a:lnTo>
                  <a:cubicBezTo>
                    <a:pt x="199418" y="190417"/>
                    <a:pt x="202129" y="184534"/>
                    <a:pt x="206991" y="180518"/>
                  </a:cubicBezTo>
                  <a:cubicBezTo>
                    <a:pt x="233729" y="158665"/>
                    <a:pt x="262523" y="144097"/>
                    <a:pt x="268320" y="141202"/>
                  </a:cubicBezTo>
                  <a:cubicBezTo>
                    <a:pt x="269067" y="140828"/>
                    <a:pt x="269441" y="140175"/>
                    <a:pt x="269441" y="139427"/>
                  </a:cubicBezTo>
                  <a:lnTo>
                    <a:pt x="269441" y="97963"/>
                  </a:lnTo>
                  <a:cubicBezTo>
                    <a:pt x="264206" y="94508"/>
                    <a:pt x="260747" y="88531"/>
                    <a:pt x="260747" y="81807"/>
                  </a:cubicBezTo>
                  <a:lnTo>
                    <a:pt x="260747" y="38756"/>
                  </a:lnTo>
                  <a:cubicBezTo>
                    <a:pt x="260747" y="17277"/>
                    <a:pt x="278042" y="0"/>
                    <a:pt x="2995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telephone-auricular-with-cable_15886"/>
            <p:cNvSpPr>
              <a:spLocks noChangeAspect="1"/>
            </p:cNvSpPr>
            <p:nvPr/>
          </p:nvSpPr>
          <p:spPr bwMode="auto">
            <a:xfrm>
              <a:off x="4302620" y="4387270"/>
              <a:ext cx="396991" cy="396407"/>
            </a:xfrm>
            <a:custGeom>
              <a:avLst/>
              <a:gdLst>
                <a:gd name="T0" fmla="*/ 218 w 436"/>
                <a:gd name="T1" fmla="*/ 0 h 436"/>
                <a:gd name="T2" fmla="*/ 0 w 436"/>
                <a:gd name="T3" fmla="*/ 218 h 436"/>
                <a:gd name="T4" fmla="*/ 218 w 436"/>
                <a:gd name="T5" fmla="*/ 436 h 436"/>
                <a:gd name="T6" fmla="*/ 231 w 436"/>
                <a:gd name="T7" fmla="*/ 422 h 436"/>
                <a:gd name="T8" fmla="*/ 218 w 436"/>
                <a:gd name="T9" fmla="*/ 409 h 436"/>
                <a:gd name="T10" fmla="*/ 27 w 436"/>
                <a:gd name="T11" fmla="*/ 218 h 436"/>
                <a:gd name="T12" fmla="*/ 218 w 436"/>
                <a:gd name="T13" fmla="*/ 27 h 436"/>
                <a:gd name="T14" fmla="*/ 409 w 436"/>
                <a:gd name="T15" fmla="*/ 218 h 436"/>
                <a:gd name="T16" fmla="*/ 352 w 436"/>
                <a:gd name="T17" fmla="*/ 324 h 436"/>
                <a:gd name="T18" fmla="*/ 312 w 436"/>
                <a:gd name="T19" fmla="*/ 334 h 436"/>
                <a:gd name="T20" fmla="*/ 334 w 436"/>
                <a:gd name="T21" fmla="*/ 314 h 436"/>
                <a:gd name="T22" fmla="*/ 337 w 436"/>
                <a:gd name="T23" fmla="*/ 309 h 436"/>
                <a:gd name="T24" fmla="*/ 344 w 436"/>
                <a:gd name="T25" fmla="*/ 275 h 436"/>
                <a:gd name="T26" fmla="*/ 276 w 436"/>
                <a:gd name="T27" fmla="*/ 251 h 436"/>
                <a:gd name="T28" fmla="*/ 267 w 436"/>
                <a:gd name="T29" fmla="*/ 284 h 436"/>
                <a:gd name="T30" fmla="*/ 249 w 436"/>
                <a:gd name="T31" fmla="*/ 282 h 436"/>
                <a:gd name="T32" fmla="*/ 203 w 436"/>
                <a:gd name="T33" fmla="*/ 236 h 436"/>
                <a:gd name="T34" fmla="*/ 203 w 436"/>
                <a:gd name="T35" fmla="*/ 235 h 436"/>
                <a:gd name="T36" fmla="*/ 201 w 436"/>
                <a:gd name="T37" fmla="*/ 234 h 436"/>
                <a:gd name="T38" fmla="*/ 200 w 436"/>
                <a:gd name="T39" fmla="*/ 233 h 436"/>
                <a:gd name="T40" fmla="*/ 200 w 436"/>
                <a:gd name="T41" fmla="*/ 233 h 436"/>
                <a:gd name="T42" fmla="*/ 154 w 436"/>
                <a:gd name="T43" fmla="*/ 187 h 436"/>
                <a:gd name="T44" fmla="*/ 152 w 436"/>
                <a:gd name="T45" fmla="*/ 169 h 436"/>
                <a:gd name="T46" fmla="*/ 185 w 436"/>
                <a:gd name="T47" fmla="*/ 159 h 436"/>
                <a:gd name="T48" fmla="*/ 160 w 436"/>
                <a:gd name="T49" fmla="*/ 92 h 436"/>
                <a:gd name="T50" fmla="*/ 127 w 436"/>
                <a:gd name="T51" fmla="*/ 99 h 436"/>
                <a:gd name="T52" fmla="*/ 122 w 436"/>
                <a:gd name="T53" fmla="*/ 102 h 436"/>
                <a:gd name="T54" fmla="*/ 116 w 436"/>
                <a:gd name="T55" fmla="*/ 226 h 436"/>
                <a:gd name="T56" fmla="*/ 160 w 436"/>
                <a:gd name="T57" fmla="*/ 274 h 436"/>
                <a:gd name="T58" fmla="*/ 159 w 436"/>
                <a:gd name="T59" fmla="*/ 274 h 436"/>
                <a:gd name="T60" fmla="*/ 161 w 436"/>
                <a:gd name="T61" fmla="*/ 275 h 436"/>
                <a:gd name="T62" fmla="*/ 162 w 436"/>
                <a:gd name="T63" fmla="*/ 276 h 436"/>
                <a:gd name="T64" fmla="*/ 162 w 436"/>
                <a:gd name="T65" fmla="*/ 276 h 436"/>
                <a:gd name="T66" fmla="*/ 226 w 436"/>
                <a:gd name="T67" fmla="*/ 333 h 436"/>
                <a:gd name="T68" fmla="*/ 365 w 436"/>
                <a:gd name="T69" fmla="*/ 347 h 436"/>
                <a:gd name="T70" fmla="*/ 436 w 436"/>
                <a:gd name="T71" fmla="*/ 218 h 436"/>
                <a:gd name="T72" fmla="*/ 218 w 436"/>
                <a:gd name="T73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36">
                  <a:moveTo>
                    <a:pt x="218" y="0"/>
                  </a:moveTo>
                  <a:cubicBezTo>
                    <a:pt x="98" y="0"/>
                    <a:pt x="0" y="98"/>
                    <a:pt x="0" y="218"/>
                  </a:cubicBezTo>
                  <a:cubicBezTo>
                    <a:pt x="0" y="338"/>
                    <a:pt x="98" y="436"/>
                    <a:pt x="218" y="436"/>
                  </a:cubicBezTo>
                  <a:cubicBezTo>
                    <a:pt x="225" y="436"/>
                    <a:pt x="231" y="430"/>
                    <a:pt x="231" y="422"/>
                  </a:cubicBezTo>
                  <a:cubicBezTo>
                    <a:pt x="231" y="415"/>
                    <a:pt x="225" y="409"/>
                    <a:pt x="218" y="409"/>
                  </a:cubicBezTo>
                  <a:cubicBezTo>
                    <a:pt x="112" y="409"/>
                    <a:pt x="27" y="323"/>
                    <a:pt x="27" y="218"/>
                  </a:cubicBezTo>
                  <a:cubicBezTo>
                    <a:pt x="27" y="113"/>
                    <a:pt x="112" y="27"/>
                    <a:pt x="218" y="27"/>
                  </a:cubicBezTo>
                  <a:cubicBezTo>
                    <a:pt x="323" y="27"/>
                    <a:pt x="409" y="113"/>
                    <a:pt x="409" y="218"/>
                  </a:cubicBezTo>
                  <a:cubicBezTo>
                    <a:pt x="409" y="262"/>
                    <a:pt x="385" y="305"/>
                    <a:pt x="352" y="324"/>
                  </a:cubicBezTo>
                  <a:cubicBezTo>
                    <a:pt x="340" y="331"/>
                    <a:pt x="326" y="334"/>
                    <a:pt x="312" y="334"/>
                  </a:cubicBezTo>
                  <a:cubicBezTo>
                    <a:pt x="321" y="329"/>
                    <a:pt x="328" y="322"/>
                    <a:pt x="334" y="314"/>
                  </a:cubicBezTo>
                  <a:cubicBezTo>
                    <a:pt x="335" y="312"/>
                    <a:pt x="336" y="311"/>
                    <a:pt x="337" y="309"/>
                  </a:cubicBezTo>
                  <a:cubicBezTo>
                    <a:pt x="341" y="298"/>
                    <a:pt x="341" y="286"/>
                    <a:pt x="344" y="275"/>
                  </a:cubicBezTo>
                  <a:cubicBezTo>
                    <a:pt x="347" y="261"/>
                    <a:pt x="282" y="233"/>
                    <a:pt x="276" y="251"/>
                  </a:cubicBezTo>
                  <a:cubicBezTo>
                    <a:pt x="274" y="258"/>
                    <a:pt x="271" y="278"/>
                    <a:pt x="267" y="284"/>
                  </a:cubicBezTo>
                  <a:cubicBezTo>
                    <a:pt x="263" y="289"/>
                    <a:pt x="254" y="286"/>
                    <a:pt x="249" y="282"/>
                  </a:cubicBezTo>
                  <a:cubicBezTo>
                    <a:pt x="234" y="269"/>
                    <a:pt x="217" y="250"/>
                    <a:pt x="203" y="236"/>
                  </a:cubicBezTo>
                  <a:lnTo>
                    <a:pt x="203" y="235"/>
                  </a:lnTo>
                  <a:cubicBezTo>
                    <a:pt x="202" y="235"/>
                    <a:pt x="202" y="235"/>
                    <a:pt x="201" y="234"/>
                  </a:cubicBezTo>
                  <a:cubicBezTo>
                    <a:pt x="201" y="234"/>
                    <a:pt x="200" y="233"/>
                    <a:pt x="200" y="233"/>
                  </a:cubicBezTo>
                  <a:lnTo>
                    <a:pt x="200" y="233"/>
                  </a:lnTo>
                  <a:cubicBezTo>
                    <a:pt x="185" y="218"/>
                    <a:pt x="167" y="202"/>
                    <a:pt x="154" y="187"/>
                  </a:cubicBezTo>
                  <a:cubicBezTo>
                    <a:pt x="149" y="181"/>
                    <a:pt x="147" y="172"/>
                    <a:pt x="152" y="169"/>
                  </a:cubicBezTo>
                  <a:cubicBezTo>
                    <a:pt x="157" y="164"/>
                    <a:pt x="178" y="161"/>
                    <a:pt x="185" y="159"/>
                  </a:cubicBezTo>
                  <a:cubicBezTo>
                    <a:pt x="202" y="154"/>
                    <a:pt x="175" y="88"/>
                    <a:pt x="160" y="92"/>
                  </a:cubicBezTo>
                  <a:cubicBezTo>
                    <a:pt x="149" y="94"/>
                    <a:pt x="137" y="95"/>
                    <a:pt x="127" y="99"/>
                  </a:cubicBezTo>
                  <a:cubicBezTo>
                    <a:pt x="125" y="100"/>
                    <a:pt x="124" y="101"/>
                    <a:pt x="122" y="102"/>
                  </a:cubicBezTo>
                  <a:cubicBezTo>
                    <a:pt x="85" y="126"/>
                    <a:pt x="80" y="183"/>
                    <a:pt x="116" y="226"/>
                  </a:cubicBezTo>
                  <a:cubicBezTo>
                    <a:pt x="130" y="242"/>
                    <a:pt x="145" y="258"/>
                    <a:pt x="160" y="274"/>
                  </a:cubicBezTo>
                  <a:lnTo>
                    <a:pt x="159" y="274"/>
                  </a:lnTo>
                  <a:cubicBezTo>
                    <a:pt x="160" y="274"/>
                    <a:pt x="160" y="274"/>
                    <a:pt x="161" y="275"/>
                  </a:cubicBezTo>
                  <a:cubicBezTo>
                    <a:pt x="161" y="275"/>
                    <a:pt x="161" y="276"/>
                    <a:pt x="162" y="276"/>
                  </a:cubicBezTo>
                  <a:lnTo>
                    <a:pt x="162" y="276"/>
                  </a:lnTo>
                  <a:cubicBezTo>
                    <a:pt x="177" y="291"/>
                    <a:pt x="196" y="313"/>
                    <a:pt x="226" y="333"/>
                  </a:cubicBezTo>
                  <a:cubicBezTo>
                    <a:pt x="288" y="375"/>
                    <a:pt x="336" y="363"/>
                    <a:pt x="365" y="347"/>
                  </a:cubicBezTo>
                  <a:cubicBezTo>
                    <a:pt x="414" y="321"/>
                    <a:pt x="436" y="263"/>
                    <a:pt x="436" y="218"/>
                  </a:cubicBezTo>
                  <a:cubicBezTo>
                    <a:pt x="436" y="98"/>
                    <a:pt x="338" y="0"/>
                    <a:pt x="2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95" y="889317"/>
            <a:ext cx="9523809" cy="5079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260" y="484505"/>
            <a:ext cx="10515600" cy="905263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Presenters &amp; Division </a:t>
            </a:r>
            <a:endParaRPr lang="en-IN" sz="6000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16"/>
          <a:stretch>
            <a:fillRect/>
          </a:stretch>
        </p:blipFill>
        <p:spPr>
          <a:xfrm>
            <a:off x="3726141" y="1898141"/>
            <a:ext cx="2101608" cy="2109096"/>
          </a:xfrm>
          <a:custGeom>
            <a:avLst/>
            <a:gdLst>
              <a:gd name="connsiteX0" fmla="*/ 1050804 w 2101608"/>
              <a:gd name="connsiteY0" fmla="*/ 0 h 2109096"/>
              <a:gd name="connsiteX1" fmla="*/ 2101608 w 2101608"/>
              <a:gd name="connsiteY1" fmla="*/ 1054548 h 2109096"/>
              <a:gd name="connsiteX2" fmla="*/ 1050804 w 2101608"/>
              <a:gd name="connsiteY2" fmla="*/ 2109096 h 2109096"/>
              <a:gd name="connsiteX3" fmla="*/ 0 w 2101608"/>
              <a:gd name="connsiteY3" fmla="*/ 1054548 h 2109096"/>
              <a:gd name="connsiteX4" fmla="*/ 1050804 w 2101608"/>
              <a:gd name="connsiteY4" fmla="*/ 0 h 210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1608" h="2109096">
                <a:moveTo>
                  <a:pt x="1050804" y="0"/>
                </a:moveTo>
                <a:cubicBezTo>
                  <a:pt x="1631147" y="0"/>
                  <a:pt x="2101608" y="472137"/>
                  <a:pt x="2101608" y="1054548"/>
                </a:cubicBezTo>
                <a:cubicBezTo>
                  <a:pt x="2101608" y="1636959"/>
                  <a:pt x="1631147" y="2109096"/>
                  <a:pt x="1050804" y="2109096"/>
                </a:cubicBezTo>
                <a:cubicBezTo>
                  <a:pt x="470461" y="2109096"/>
                  <a:pt x="0" y="1636959"/>
                  <a:pt x="0" y="1054548"/>
                </a:cubicBezTo>
                <a:cubicBezTo>
                  <a:pt x="0" y="472137"/>
                  <a:pt x="470461" y="0"/>
                  <a:pt x="1050804" y="0"/>
                </a:cubicBezTo>
                <a:close/>
              </a:path>
            </a:pathLst>
          </a:custGeom>
        </p:spPr>
      </p:pic>
      <p:sp>
        <p:nvSpPr>
          <p:cNvPr id="15" name="TextBox 7"/>
          <p:cNvSpPr txBox="1"/>
          <p:nvPr/>
        </p:nvSpPr>
        <p:spPr>
          <a:xfrm>
            <a:off x="1067970" y="4119559"/>
            <a:ext cx="278574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latin typeface="Bahnschrift SemiBold" panose="020B0502040204020203" pitchFamily="34" charset="0"/>
              </a:rPr>
              <a:t>Name : Heidi</a:t>
            </a:r>
          </a:p>
          <a:p>
            <a:pPr algn="l"/>
            <a:r>
              <a:rPr lang="en-US" b="1" dirty="0">
                <a:latin typeface="Bahnschrift SemiBold" panose="020B0502040204020203" pitchFamily="34" charset="0"/>
              </a:rPr>
              <a:t>ID : 202224120211</a:t>
            </a:r>
          </a:p>
          <a:p>
            <a:pPr algn="l"/>
            <a:r>
              <a:rPr lang="en-US" b="1" dirty="0">
                <a:latin typeface="Bahnschrift SemiBold" panose="020B0502040204020203" pitchFamily="34" charset="0"/>
              </a:rPr>
              <a:t>Role: Team Leader</a:t>
            </a:r>
          </a:p>
          <a:p>
            <a:pPr algn="l"/>
            <a:r>
              <a:rPr lang="en-US" b="1" dirty="0">
                <a:latin typeface="Bahnschrift SemiBold" panose="020B0502040204020203" pitchFamily="34" charset="0"/>
              </a:rPr>
              <a:t>         </a:t>
            </a:r>
            <a:r>
              <a:rPr lang="en-US" b="1" dirty="0">
                <a:latin typeface="Bahnschrift SemiBold" panose="020B0502040204020203" pitchFamily="34" charset="0"/>
                <a:sym typeface="+mn-ea"/>
              </a:rPr>
              <a:t>Frontend Developer</a:t>
            </a:r>
            <a:endParaRPr lang="en-IN" b="1" dirty="0">
              <a:latin typeface="Bahnschrift SemiBold" panose="020B0502040204020203" pitchFamily="34" charset="0"/>
            </a:endParaRPr>
          </a:p>
        </p:txBody>
      </p:sp>
      <p:pic>
        <p:nvPicPr>
          <p:cNvPr id="16" name="Picture 8" descr="C:/Users/86139/Desktop/university_stores/个人信息/IMG_1352(20221108-183015).JPGIMG_1352(20221108-183015)"/>
          <p:cNvPicPr>
            <a:picLocks noChangeAspect="1"/>
          </p:cNvPicPr>
          <p:nvPr/>
        </p:nvPicPr>
        <p:blipFill rotWithShape="1">
          <a:blip r:embed="rId4"/>
          <a:srcRect t="15585" b="15585"/>
          <a:stretch>
            <a:fillRect/>
          </a:stretch>
        </p:blipFill>
        <p:spPr>
          <a:xfrm>
            <a:off x="911923" y="1898141"/>
            <a:ext cx="2101608" cy="2109096"/>
          </a:xfrm>
          <a:custGeom>
            <a:avLst/>
            <a:gdLst>
              <a:gd name="connsiteX0" fmla="*/ 1050804 w 2101608"/>
              <a:gd name="connsiteY0" fmla="*/ 0 h 2109096"/>
              <a:gd name="connsiteX1" fmla="*/ 2101608 w 2101608"/>
              <a:gd name="connsiteY1" fmla="*/ 1054548 h 2109096"/>
              <a:gd name="connsiteX2" fmla="*/ 1050804 w 2101608"/>
              <a:gd name="connsiteY2" fmla="*/ 2109096 h 2109096"/>
              <a:gd name="connsiteX3" fmla="*/ 0 w 2101608"/>
              <a:gd name="connsiteY3" fmla="*/ 1054548 h 2109096"/>
              <a:gd name="connsiteX4" fmla="*/ 1050804 w 2101608"/>
              <a:gd name="connsiteY4" fmla="*/ 0 h 210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1608" h="2109096">
                <a:moveTo>
                  <a:pt x="1050804" y="0"/>
                </a:moveTo>
                <a:cubicBezTo>
                  <a:pt x="1631147" y="0"/>
                  <a:pt x="2101608" y="472137"/>
                  <a:pt x="2101608" y="1054548"/>
                </a:cubicBezTo>
                <a:cubicBezTo>
                  <a:pt x="2101608" y="1636959"/>
                  <a:pt x="1631147" y="2109096"/>
                  <a:pt x="1050804" y="2109096"/>
                </a:cubicBezTo>
                <a:cubicBezTo>
                  <a:pt x="470461" y="2109096"/>
                  <a:pt x="0" y="1636959"/>
                  <a:pt x="0" y="1054548"/>
                </a:cubicBezTo>
                <a:cubicBezTo>
                  <a:pt x="0" y="472137"/>
                  <a:pt x="470461" y="0"/>
                  <a:pt x="1050804" y="0"/>
                </a:cubicBezTo>
                <a:close/>
              </a:path>
            </a:pathLst>
          </a:custGeom>
        </p:spPr>
      </p:pic>
      <p:sp>
        <p:nvSpPr>
          <p:cNvPr id="17" name="TextBox 9"/>
          <p:cNvSpPr txBox="1"/>
          <p:nvPr/>
        </p:nvSpPr>
        <p:spPr>
          <a:xfrm>
            <a:off x="3816985" y="4118610"/>
            <a:ext cx="2805430" cy="11988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b="1" dirty="0">
                <a:latin typeface="Bahnschrift SemiBold" panose="020B0502040204020203" pitchFamily="34" charset="0"/>
              </a:rPr>
              <a:t>Name: Price</a:t>
            </a:r>
          </a:p>
          <a:p>
            <a:pPr algn="l"/>
            <a:r>
              <a:rPr lang="en-US" b="1" dirty="0">
                <a:latin typeface="Bahnschrift SemiBold" panose="020B0502040204020203" pitchFamily="34" charset="0"/>
              </a:rPr>
              <a:t>ID: 202224120121</a:t>
            </a:r>
          </a:p>
          <a:p>
            <a:pPr algn="l"/>
            <a:r>
              <a:rPr lang="en-US" b="1" dirty="0">
                <a:latin typeface="Bahnschrift SemiBold" panose="020B0502040204020203" pitchFamily="34" charset="0"/>
              </a:rPr>
              <a:t>Role: </a:t>
            </a:r>
            <a:r>
              <a:rPr lang="en-US" b="1" dirty="0">
                <a:latin typeface="Bahnschrift SemiBold" panose="020B0502040204020203" pitchFamily="34" charset="0"/>
                <a:sym typeface="+mn-ea"/>
              </a:rPr>
              <a:t>Database</a:t>
            </a:r>
            <a:r>
              <a:rPr lang="en-US" altLang="zh-CN" b="1" dirty="0">
                <a:latin typeface="Bahnschrift SemiBold" panose="020B0502040204020203" pitchFamily="34" charset="0"/>
                <a:sym typeface="+mn-ea"/>
              </a:rPr>
              <a:t> Developer</a:t>
            </a:r>
            <a:endParaRPr lang="en-US" b="1" dirty="0">
              <a:latin typeface="Bahnschrift SemiBold" panose="020B0502040204020203" pitchFamily="34" charset="0"/>
            </a:endParaRPr>
          </a:p>
          <a:p>
            <a:pPr algn="l"/>
            <a:r>
              <a:rPr lang="en-US" altLang="zh-CN" b="1" dirty="0">
                <a:latin typeface="Bahnschrift SemiBold" panose="020B0502040204020203" pitchFamily="34" charset="0"/>
              </a:rPr>
              <a:t>         </a:t>
            </a:r>
            <a:r>
              <a:rPr lang="en-US" b="1" dirty="0">
                <a:latin typeface="Bahnschrift SemiBold" panose="020B0502040204020203" pitchFamily="34" charset="0"/>
                <a:sym typeface="+mn-ea"/>
              </a:rPr>
              <a:t> B</a:t>
            </a:r>
            <a:r>
              <a:rPr lang="en-US" altLang="zh-CN" b="1" dirty="0">
                <a:latin typeface="Bahnschrift SemiBold" panose="020B0502040204020203" pitchFamily="34" charset="0"/>
                <a:sym typeface="+mn-ea"/>
              </a:rPr>
              <a:t>ackend Developer</a:t>
            </a:r>
            <a:endParaRPr lang="en-IN" b="1" dirty="0">
              <a:latin typeface="Bahnschrift SemiBold" panose="020B0502040204020203" pitchFamily="34" charset="0"/>
            </a:endParaRPr>
          </a:p>
          <a:p>
            <a:pPr algn="l"/>
            <a:endParaRPr lang="en-US" altLang="zh-CN" b="1" dirty="0">
              <a:latin typeface="Bahnschrift SemiBold" panose="020B0502040204020203" pitchFamily="34" charset="0"/>
            </a:endParaRPr>
          </a:p>
          <a:p>
            <a:pPr algn="l"/>
            <a:endParaRPr lang="en-US" altLang="zh-CN" b="1" dirty="0">
              <a:latin typeface="Bahnschrift SemiBold" panose="020B0502040204020203" pitchFamily="34" charset="0"/>
            </a:endParaRPr>
          </a:p>
          <a:p>
            <a:endParaRPr lang="en-IN" b="1" dirty="0">
              <a:latin typeface="Bahnschrift SemiBold" panose="020B0502040204020203" pitchFamily="34" charset="0"/>
            </a:endParaRPr>
          </a:p>
        </p:txBody>
      </p:sp>
      <p:pic>
        <p:nvPicPr>
          <p:cNvPr id="18" name="Picture 10" descr="C:/Users/86139/Desktop/syt.jpgsyt"/>
          <p:cNvPicPr>
            <a:picLocks noChangeAspect="1"/>
          </p:cNvPicPr>
          <p:nvPr/>
        </p:nvPicPr>
        <p:blipFill rotWithShape="1">
          <a:blip r:embed="rId5"/>
          <a:srcRect t="15117" b="15117"/>
          <a:stretch>
            <a:fillRect/>
          </a:stretch>
        </p:blipFill>
        <p:spPr>
          <a:xfrm>
            <a:off x="6475260" y="1898141"/>
            <a:ext cx="2101608" cy="2109096"/>
          </a:xfrm>
          <a:custGeom>
            <a:avLst/>
            <a:gdLst>
              <a:gd name="connsiteX0" fmla="*/ 1050804 w 2101608"/>
              <a:gd name="connsiteY0" fmla="*/ 0 h 2109096"/>
              <a:gd name="connsiteX1" fmla="*/ 2101608 w 2101608"/>
              <a:gd name="connsiteY1" fmla="*/ 1054548 h 2109096"/>
              <a:gd name="connsiteX2" fmla="*/ 1050804 w 2101608"/>
              <a:gd name="connsiteY2" fmla="*/ 2109096 h 2109096"/>
              <a:gd name="connsiteX3" fmla="*/ 0 w 2101608"/>
              <a:gd name="connsiteY3" fmla="*/ 1054548 h 2109096"/>
              <a:gd name="connsiteX4" fmla="*/ 1050804 w 2101608"/>
              <a:gd name="connsiteY4" fmla="*/ 0 h 210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1608" h="2109096">
                <a:moveTo>
                  <a:pt x="1050804" y="0"/>
                </a:moveTo>
                <a:cubicBezTo>
                  <a:pt x="1631147" y="0"/>
                  <a:pt x="2101608" y="472137"/>
                  <a:pt x="2101608" y="1054548"/>
                </a:cubicBezTo>
                <a:cubicBezTo>
                  <a:pt x="2101608" y="1636959"/>
                  <a:pt x="1631147" y="2109096"/>
                  <a:pt x="1050804" y="2109096"/>
                </a:cubicBezTo>
                <a:cubicBezTo>
                  <a:pt x="470461" y="2109096"/>
                  <a:pt x="0" y="1636959"/>
                  <a:pt x="0" y="1054548"/>
                </a:cubicBezTo>
                <a:cubicBezTo>
                  <a:pt x="0" y="472137"/>
                  <a:pt x="470461" y="0"/>
                  <a:pt x="1050804" y="0"/>
                </a:cubicBezTo>
                <a:close/>
              </a:path>
            </a:pathLst>
          </a:custGeom>
        </p:spPr>
      </p:pic>
      <p:sp>
        <p:nvSpPr>
          <p:cNvPr id="19" name="TextBox 11"/>
          <p:cNvSpPr txBox="1"/>
          <p:nvPr/>
        </p:nvSpPr>
        <p:spPr>
          <a:xfrm>
            <a:off x="6566004" y="4118924"/>
            <a:ext cx="26130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Name: Susan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ID: 202224120229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Role: Testing Developer</a:t>
            </a:r>
            <a:endParaRPr lang="en-IN" b="1" dirty="0">
              <a:latin typeface="Bahnschrift SemiBold" panose="020B0502040204020203" pitchFamily="34" charset="0"/>
            </a:endParaRPr>
          </a:p>
        </p:txBody>
      </p:sp>
      <p:pic>
        <p:nvPicPr>
          <p:cNvPr id="20" name="Picture 12" descr="C:/Users/86139/Desktop/zy.jpgzy"/>
          <p:cNvPicPr>
            <a:picLocks noChangeAspect="1"/>
          </p:cNvPicPr>
          <p:nvPr/>
        </p:nvPicPr>
        <p:blipFill rotWithShape="1">
          <a:blip r:embed="rId6"/>
          <a:srcRect t="14437" b="14437"/>
          <a:stretch>
            <a:fillRect/>
          </a:stretch>
        </p:blipFill>
        <p:spPr>
          <a:xfrm>
            <a:off x="9224277" y="1898141"/>
            <a:ext cx="2101608" cy="2109096"/>
          </a:xfrm>
          <a:custGeom>
            <a:avLst/>
            <a:gdLst>
              <a:gd name="connsiteX0" fmla="*/ 1050804 w 2101608"/>
              <a:gd name="connsiteY0" fmla="*/ 0 h 2109096"/>
              <a:gd name="connsiteX1" fmla="*/ 2101608 w 2101608"/>
              <a:gd name="connsiteY1" fmla="*/ 1054548 h 2109096"/>
              <a:gd name="connsiteX2" fmla="*/ 1050804 w 2101608"/>
              <a:gd name="connsiteY2" fmla="*/ 2109096 h 2109096"/>
              <a:gd name="connsiteX3" fmla="*/ 0 w 2101608"/>
              <a:gd name="connsiteY3" fmla="*/ 1054548 h 2109096"/>
              <a:gd name="connsiteX4" fmla="*/ 1050804 w 2101608"/>
              <a:gd name="connsiteY4" fmla="*/ 0 h 210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1608" h="2109096">
                <a:moveTo>
                  <a:pt x="1050804" y="0"/>
                </a:moveTo>
                <a:cubicBezTo>
                  <a:pt x="1631147" y="0"/>
                  <a:pt x="2101608" y="472137"/>
                  <a:pt x="2101608" y="1054548"/>
                </a:cubicBezTo>
                <a:cubicBezTo>
                  <a:pt x="2101608" y="1636959"/>
                  <a:pt x="1631147" y="2109096"/>
                  <a:pt x="1050804" y="2109096"/>
                </a:cubicBezTo>
                <a:cubicBezTo>
                  <a:pt x="470461" y="2109096"/>
                  <a:pt x="0" y="1636959"/>
                  <a:pt x="0" y="1054548"/>
                </a:cubicBezTo>
                <a:cubicBezTo>
                  <a:pt x="0" y="472137"/>
                  <a:pt x="470461" y="0"/>
                  <a:pt x="1050804" y="0"/>
                </a:cubicBezTo>
                <a:close/>
              </a:path>
            </a:pathLst>
          </a:custGeom>
        </p:spPr>
      </p:pic>
      <p:sp>
        <p:nvSpPr>
          <p:cNvPr id="21" name="TextBox 9"/>
          <p:cNvSpPr txBox="1"/>
          <p:nvPr/>
        </p:nvSpPr>
        <p:spPr>
          <a:xfrm>
            <a:off x="9311642" y="4119559"/>
            <a:ext cx="28054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Name: Eleanor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ID: 202224120349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Role: Frontend Developer</a:t>
            </a:r>
          </a:p>
          <a:p>
            <a:r>
              <a:rPr lang="en-US" altLang="zh-CN" b="1" dirty="0">
                <a:latin typeface="Bahnschrift SemiBold" panose="020B0502040204020203" pitchFamily="34" charset="0"/>
              </a:rPr>
              <a:t>         </a:t>
            </a:r>
            <a:endParaRPr lang="en-IN" b="1" dirty="0">
              <a:latin typeface="Bahnschrift SemiBold" panose="020B0502040204020203" pitchFamily="34" charset="0"/>
            </a:endParaRPr>
          </a:p>
        </p:txBody>
      </p:sp>
      <p:pic>
        <p:nvPicPr>
          <p:cNvPr id="22" name="图片 21" descr="0292016909f8d5c84c2f674a96ac751"/>
          <p:cNvPicPr>
            <a:picLocks noChangeAspect="1"/>
          </p:cNvPicPr>
          <p:nvPr/>
        </p:nvPicPr>
        <p:blipFill>
          <a:blip r:embed="rId7"/>
          <a:srcRect b="21250"/>
          <a:stretch>
            <a:fillRect/>
          </a:stretch>
        </p:blipFill>
        <p:spPr>
          <a:xfrm>
            <a:off x="1200785" y="1455420"/>
            <a:ext cx="9789795" cy="4731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65" y="130175"/>
            <a:ext cx="3681730" cy="97536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Directory</a:t>
            </a:r>
            <a:endParaRPr lang="en-IN" sz="5400" dirty="0"/>
          </a:p>
        </p:txBody>
      </p:sp>
      <p:sp>
        <p:nvSpPr>
          <p:cNvPr id="3" name="文本框 2"/>
          <p:cNvSpPr txBox="1"/>
          <p:nvPr/>
        </p:nvSpPr>
        <p:spPr>
          <a:xfrm>
            <a:off x="2596926" y="1563145"/>
            <a:ext cx="6686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1. Analyze &amp; Plan</a:t>
            </a:r>
          </a:p>
          <a:p>
            <a:endParaRPr lang="en-US" altLang="zh-CN" sz="5400" dirty="0"/>
          </a:p>
        </p:txBody>
      </p:sp>
      <p:sp>
        <p:nvSpPr>
          <p:cNvPr id="7" name="文本框 6"/>
          <p:cNvSpPr txBox="1"/>
          <p:nvPr/>
        </p:nvSpPr>
        <p:spPr>
          <a:xfrm>
            <a:off x="2596515" y="2893695"/>
            <a:ext cx="5771515" cy="9182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2. Division &amp; 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96289" y="4373269"/>
            <a:ext cx="73689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3. Summary &amp; Prospect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332" y="822859"/>
            <a:ext cx="1815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 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00964" y="2370292"/>
            <a:ext cx="2720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1. 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分析 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&amp; 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计划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00963" y="3849882"/>
            <a:ext cx="272079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2. 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项目完成情况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22553" y="5318806"/>
            <a:ext cx="249667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</a:rPr>
              <a:t>3. 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项目总结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367" y="144908"/>
            <a:ext cx="10515600" cy="975064"/>
          </a:xfrm>
        </p:spPr>
        <p:txBody>
          <a:bodyPr>
            <a:normAutofit/>
          </a:bodyPr>
          <a:lstStyle/>
          <a:p>
            <a:r>
              <a:rPr lang="en-US" altLang="zh-CN" dirty="0"/>
              <a:t>Part </a:t>
            </a:r>
            <a:r>
              <a:rPr lang="en-US" altLang="zh-CN" sz="6000" dirty="0"/>
              <a:t>1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74576" y="2767280"/>
            <a:ext cx="73824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Analyze &amp; Plan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849906" y="3944470"/>
            <a:ext cx="2420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</a:rPr>
              <a:t>分析  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</a:rPr>
              <a:t>&amp;  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</a:rPr>
              <a:t>计划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5064"/>
          </a:xfrm>
        </p:spPr>
        <p:txBody>
          <a:bodyPr>
            <a:normAutofit/>
          </a:bodyPr>
          <a:lstStyle/>
          <a:p>
            <a:r>
              <a:rPr lang="en-US" altLang="zh-CN" dirty="0"/>
              <a:t>Requirements &amp; </a:t>
            </a:r>
            <a:r>
              <a:rPr lang="en-US" altLang="zh-CN" dirty="0">
                <a:sym typeface="+mn-ea"/>
              </a:rPr>
              <a:t>Functional</a:t>
            </a:r>
            <a:r>
              <a:rPr lang="en-US" altLang="zh-CN" dirty="0"/>
              <a:t> Analysis</a:t>
            </a:r>
            <a:endParaRPr lang="en-IN" dirty="0"/>
          </a:p>
        </p:txBody>
      </p:sp>
      <p:sp>
        <p:nvSpPr>
          <p:cNvPr id="3" name="文本框 2"/>
          <p:cNvSpPr txBox="1"/>
          <p:nvPr/>
        </p:nvSpPr>
        <p:spPr>
          <a:xfrm>
            <a:off x="431288" y="715533"/>
            <a:ext cx="32270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</a:rPr>
              <a:t>· 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</a:rPr>
              <a:t>需 求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</a:rPr>
              <a:t>功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</a:rPr>
              <a:t>能 分 析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31288" y="3971528"/>
            <a:ext cx="2876688" cy="1663065"/>
            <a:chOff x="188" y="5715"/>
            <a:chExt cx="4667" cy="2619"/>
          </a:xfrm>
        </p:grpSpPr>
        <p:sp>
          <p:nvSpPr>
            <p:cNvPr id="14" name="文本框 13"/>
            <p:cNvSpPr txBox="1"/>
            <p:nvPr/>
          </p:nvSpPr>
          <p:spPr>
            <a:xfrm>
              <a:off x="188" y="5715"/>
              <a:ext cx="4667" cy="18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3200" b="1" i="1" u="sng" dirty="0">
                  <a:latin typeface="Bahnschrift Light" panose="020B0502040204020203" charset="0"/>
                  <a:ea typeface="+mj-ea"/>
                  <a:cs typeface="Bahnschrift Light" panose="020B0502040204020203" charset="0"/>
                  <a:sym typeface="+mn-ea"/>
                </a:rPr>
                <a:t>Functional Analysis</a:t>
              </a:r>
              <a:r>
                <a:rPr lang="zh-CN" altLang="en-US" sz="3200" b="1" i="1" u="sng" dirty="0">
                  <a:latin typeface="Bahnschrift Light" panose="020B0502040204020203" charset="0"/>
                  <a:ea typeface="+mj-ea"/>
                  <a:cs typeface="Bahnschrift Light" panose="020B0502040204020203" charset="0"/>
                  <a:sym typeface="+mn-ea"/>
                </a:rPr>
                <a:t>：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00" y="7464"/>
              <a:ext cx="2122" cy="87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b="1" i="1" dirty="0">
                  <a:solidFill>
                    <a:schemeClr val="bg1">
                      <a:lumMod val="65000"/>
                    </a:schemeClr>
                  </a:solidFill>
                  <a:sym typeface="+mn-ea"/>
                </a:rPr>
                <a:t>功</a:t>
              </a:r>
              <a:r>
                <a:rPr lang="en-US" altLang="zh-CN" b="1" i="1" dirty="0">
                  <a:solidFill>
                    <a:schemeClr val="bg1">
                      <a:lumMod val="65000"/>
                    </a:schemeClr>
                  </a:solidFill>
                  <a:sym typeface="+mn-ea"/>
                </a:rPr>
                <a:t> </a:t>
              </a:r>
              <a:r>
                <a:rPr lang="zh-CN" altLang="en-US" b="1" i="1" dirty="0">
                  <a:solidFill>
                    <a:schemeClr val="bg1">
                      <a:lumMod val="65000"/>
                    </a:schemeClr>
                  </a:solidFill>
                  <a:sym typeface="+mn-ea"/>
                </a:rPr>
                <a:t>能 分 析</a:t>
              </a:r>
              <a:endParaRPr lang="zh-CN" altLang="en-US" b="1" i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zh-CN" altLang="en-US" i="1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09550" y="1316355"/>
            <a:ext cx="12313285" cy="2180590"/>
            <a:chOff x="330" y="2073"/>
            <a:chExt cx="19391" cy="3434"/>
          </a:xfrm>
        </p:grpSpPr>
        <p:grpSp>
          <p:nvGrpSpPr>
            <p:cNvPr id="18" name="组合 17"/>
            <p:cNvGrpSpPr/>
            <p:nvPr/>
          </p:nvGrpSpPr>
          <p:grpSpPr>
            <a:xfrm>
              <a:off x="330" y="2073"/>
              <a:ext cx="19391" cy="3434"/>
              <a:chOff x="330" y="2244"/>
              <a:chExt cx="19391" cy="3434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30" y="3180"/>
                <a:ext cx="18539" cy="15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    </a:t>
                </a:r>
                <a:r>
                  <a:rPr sz="28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Everyone is looking for a healthier body and a better posture, and this app aims to allow users to have healthier habits and share their own lives.</a:t>
                </a: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330" y="5145"/>
                <a:ext cx="19391" cy="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>
                        <a:lumMod val="65000"/>
                      </a:schemeClr>
                    </a:solidFill>
                  </a:rPr>
                  <a:t>· </a:t>
                </a:r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</a:rPr>
                  <a:t>每个人都追求更健康的身体、更良好的体态，这个APP旨在让使用者拥有更健康的生活习惯同时也可以分享自己的生活。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30" y="2244"/>
                <a:ext cx="8382" cy="93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r>
                  <a:rPr lang="en-US" altLang="zh-CN" sz="3200" b="1" i="1" u="sng" dirty="0">
                    <a:latin typeface="Bahnschrift Light" panose="020B0502040204020203" charset="0"/>
                    <a:cs typeface="Bahnschrift Light" panose="020B0502040204020203" charset="0"/>
                    <a:sym typeface="+mn-ea"/>
                  </a:rPr>
                  <a:t>Requirements</a:t>
                </a:r>
                <a:r>
                  <a:rPr lang="en-US" altLang="zh-CN" sz="3200" b="1" i="1" u="sng" dirty="0">
                    <a:latin typeface="Bahnschrift Light" panose="020B0502040204020203" charset="0"/>
                    <a:ea typeface="+mj-ea"/>
                    <a:cs typeface="Bahnschrift Light" panose="020B0502040204020203" charset="0"/>
                    <a:sym typeface="+mn-ea"/>
                  </a:rPr>
                  <a:t> Analysis:</a:t>
                </a:r>
                <a:r>
                  <a:rPr lang="en-US" altLang="zh-CN" sz="3200" b="1" dirty="0">
                    <a:latin typeface="Bahnschrift Light" panose="020B0502040204020203" charset="0"/>
                    <a:ea typeface="+mj-ea"/>
                    <a:cs typeface="Bahnschrift Light" panose="020B0502040204020203" charset="0"/>
                    <a:sym typeface="+mn-ea"/>
                  </a:rPr>
                  <a:t> </a:t>
                </a:r>
                <a:endParaRPr lang="en-US" altLang="zh-CN" sz="3200" dirty="0">
                  <a:latin typeface="Bahnschrift Light" panose="020B0502040204020203" charset="0"/>
                  <a:cs typeface="Bahnschrift Light" panose="020B0502040204020203" charset="0"/>
                  <a:sym typeface="+mn-ea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7638" y="2139"/>
              <a:ext cx="2122" cy="87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b="1" i="1" dirty="0">
                  <a:solidFill>
                    <a:schemeClr val="bg1">
                      <a:lumMod val="65000"/>
                    </a:schemeClr>
                  </a:solidFill>
                  <a:sym typeface="+mn-ea"/>
                </a:rPr>
                <a:t>需求 分 析</a:t>
              </a:r>
              <a:endParaRPr lang="zh-CN" altLang="en-US" b="1" i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zh-CN" altLang="en-US" i="1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021F08C-AAB2-352C-B08C-41EE4CC9DDA2}"/>
              </a:ext>
            </a:extLst>
          </p:cNvPr>
          <p:cNvGrpSpPr/>
          <p:nvPr/>
        </p:nvGrpSpPr>
        <p:grpSpPr>
          <a:xfrm>
            <a:off x="3076650" y="3605997"/>
            <a:ext cx="7635614" cy="2676226"/>
            <a:chOff x="3076650" y="3605997"/>
            <a:chExt cx="7635614" cy="2676226"/>
          </a:xfrm>
        </p:grpSpPr>
        <p:sp>
          <p:nvSpPr>
            <p:cNvPr id="10" name="文本框 9"/>
            <p:cNvSpPr txBox="1"/>
            <p:nvPr/>
          </p:nvSpPr>
          <p:spPr>
            <a:xfrm>
              <a:off x="3076650" y="3605997"/>
              <a:ext cx="7635614" cy="267622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彩云" panose="02010800040101010101" pitchFamily="2" charset="-122"/>
                  <a:ea typeface="华文彩云" panose="02010800040101010101" pitchFamily="2" charset="-122"/>
                  <a:cs typeface="+mn-cs"/>
                </a:rPr>
                <a:t>-&gt; </a:t>
              </a:r>
              <a:r>
                <a:rPr lang="en-US" altLang="zh-CN" sz="3200" b="1" dirty="0"/>
                <a:t>User Information Management </a:t>
              </a:r>
            </a:p>
            <a:p>
              <a:pPr>
                <a:lnSpc>
                  <a:spcPct val="150000"/>
                </a:lnSpc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彩云" panose="02010800040101010101" pitchFamily="2" charset="-122"/>
                  <a:ea typeface="华文彩云" panose="02010800040101010101" pitchFamily="2" charset="-122"/>
                  <a:cs typeface="+mn-cs"/>
                </a:rPr>
                <a:t>-&gt; </a:t>
              </a:r>
              <a:r>
                <a:rPr lang="en-US" altLang="zh-CN" sz="3200" b="1" dirty="0"/>
                <a:t>Users publish their lives and experiences</a:t>
              </a:r>
            </a:p>
            <a:p>
              <a:pPr>
                <a:lnSpc>
                  <a:spcPct val="150000"/>
                </a:lnSpc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彩云" panose="02010800040101010101" pitchFamily="2" charset="-122"/>
                  <a:ea typeface="华文彩云" panose="02010800040101010101" pitchFamily="2" charset="-122"/>
                  <a:cs typeface="+mn-cs"/>
                </a:rPr>
                <a:t>-&gt; </a:t>
              </a:r>
              <a:r>
                <a:rPr lang="en-US" altLang="zh-CN" sz="3200" b="1" dirty="0"/>
                <a:t>Users browses the website</a:t>
              </a:r>
            </a:p>
            <a:p>
              <a:pPr>
                <a:lnSpc>
                  <a:spcPct val="150000"/>
                </a:lnSpc>
              </a:pPr>
              <a:endParaRPr lang="zh-CN" altLang="en-US" sz="3200" b="1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434231" y="4944110"/>
              <a:ext cx="2567402" cy="34798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65000"/>
                    </a:schemeClr>
                  </a:solidFill>
                </a:rPr>
                <a:t>· </a:t>
              </a: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</a:rPr>
                <a:t>用户分享生活与经验</a:t>
              </a:r>
            </a:p>
            <a:p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434231" y="4227830"/>
              <a:ext cx="185029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65000"/>
                    </a:schemeClr>
                  </a:solidFill>
                </a:rPr>
                <a:t>· </a:t>
              </a: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</a:rPr>
                <a:t>用户信息管理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8A8BC12-E4C9-817B-6CF7-3EDB36F2678D}"/>
                </a:ext>
              </a:extLst>
            </p:cNvPr>
            <p:cNvSpPr txBox="1"/>
            <p:nvPr/>
          </p:nvSpPr>
          <p:spPr>
            <a:xfrm>
              <a:off x="4453767" y="5634593"/>
              <a:ext cx="185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65000"/>
                    </a:schemeClr>
                  </a:solidFill>
                </a:rPr>
                <a:t>· </a:t>
              </a: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</a:rPr>
                <a:t>用户浏览网站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15" y="-3368"/>
            <a:ext cx="10515600" cy="975064"/>
          </a:xfrm>
        </p:spPr>
        <p:txBody>
          <a:bodyPr>
            <a:normAutofit/>
          </a:bodyPr>
          <a:lstStyle/>
          <a:p>
            <a:r>
              <a:rPr lang="en-US" altLang="zh-CN" dirty="0"/>
              <a:t>Schedule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67641" y="638261"/>
            <a:ext cx="2294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</a:rPr>
              <a:t>· 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</a:rPr>
              <a:t>项 目 计 划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0" y="1337945"/>
            <a:ext cx="5141595" cy="2419985"/>
            <a:chOff x="0" y="2107"/>
            <a:chExt cx="8097" cy="381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rcRect t="9635"/>
            <a:stretch>
              <a:fillRect/>
            </a:stretch>
          </p:blipFill>
          <p:spPr>
            <a:xfrm>
              <a:off x="0" y="2107"/>
              <a:ext cx="3022" cy="1388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050" y="2817"/>
              <a:ext cx="7047" cy="1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/>
                <a:t> </a:t>
              </a:r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·</a:t>
              </a:r>
              <a:r>
                <a:rPr lang="en-US" altLang="zh-CN" sz="2800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zh-CN" altLang="en-US" sz="2800" dirty="0">
                  <a:solidFill>
                    <a:schemeClr val="accent1">
                      <a:lumMod val="50000"/>
                    </a:schemeClr>
                  </a:solidFill>
                </a:rPr>
                <a:t>Django, HTML knowledge learning;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27" y="4127"/>
              <a:ext cx="6870" cy="1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·</a:t>
              </a:r>
              <a:r>
                <a:rPr lang="en-US" altLang="zh-CN" sz="2800" dirty="0">
                  <a:solidFill>
                    <a:schemeClr val="accent1">
                      <a:lumMod val="50000"/>
                    </a:schemeClr>
                  </a:solidFill>
                </a:rPr>
                <a:t> C</a:t>
              </a:r>
              <a:r>
                <a:rPr lang="zh-CN" altLang="en-US" sz="2800" dirty="0">
                  <a:solidFill>
                    <a:schemeClr val="accent1">
                      <a:lumMod val="50000"/>
                    </a:schemeClr>
                  </a:solidFill>
                </a:rPr>
                <a:t>onfirmation of the basic framework of the project</a:t>
              </a:r>
              <a:r>
                <a:rPr lang="en-US" altLang="zh-CN" sz="28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endParaRPr lang="zh-CN" altLang="en-US" sz="2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08" y="5385"/>
              <a:ext cx="7247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65000"/>
                    </a:schemeClr>
                  </a:solidFill>
                </a:rPr>
                <a:t>· 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</a:rPr>
                <a:t>Django、HTML知识学习，项目基本框架的确认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036523" y="1272551"/>
            <a:ext cx="7141514" cy="2586346"/>
            <a:chOff x="7932" y="2004"/>
            <a:chExt cx="11246" cy="407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2" y="2004"/>
              <a:ext cx="3336" cy="1380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9134" y="2954"/>
              <a:ext cx="9789" cy="1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chemeClr val="accent2">
                      <a:lumMod val="50000"/>
                    </a:schemeClr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·</a:t>
              </a:r>
              <a:r>
                <a:rPr lang="en-US" altLang="zh-CN" sz="2800" dirty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lang="zh-CN" altLang="en-US" sz="2800" dirty="0">
                  <a:solidFill>
                    <a:schemeClr val="accent2">
                      <a:lumMod val="50000"/>
                    </a:schemeClr>
                  </a:solidFill>
                </a:rPr>
                <a:t>The design of the framework and the clarity of the system function</a:t>
              </a:r>
              <a:r>
                <a:rPr lang="en-US" altLang="zh-CN" sz="2800" dirty="0">
                  <a:solidFill>
                    <a:schemeClr val="accent2">
                      <a:lumMod val="50000"/>
                    </a:schemeClr>
                  </a:solidFill>
                </a:rPr>
                <a:t>;</a:t>
              </a:r>
              <a:endParaRPr lang="zh-CN" altLang="en-US" sz="28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134" y="4317"/>
              <a:ext cx="9007" cy="1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chemeClr val="accent2">
                      <a:lumMod val="50000"/>
                    </a:schemeClr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·</a:t>
              </a:r>
              <a:r>
                <a:rPr lang="en-US" altLang="zh-CN" sz="2800" dirty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lang="zh-CN" altLang="en-US" sz="2800" dirty="0">
                  <a:solidFill>
                    <a:schemeClr val="accent2">
                      <a:lumMod val="50000"/>
                    </a:schemeClr>
                  </a:solidFill>
                </a:rPr>
                <a:t>Complete the modular division of labor of the project </a:t>
              </a:r>
              <a:r>
                <a:rPr lang="en-US" altLang="zh-CN" sz="2800" dirty="0">
                  <a:solidFill>
                    <a:schemeClr val="accent2">
                      <a:lumMod val="50000"/>
                    </a:schemeClr>
                  </a:solidFill>
                </a:rPr>
                <a:t>.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362" y="5665"/>
              <a:ext cx="7816" cy="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chemeClr val="bg1">
                      <a:lumMod val="65000"/>
                    </a:schemeClr>
                  </a:solidFill>
                </a:rPr>
                <a:t>· </a:t>
              </a:r>
              <a:r>
                <a:rPr sz="1100" b="1" dirty="0">
                  <a:solidFill>
                    <a:schemeClr val="bg1">
                      <a:lumMod val="65000"/>
                    </a:schemeClr>
                  </a:solidFill>
                </a:rPr>
                <a:t>项目主体框架的设计及系统功能的明确，同时完成项目的模块化分工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0" y="3694430"/>
            <a:ext cx="5882640" cy="2472055"/>
            <a:chOff x="0" y="5818"/>
            <a:chExt cx="9264" cy="389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5818"/>
              <a:ext cx="3022" cy="981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1238" y="6567"/>
              <a:ext cx="8026" cy="15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chemeClr val="accent2">
                      <a:lumMod val="75000"/>
                    </a:schemeClr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·</a:t>
              </a:r>
              <a:r>
                <a:rPr lang="en-US" altLang="zh-CN" sz="28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zh-CN" altLang="en-US" sz="2800" dirty="0">
                  <a:solidFill>
                    <a:schemeClr val="accent2">
                      <a:lumMod val="75000"/>
                    </a:schemeClr>
                  </a:solidFill>
                </a:rPr>
                <a:t>Overall improvement and integration of procedures;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227" y="7926"/>
              <a:ext cx="7772" cy="15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chemeClr val="accent2">
                      <a:lumMod val="75000"/>
                    </a:schemeClr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·</a:t>
              </a:r>
              <a:r>
                <a:rPr lang="en-US" altLang="zh-CN" sz="28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zh-CN" altLang="en-US" sz="2800" dirty="0">
                  <a:solidFill>
                    <a:schemeClr val="accent2">
                      <a:lumMod val="75000"/>
                    </a:schemeClr>
                  </a:solidFill>
                </a:rPr>
                <a:t>Testing and modification of the project</a:t>
              </a:r>
              <a:r>
                <a:rPr lang="en-US" altLang="zh-CN" sz="2800" dirty="0">
                  <a:solidFill>
                    <a:schemeClr val="accent2">
                      <a:lumMod val="75000"/>
                    </a:schemeClr>
                  </a:solidFill>
                </a:rPr>
                <a:t>.</a:t>
              </a:r>
              <a:endParaRPr lang="zh-CN" altLang="en-US" sz="28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38" y="9226"/>
              <a:ext cx="6929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65000"/>
                    </a:schemeClr>
                  </a:solidFill>
                </a:rPr>
                <a:t>· </a:t>
              </a:r>
              <a:r>
                <a:rPr lang="zh-CN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项目的具体实现；各模块代码及逻辑的设计与实现。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036820" y="3594735"/>
            <a:ext cx="7191375" cy="2402205"/>
            <a:chOff x="7932" y="5661"/>
            <a:chExt cx="11325" cy="378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2" y="5661"/>
              <a:ext cx="3336" cy="1139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8790" y="6425"/>
              <a:ext cx="10467" cy="1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chemeClr val="accent6">
                      <a:lumMod val="75000"/>
                    </a:schemeClr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· </a:t>
              </a:r>
              <a:r>
                <a:rPr sz="2800" dirty="0">
                  <a:solidFill>
                    <a:schemeClr val="accent6">
                      <a:lumMod val="75000"/>
                    </a:schemeClr>
                  </a:solidFill>
                </a:rPr>
                <a:t>Verify the functionality and test whether the software is functioning properly</a:t>
              </a:r>
              <a:r>
                <a:rPr lang="zh-CN" altLang="en-US" sz="2800" dirty="0">
                  <a:solidFill>
                    <a:schemeClr val="accent6">
                      <a:lumMod val="75000"/>
                    </a:schemeClr>
                  </a:solidFill>
                </a:rPr>
                <a:t>；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784" y="7677"/>
              <a:ext cx="9614" cy="1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chemeClr val="accent6">
                      <a:lumMod val="75000"/>
                    </a:schemeClr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·</a:t>
              </a:r>
              <a:r>
                <a:rPr lang="en-US" altLang="zh-CN" sz="28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zh-CN" altLang="en-US" sz="2800" dirty="0">
                  <a:solidFill>
                    <a:schemeClr val="accent6">
                      <a:lumMod val="75000"/>
                    </a:schemeClr>
                  </a:solidFill>
                </a:rPr>
                <a:t>Preparation of reporting documents and related PPTs。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890" y="9008"/>
              <a:ext cx="9250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>
                      <a:lumMod val="65000"/>
                    </a:schemeClr>
                  </a:solidFill>
                </a:rPr>
                <a:t>· </a:t>
              </a:r>
              <a:r>
                <a:rPr sz="1200" b="1" dirty="0">
                  <a:solidFill>
                    <a:schemeClr val="bg1">
                      <a:lumMod val="65000"/>
                    </a:schemeClr>
                  </a:solidFill>
                </a:rPr>
                <a:t>软件项目的功能验证以及测试软件是否能够正常运行。汇报文件及相关ppt的制作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367" y="144908"/>
            <a:ext cx="10515600" cy="975064"/>
          </a:xfrm>
        </p:spPr>
        <p:txBody>
          <a:bodyPr>
            <a:normAutofit/>
          </a:bodyPr>
          <a:lstStyle/>
          <a:p>
            <a:r>
              <a:rPr lang="en-US" altLang="zh-CN" dirty="0"/>
              <a:t>Part </a:t>
            </a:r>
            <a:r>
              <a:rPr lang="en-US" altLang="zh-CN" sz="6000" dirty="0"/>
              <a:t>2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02435" y="2312670"/>
            <a:ext cx="8787130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Project Completion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88537" y="3720359"/>
            <a:ext cx="266251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</a:rPr>
              <a:t>项目完成情况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19"/>
            <a:ext cx="10515600" cy="975064"/>
          </a:xfrm>
        </p:spPr>
        <p:txBody>
          <a:bodyPr>
            <a:normAutofit/>
          </a:bodyPr>
          <a:lstStyle/>
          <a:p>
            <a:r>
              <a:rPr lang="en-US" altLang="zh-CN" dirty="0"/>
              <a:t>Back-end Development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0959" y="693615"/>
            <a:ext cx="436581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</a:rPr>
              <a:t>· Django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</a:rPr>
              <a:t>框架搭建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019800" y="1886585"/>
            <a:ext cx="5701665" cy="2028825"/>
            <a:chOff x="9480" y="5612"/>
            <a:chExt cx="8979" cy="3195"/>
          </a:xfrm>
        </p:grpSpPr>
        <p:sp>
          <p:nvSpPr>
            <p:cNvPr id="9" name="文本框 8"/>
            <p:cNvSpPr txBox="1"/>
            <p:nvPr/>
          </p:nvSpPr>
          <p:spPr>
            <a:xfrm>
              <a:off x="9480" y="5612"/>
              <a:ext cx="8979" cy="21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/>
                <a:t>    </a:t>
              </a:r>
              <a:r>
                <a:rPr sz="2800" dirty="0"/>
                <a:t>In the preparation process, we first set up the Django framework and configured the relevant environment</a:t>
              </a:r>
              <a:r>
                <a:rPr lang="en-US" sz="2800" dirty="0"/>
                <a:t>.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480" y="7791"/>
              <a:ext cx="8802" cy="10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65000"/>
                    </a:schemeClr>
                  </a:solidFill>
                </a:rPr>
                <a:t>    · </a:t>
              </a: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</a:rPr>
                <a:t>在准备过程中，我们先基本搭建了</a:t>
              </a:r>
              <a:r>
                <a:rPr lang="en-US" altLang="zh-CN" b="1" dirty="0">
                  <a:solidFill>
                    <a:schemeClr val="bg1">
                      <a:lumMod val="65000"/>
                    </a:schemeClr>
                  </a:solidFill>
                </a:rPr>
                <a:t>Django</a:t>
              </a: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</a:rPr>
                <a:t>框架</a:t>
              </a:r>
              <a:r>
                <a:rPr lang="en-US" altLang="zh-CN" b="1" dirty="0">
                  <a:solidFill>
                    <a:schemeClr val="bg1">
                      <a:lumMod val="65000"/>
                    </a:schemeClr>
                  </a:solidFill>
                </a:rPr>
                <a:t>,</a:t>
              </a: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</a:rPr>
                <a:t>并配置了相关环境。</a:t>
              </a:r>
              <a:r>
                <a:rPr lang="en-US" altLang="zh-CN" b="1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" y="1384300"/>
            <a:ext cx="5438140" cy="31057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" y="3915410"/>
            <a:ext cx="4514215" cy="20929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660" y="3515995"/>
            <a:ext cx="3025140" cy="14122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2255" y="3915410"/>
            <a:ext cx="3063875" cy="2287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52"/>
            <a:ext cx="10515600" cy="975064"/>
          </a:xfrm>
        </p:spPr>
        <p:txBody>
          <a:bodyPr>
            <a:normAutofit/>
          </a:bodyPr>
          <a:lstStyle/>
          <a:p>
            <a:r>
              <a:rPr lang="en-US" altLang="zh-CN" dirty="0"/>
              <a:t>Database Development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7721" y="666377"/>
            <a:ext cx="266104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</a:rPr>
              <a:t>· 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</a:rPr>
              <a:t>数 据 库 链接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67690" y="2433955"/>
            <a:ext cx="5124450" cy="3598545"/>
            <a:chOff x="894" y="3833"/>
            <a:chExt cx="8070" cy="5667"/>
          </a:xfrm>
        </p:grpSpPr>
        <p:sp>
          <p:nvSpPr>
            <p:cNvPr id="15" name="文本框 14"/>
            <p:cNvSpPr txBox="1"/>
            <p:nvPr/>
          </p:nvSpPr>
          <p:spPr>
            <a:xfrm>
              <a:off x="894" y="3833"/>
              <a:ext cx="8071" cy="4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/>
                <a:t>    In the back-end design of the design process, I chose to use MySQL for data management, including user management, release information management, and so on.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94" y="8048"/>
              <a:ext cx="7859" cy="14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65000"/>
                    </a:schemeClr>
                  </a:solidFill>
                </a:rPr>
                <a:t>    · </a:t>
              </a: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</a:rPr>
                <a:t>在设计过程的后端设计中，我选择用</a:t>
              </a:r>
              <a:r>
                <a:rPr lang="en-US" altLang="zh-CN" b="1" dirty="0">
                  <a:solidFill>
                    <a:schemeClr val="bg1">
                      <a:lumMod val="65000"/>
                    </a:schemeClr>
                  </a:solidFill>
                </a:rPr>
                <a:t>MySQL</a:t>
              </a: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</a:rPr>
                <a:t>来进行数据管理，包括用户管理、发布信息管理等等。</a:t>
              </a:r>
            </a:p>
          </p:txBody>
        </p:sp>
      </p:grpSp>
      <p:pic>
        <p:nvPicPr>
          <p:cNvPr id="7" name="图片 6" descr="微信图片_20240610151956"/>
          <p:cNvPicPr>
            <a:picLocks noChangeAspect="1"/>
          </p:cNvPicPr>
          <p:nvPr/>
        </p:nvPicPr>
        <p:blipFill>
          <a:blip r:embed="rId2"/>
          <a:srcRect b="69078"/>
          <a:stretch>
            <a:fillRect/>
          </a:stretch>
        </p:blipFill>
        <p:spPr>
          <a:xfrm>
            <a:off x="5850890" y="1608455"/>
            <a:ext cx="5742940" cy="10496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FDC01EE-910B-1308-0AB1-6797FA51D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170" y="2515870"/>
            <a:ext cx="5438775" cy="2733675"/>
          </a:xfrm>
          <a:prstGeom prst="rect">
            <a:avLst/>
          </a:prstGeom>
        </p:spPr>
      </p:pic>
      <p:pic>
        <p:nvPicPr>
          <p:cNvPr id="10" name="图片 9" descr="c5f6bf3b4db2ae27ca7ff699d81caf2"/>
          <p:cNvPicPr>
            <a:picLocks noChangeAspect="1"/>
          </p:cNvPicPr>
          <p:nvPr/>
        </p:nvPicPr>
        <p:blipFill>
          <a:blip r:embed="rId2"/>
          <a:srcRect b="75577"/>
          <a:stretch>
            <a:fillRect/>
          </a:stretch>
        </p:blipFill>
        <p:spPr>
          <a:xfrm>
            <a:off x="5692775" y="4436110"/>
            <a:ext cx="5634990" cy="813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mY5YTVlYTE1OGVjMTI5OTY2MTc2NTUyZmNlMGVlNT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705</Words>
  <Application>Microsoft Office PowerPoint</Application>
  <PresentationFormat>宽屏</PresentationFormat>
  <Paragraphs>95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黑体</vt:lpstr>
      <vt:lpstr>华文彩云</vt:lpstr>
      <vt:lpstr>Aharoni</vt:lpstr>
      <vt:lpstr>Arial</vt:lpstr>
      <vt:lpstr>Bahnschrift</vt:lpstr>
      <vt:lpstr>Bahnschrift Light</vt:lpstr>
      <vt:lpstr>Bahnschrift SemiBold</vt:lpstr>
      <vt:lpstr>Bahnschrift SemiLight</vt:lpstr>
      <vt:lpstr>Calibri</vt:lpstr>
      <vt:lpstr>Calibri Light</vt:lpstr>
      <vt:lpstr>Segoe Print</vt:lpstr>
      <vt:lpstr>Office Theme</vt:lpstr>
      <vt:lpstr>Healthy Eating</vt:lpstr>
      <vt:lpstr>Presenters &amp; Division </vt:lpstr>
      <vt:lpstr>Directory</vt:lpstr>
      <vt:lpstr>Part 1</vt:lpstr>
      <vt:lpstr>Requirements &amp; Functional Analysis</vt:lpstr>
      <vt:lpstr>Schedule</vt:lpstr>
      <vt:lpstr>Part 2</vt:lpstr>
      <vt:lpstr>Back-end Development</vt:lpstr>
      <vt:lpstr>Database Development</vt:lpstr>
      <vt:lpstr>Front-end development</vt:lpstr>
      <vt:lpstr>Project Testing</vt:lpstr>
      <vt:lpstr>Program Showcase</vt:lpstr>
      <vt:lpstr>Part 3</vt:lpstr>
      <vt:lpstr>Project Summary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Ravi</dc:creator>
  <cp:lastModifiedBy>Qifan Pan</cp:lastModifiedBy>
  <cp:revision>54</cp:revision>
  <dcterms:created xsi:type="dcterms:W3CDTF">2022-11-28T11:56:00Z</dcterms:created>
  <dcterms:modified xsi:type="dcterms:W3CDTF">2024-06-11T02:13:24Z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A2FF52E4DF3D4DED9415B0E6DBEE5352_12</vt:lpwstr>
  </property>
  <property fmtid="{D5CDD505-2E9C-101B-9397-08002B2CF9AE}" pid="3" name="KSOProductBuildVer">
    <vt:lpwstr>2052-12.1.0.16929</vt:lpwstr>
  </property>
</Properties>
</file>