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7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6" autoAdjust="0"/>
  </p:normalViewPr>
  <p:slideViewPr>
    <p:cSldViewPr>
      <p:cViewPr>
        <p:scale>
          <a:sx n="100" d="100"/>
          <a:sy n="100" d="100"/>
        </p:scale>
        <p:origin x="-946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483767" y="1563638"/>
            <a:ext cx="410445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18209" y="2348258"/>
            <a:ext cx="2035570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Авторизация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18209" y="3075806"/>
            <a:ext cx="2035570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Выход из приложения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5" y="315144"/>
            <a:ext cx="1080120" cy="100811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/>
          <p:nvPr/>
        </p:nvPicPr>
        <p:blipFill rotWithShape="1">
          <a:blip r:embed="rId2"/>
          <a:srcRect l="1796" t="39561" r="75900" b="41240"/>
          <a:stretch/>
        </p:blipFill>
        <p:spPr bwMode="auto">
          <a:xfrm>
            <a:off x="3636200" y="2234836"/>
            <a:ext cx="1799590" cy="871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5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483767" y="1563638"/>
            <a:ext cx="410445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93153" y="1707654"/>
            <a:ext cx="288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Авторизация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93153" y="2351419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Логин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93153" y="2895786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Пароль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20188" y="3440153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0348" y="3440151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Выход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995935" y="315144"/>
            <a:ext cx="1080120" cy="100811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/>
          <p:nvPr/>
        </p:nvPicPr>
        <p:blipFill rotWithShape="1">
          <a:blip r:embed="rId2"/>
          <a:srcRect l="1087" t="37070" r="74463" b="43411"/>
          <a:stretch/>
        </p:blipFill>
        <p:spPr bwMode="auto">
          <a:xfrm>
            <a:off x="3636199" y="2232082"/>
            <a:ext cx="1799590" cy="807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1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483767" y="1563638"/>
            <a:ext cx="410445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93153" y="1707654"/>
            <a:ext cx="288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Авторизация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93153" y="2351419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админ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93153" y="2895786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******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20188" y="3440153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0348" y="3440151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Выход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95935" y="315144"/>
            <a:ext cx="1080120" cy="100811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l="4804" t="40089" r="79096" b="40522"/>
          <a:stretch/>
        </p:blipFill>
        <p:spPr bwMode="auto">
          <a:xfrm>
            <a:off x="3852227" y="2084070"/>
            <a:ext cx="1439545" cy="975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71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483767" y="1563638"/>
            <a:ext cx="410445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93153" y="1707654"/>
            <a:ext cx="288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Авторизация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93153" y="2351419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юзер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93153" y="2895786"/>
            <a:ext cx="2885684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</a:rPr>
              <a:t>******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20188" y="3440153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0348" y="3440151"/>
            <a:ext cx="991453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Выход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95935" y="315144"/>
            <a:ext cx="1080120" cy="100811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3528" y="915566"/>
            <a:ext cx="8496944" cy="3888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1315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Меню Пользователя</a:t>
            </a:r>
            <a:endParaRPr lang="ru-RU" sz="28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79954" y="4162380"/>
            <a:ext cx="2120071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Выход из аккаунта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788073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87624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16216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88073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87624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143946" y="101015"/>
            <a:ext cx="792089" cy="74443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/>
          <p:nvPr/>
        </p:nvPicPr>
        <p:blipFill rotWithShape="1">
          <a:blip r:embed="rId2"/>
          <a:srcRect l="5235" t="3810" r="73331" b="76769"/>
          <a:stretch/>
        </p:blipFill>
        <p:spPr bwMode="auto">
          <a:xfrm>
            <a:off x="3672205" y="2113280"/>
            <a:ext cx="1799590" cy="91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44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3528" y="915566"/>
            <a:ext cx="8496944" cy="3888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1315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Меню Администратора</a:t>
            </a:r>
            <a:endParaRPr lang="ru-RU" sz="28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788073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87624" y="3012172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Запрос4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16216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88073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87624" y="2061220"/>
            <a:ext cx="1503838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Форма4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143946" y="101015"/>
            <a:ext cx="792089" cy="74443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479954" y="4162380"/>
            <a:ext cx="2120071" cy="4320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Выход из аккаунта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/>
          <p:nvPr/>
        </p:nvPicPr>
        <p:blipFill rotWithShape="1">
          <a:blip r:embed="rId2"/>
          <a:srcRect l="5235" t="3810" r="73331" b="76769"/>
          <a:stretch/>
        </p:blipFill>
        <p:spPr bwMode="auto">
          <a:xfrm>
            <a:off x="3672205" y="2113280"/>
            <a:ext cx="1799590" cy="91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0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41</Words>
  <Application>Microsoft Office PowerPoint</Application>
  <PresentationFormat>Экран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</dc:creator>
  <cp:lastModifiedBy>Vsevolod</cp:lastModifiedBy>
  <cp:revision>22</cp:revision>
  <dcterms:created xsi:type="dcterms:W3CDTF">2023-02-17T05:57:50Z</dcterms:created>
  <dcterms:modified xsi:type="dcterms:W3CDTF">2024-01-31T15:31:02Z</dcterms:modified>
</cp:coreProperties>
</file>