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09728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AEC"/>
    <a:srgbClr val="AEAEAE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C41EC3-D5AE-4A4E-BCBF-91A1A4A8A767}" v="110" dt="2024-09-27T18:01:56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3728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31A5A1A3-D443-415D-B743-2467B0C08EC2}"/>
    <pc:docChg chg="undo redo custSel addSld modSld">
      <pc:chgData name="Bo Tang" userId="332dbdf67b1791cd" providerId="LiveId" clId="{31A5A1A3-D443-415D-B743-2467B0C08EC2}" dt="2024-05-04T02:16:38.213" v="410"/>
      <pc:docMkLst>
        <pc:docMk/>
      </pc:docMkLst>
      <pc:sldChg chg="addSp delSp modSp new mod">
        <pc:chgData name="Bo Tang" userId="332dbdf67b1791cd" providerId="LiveId" clId="{31A5A1A3-D443-415D-B743-2467B0C08EC2}" dt="2024-05-04T02:16:38.213" v="410"/>
        <pc:sldMkLst>
          <pc:docMk/>
          <pc:sldMk cId="3536482602" sldId="256"/>
        </pc:sldMkLst>
        <pc:spChg chg="del">
          <ac:chgData name="Bo Tang" userId="332dbdf67b1791cd" providerId="LiveId" clId="{31A5A1A3-D443-415D-B743-2467B0C08EC2}" dt="2024-05-03T04:43:49.769" v="1" actId="478"/>
          <ac:spMkLst>
            <pc:docMk/>
            <pc:sldMk cId="3536482602" sldId="256"/>
            <ac:spMk id="2" creationId="{2F0113FE-F735-6EEA-9464-CCDA7E641D83}"/>
          </ac:spMkLst>
        </pc:spChg>
        <pc:spChg chg="del">
          <ac:chgData name="Bo Tang" userId="332dbdf67b1791cd" providerId="LiveId" clId="{31A5A1A3-D443-415D-B743-2467B0C08EC2}" dt="2024-05-03T04:43:49.769" v="1" actId="478"/>
          <ac:spMkLst>
            <pc:docMk/>
            <pc:sldMk cId="3536482602" sldId="256"/>
            <ac:spMk id="3" creationId="{821A0146-0138-7A15-560E-F7876B123BCD}"/>
          </ac:spMkLst>
        </pc:spChg>
        <pc:spChg chg="add mod">
          <ac:chgData name="Bo Tang" userId="332dbdf67b1791cd" providerId="LiveId" clId="{31A5A1A3-D443-415D-B743-2467B0C08EC2}" dt="2024-05-03T05:10:13.788" v="191" actId="113"/>
          <ac:spMkLst>
            <pc:docMk/>
            <pc:sldMk cId="3536482602" sldId="256"/>
            <ac:spMk id="3" creationId="{DD3F59D2-18CD-3FDA-A0DC-F7BE3C511DFF}"/>
          </ac:spMkLst>
        </pc:spChg>
        <pc:spChg chg="add mod">
          <ac:chgData name="Bo Tang" userId="332dbdf67b1791cd" providerId="LiveId" clId="{31A5A1A3-D443-415D-B743-2467B0C08EC2}" dt="2024-05-03T05:10:13.788" v="191" actId="113"/>
          <ac:spMkLst>
            <pc:docMk/>
            <pc:sldMk cId="3536482602" sldId="256"/>
            <ac:spMk id="4" creationId="{AA11FC38-66D2-8998-E22E-6FCCBB842E17}"/>
          </ac:spMkLst>
        </pc:spChg>
        <pc:spChg chg="add del mod">
          <ac:chgData name="Bo Tang" userId="332dbdf67b1791cd" providerId="LiveId" clId="{31A5A1A3-D443-415D-B743-2467B0C08EC2}" dt="2024-05-03T04:50:15.508" v="26" actId="478"/>
          <ac:spMkLst>
            <pc:docMk/>
            <pc:sldMk cId="3536482602" sldId="256"/>
            <ac:spMk id="4" creationId="{E96DDDC4-8916-C4F8-11D1-8434508A9FEE}"/>
          </ac:spMkLst>
        </pc:spChg>
        <pc:spChg chg="add del mod">
          <ac:chgData name="Bo Tang" userId="332dbdf67b1791cd" providerId="LiveId" clId="{31A5A1A3-D443-415D-B743-2467B0C08EC2}" dt="2024-05-03T04:50:14.043" v="25" actId="478"/>
          <ac:spMkLst>
            <pc:docMk/>
            <pc:sldMk cId="3536482602" sldId="256"/>
            <ac:spMk id="5" creationId="{7457B69B-BF39-B9C1-24FA-48250A14BD8D}"/>
          </ac:spMkLst>
        </pc:spChg>
        <pc:spChg chg="add del mod">
          <ac:chgData name="Bo Tang" userId="332dbdf67b1791cd" providerId="LiveId" clId="{31A5A1A3-D443-415D-B743-2467B0C08EC2}" dt="2024-05-03T04:50:13.182" v="24" actId="478"/>
          <ac:spMkLst>
            <pc:docMk/>
            <pc:sldMk cId="3536482602" sldId="256"/>
            <ac:spMk id="6" creationId="{DE6F2175-3314-AEBA-CD48-6A824AF69B10}"/>
          </ac:spMkLst>
        </pc:spChg>
        <pc:spChg chg="add mod">
          <ac:chgData name="Bo Tang" userId="332dbdf67b1791cd" providerId="LiveId" clId="{31A5A1A3-D443-415D-B743-2467B0C08EC2}" dt="2024-05-03T05:10:38.247" v="194" actId="207"/>
          <ac:spMkLst>
            <pc:docMk/>
            <pc:sldMk cId="3536482602" sldId="256"/>
            <ac:spMk id="7" creationId="{256C351D-1730-2B39-8FF8-9E09EA66E0C7}"/>
          </ac:spMkLst>
        </pc:spChg>
        <pc:spChg chg="add del mod">
          <ac:chgData name="Bo Tang" userId="332dbdf67b1791cd" providerId="LiveId" clId="{31A5A1A3-D443-415D-B743-2467B0C08EC2}" dt="2024-05-03T04:58:10.245" v="77" actId="478"/>
          <ac:spMkLst>
            <pc:docMk/>
            <pc:sldMk cId="3536482602" sldId="256"/>
            <ac:spMk id="7" creationId="{83271310-2A7C-77C2-C8E2-A72208C48859}"/>
          </ac:spMkLst>
        </pc:spChg>
        <pc:spChg chg="add mod">
          <ac:chgData name="Bo Tang" userId="332dbdf67b1791cd" providerId="LiveId" clId="{31A5A1A3-D443-415D-B743-2467B0C08EC2}" dt="2024-05-03T05:10:13.788" v="191" actId="113"/>
          <ac:spMkLst>
            <pc:docMk/>
            <pc:sldMk cId="3536482602" sldId="256"/>
            <ac:spMk id="8" creationId="{13CD2760-9F31-C9F0-AEDD-E982673EEC96}"/>
          </ac:spMkLst>
        </pc:spChg>
        <pc:spChg chg="add del mod">
          <ac:chgData name="Bo Tang" userId="332dbdf67b1791cd" providerId="LiveId" clId="{31A5A1A3-D443-415D-B743-2467B0C08EC2}" dt="2024-05-03T04:58:09.304" v="76" actId="478"/>
          <ac:spMkLst>
            <pc:docMk/>
            <pc:sldMk cId="3536482602" sldId="256"/>
            <ac:spMk id="8" creationId="{A5311FE0-676A-2200-3E99-8CD75183AF8E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9" creationId="{4E2AA6F3-0112-EC64-1E3F-F096EB542499}"/>
          </ac:spMkLst>
        </pc:spChg>
        <pc:spChg chg="add del">
          <ac:chgData name="Bo Tang" userId="332dbdf67b1791cd" providerId="LiveId" clId="{31A5A1A3-D443-415D-B743-2467B0C08EC2}" dt="2024-05-03T04:53:11.687" v="31" actId="11529"/>
          <ac:spMkLst>
            <pc:docMk/>
            <pc:sldMk cId="3536482602" sldId="256"/>
            <ac:spMk id="9" creationId="{9EFEE9EC-2DE6-5C15-9A7E-EFA39D039B6C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10" creationId="{21DB5ECC-A1FC-F177-D94A-19C2C94A6AD6}"/>
          </ac:spMkLst>
        </pc:spChg>
        <pc:spChg chg="add del mod">
          <ac:chgData name="Bo Tang" userId="332dbdf67b1791cd" providerId="LiveId" clId="{31A5A1A3-D443-415D-B743-2467B0C08EC2}" dt="2024-05-03T04:53:58.955" v="37" actId="11529"/>
          <ac:spMkLst>
            <pc:docMk/>
            <pc:sldMk cId="3536482602" sldId="256"/>
            <ac:spMk id="10" creationId="{F663BA2F-6B2B-6AC7-00A3-C6987E29DA95}"/>
          </ac:spMkLst>
        </pc:spChg>
        <pc:spChg chg="add del">
          <ac:chgData name="Bo Tang" userId="332dbdf67b1791cd" providerId="LiveId" clId="{31A5A1A3-D443-415D-B743-2467B0C08EC2}" dt="2024-05-03T04:54:42.357" v="41" actId="11529"/>
          <ac:spMkLst>
            <pc:docMk/>
            <pc:sldMk cId="3536482602" sldId="256"/>
            <ac:spMk id="11" creationId="{6950032A-46B2-DD77-9AEB-781CB881CD46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11" creationId="{E56EB9DD-4005-F5B8-03FF-5FCC55C6DB7A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12" creationId="{2AF4E074-F092-3ADD-ED2F-96952E45224F}"/>
          </ac:spMkLst>
        </pc:spChg>
        <pc:spChg chg="add del mod">
          <ac:chgData name="Bo Tang" userId="332dbdf67b1791cd" providerId="LiveId" clId="{31A5A1A3-D443-415D-B743-2467B0C08EC2}" dt="2024-05-03T04:56:33.650" v="61" actId="11529"/>
          <ac:spMkLst>
            <pc:docMk/>
            <pc:sldMk cId="3536482602" sldId="256"/>
            <ac:spMk id="12" creationId="{A1EAF0ED-5519-14F3-33CC-B60ABF91E07F}"/>
          </ac:spMkLst>
        </pc:spChg>
        <pc:spChg chg="add mod">
          <ac:chgData name="Bo Tang" userId="332dbdf67b1791cd" providerId="LiveId" clId="{31A5A1A3-D443-415D-B743-2467B0C08EC2}" dt="2024-05-03T04:58:51.452" v="89" actId="1076"/>
          <ac:spMkLst>
            <pc:docMk/>
            <pc:sldMk cId="3536482602" sldId="256"/>
            <ac:spMk id="14" creationId="{A817F154-62E7-92A6-8763-58D52B672942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14" creationId="{AD373582-7974-4D77-FEF1-0947AF1E03EC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18" creationId="{D207E57B-4DDA-F7DD-B56E-179DB3B8C1D9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21" creationId="{C4C2F0BE-53B3-C550-2D11-AD3CE5320912}"/>
          </ac:spMkLst>
        </pc:spChg>
        <pc:spChg chg="del mod topLvl">
          <ac:chgData name="Bo Tang" userId="332dbdf67b1791cd" providerId="LiveId" clId="{31A5A1A3-D443-415D-B743-2467B0C08EC2}" dt="2024-05-03T05:04:42.662" v="113" actId="478"/>
          <ac:spMkLst>
            <pc:docMk/>
            <pc:sldMk cId="3536482602" sldId="256"/>
            <ac:spMk id="22" creationId="{23C59A76-21A3-0B39-896B-5E7FE1CC3521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22" creationId="{3B67587E-08C6-28FA-480A-B442CE54CC50}"/>
          </ac:spMkLst>
        </pc:spChg>
        <pc:spChg chg="mod">
          <ac:chgData name="Bo Tang" userId="332dbdf67b1791cd" providerId="LiveId" clId="{31A5A1A3-D443-415D-B743-2467B0C08EC2}" dt="2024-05-03T05:08:15.613" v="148" actId="207"/>
          <ac:spMkLst>
            <pc:docMk/>
            <pc:sldMk cId="3536482602" sldId="256"/>
            <ac:spMk id="24" creationId="{C7FD386B-6AD1-8F38-7B06-C7D954C63A6C}"/>
          </ac:spMkLst>
        </pc:spChg>
        <pc:spChg chg="mod">
          <ac:chgData name="Bo Tang" userId="332dbdf67b1791cd" providerId="LiveId" clId="{31A5A1A3-D443-415D-B743-2467B0C08EC2}" dt="2024-05-03T05:08:19.560" v="151" actId="207"/>
          <ac:spMkLst>
            <pc:docMk/>
            <pc:sldMk cId="3536482602" sldId="256"/>
            <ac:spMk id="25" creationId="{B4BEC158-E1DC-AAD8-5E02-84563742F361}"/>
          </ac:spMkLst>
        </pc:spChg>
        <pc:spChg chg="mod">
          <ac:chgData name="Bo Tang" userId="332dbdf67b1791cd" providerId="LiveId" clId="{31A5A1A3-D443-415D-B743-2467B0C08EC2}" dt="2024-05-03T05:08:21.696" v="152" actId="207"/>
          <ac:spMkLst>
            <pc:docMk/>
            <pc:sldMk cId="3536482602" sldId="256"/>
            <ac:spMk id="26" creationId="{826DAAF2-EF65-DFCE-1092-D723C88654BF}"/>
          </ac:spMkLst>
        </pc:spChg>
        <pc:spChg chg="mod">
          <ac:chgData name="Bo Tang" userId="332dbdf67b1791cd" providerId="LiveId" clId="{31A5A1A3-D443-415D-B743-2467B0C08EC2}" dt="2024-05-03T05:08:55.604" v="167" actId="207"/>
          <ac:spMkLst>
            <pc:docMk/>
            <pc:sldMk cId="3536482602" sldId="256"/>
            <ac:spMk id="27" creationId="{7704CFDA-DF5C-E1AF-9304-95B3491E68C0}"/>
          </ac:spMkLst>
        </pc:spChg>
        <pc:spChg chg="mod">
          <ac:chgData name="Bo Tang" userId="332dbdf67b1791cd" providerId="LiveId" clId="{31A5A1A3-D443-415D-B743-2467B0C08EC2}" dt="2024-05-03T05:08:57.633" v="168" actId="207"/>
          <ac:spMkLst>
            <pc:docMk/>
            <pc:sldMk cId="3536482602" sldId="256"/>
            <ac:spMk id="28" creationId="{D24F1345-1315-2E0B-C106-A26D46D46715}"/>
          </ac:spMkLst>
        </pc:spChg>
        <pc:spChg chg="mod">
          <ac:chgData name="Bo Tang" userId="332dbdf67b1791cd" providerId="LiveId" clId="{31A5A1A3-D443-415D-B743-2467B0C08EC2}" dt="2024-05-03T05:08:59.809" v="169" actId="207"/>
          <ac:spMkLst>
            <pc:docMk/>
            <pc:sldMk cId="3536482602" sldId="256"/>
            <ac:spMk id="29" creationId="{F4E6CAB9-408A-4A14-85FD-BED65FCD33DA}"/>
          </ac:spMkLst>
        </pc:spChg>
        <pc:spChg chg="mod">
          <ac:chgData name="Bo Tang" userId="332dbdf67b1791cd" providerId="LiveId" clId="{31A5A1A3-D443-415D-B743-2467B0C08EC2}" dt="2024-05-03T05:08:24.456" v="153" actId="207"/>
          <ac:spMkLst>
            <pc:docMk/>
            <pc:sldMk cId="3536482602" sldId="256"/>
            <ac:spMk id="30" creationId="{5534F930-E576-5B3F-ACE7-857069CC257A}"/>
          </ac:spMkLst>
        </pc:spChg>
        <pc:spChg chg="mod">
          <ac:chgData name="Bo Tang" userId="332dbdf67b1791cd" providerId="LiveId" clId="{31A5A1A3-D443-415D-B743-2467B0C08EC2}" dt="2024-05-03T05:08:26.352" v="154" actId="207"/>
          <ac:spMkLst>
            <pc:docMk/>
            <pc:sldMk cId="3536482602" sldId="256"/>
            <ac:spMk id="31" creationId="{CA3CD416-611F-3C97-2E3F-3FB806AEB405}"/>
          </ac:spMkLst>
        </pc:spChg>
        <pc:spChg chg="add mod">
          <ac:chgData name="Bo Tang" userId="332dbdf67b1791cd" providerId="LiveId" clId="{31A5A1A3-D443-415D-B743-2467B0C08EC2}" dt="2024-05-03T05:12:59.741" v="231" actId="164"/>
          <ac:spMkLst>
            <pc:docMk/>
            <pc:sldMk cId="3536482602" sldId="256"/>
            <ac:spMk id="47" creationId="{710BD693-E7F2-A9DB-F795-543C980530BB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49" creationId="{F8EC1034-4505-CE8C-4D57-28E7475D43D9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52" creationId="{56A30FDB-C8DF-E191-570F-973AD00CEA81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53" creationId="{6A01DE07-79BF-A599-9CF9-407B3FA20462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26" creationId="{D9781EC5-33E7-D2A2-72A1-966EA8C7A4C7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44" creationId="{5676E5F0-0B0A-F8F3-5290-117611497924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46" creationId="{5CB2CB96-701F-87A9-D134-F02FF1F9DBBD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49" creationId="{2FC037A6-9EDB-9CFE-3DDF-1C784287813B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50" creationId="{EE81D438-C391-291B-C55C-166ADFFF38B3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51" creationId="{9BE63822-A03A-7386-34D4-22FB763FCE99}"/>
          </ac:spMkLst>
        </pc:spChg>
        <pc:spChg chg="add mod">
          <ac:chgData name="Bo Tang" userId="332dbdf67b1791cd" providerId="LiveId" clId="{31A5A1A3-D443-415D-B743-2467B0C08EC2}" dt="2024-05-03T05:29:45.531" v="348" actId="14100"/>
          <ac:spMkLst>
            <pc:docMk/>
            <pc:sldMk cId="3536482602" sldId="256"/>
            <ac:spMk id="1052" creationId="{BF697BA2-B88C-B815-C0AF-08F3B8730B32}"/>
          </ac:spMkLst>
        </pc:spChg>
        <pc:spChg chg="add del">
          <ac:chgData name="Bo Tang" userId="332dbdf67b1791cd" providerId="LiveId" clId="{31A5A1A3-D443-415D-B743-2467B0C08EC2}" dt="2024-05-03T05:26:30.698" v="313" actId="478"/>
          <ac:spMkLst>
            <pc:docMk/>
            <pc:sldMk cId="3536482602" sldId="256"/>
            <ac:spMk id="1055" creationId="{8274276E-10C7-B1D7-1439-662950367242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55" creationId="{E0ABBE45-76C3-6CDC-C971-46CC25508ACB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58" creationId="{633D9BCB-809C-1047-73E3-F7C19DF88BCF}"/>
          </ac:spMkLst>
        </pc:spChg>
        <pc:spChg chg="mod">
          <ac:chgData name="Bo Tang" userId="332dbdf67b1791cd" providerId="LiveId" clId="{31A5A1A3-D443-415D-B743-2467B0C08EC2}" dt="2024-05-04T02:16:34.836" v="409" actId="21"/>
          <ac:spMkLst>
            <pc:docMk/>
            <pc:sldMk cId="3536482602" sldId="256"/>
            <ac:spMk id="1059" creationId="{AC3E2EE8-E518-A90D-D870-A0A0D945A1A6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60" creationId="{5AAE94B9-CA88-B7C8-058B-55774C42D37E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61" creationId="{5C196167-17CC-9EA5-C2FE-78038460B0AC}"/>
          </ac:spMkLst>
        </pc:spChg>
        <pc:spChg chg="add mod ord">
          <ac:chgData name="Bo Tang" userId="332dbdf67b1791cd" providerId="LiveId" clId="{31A5A1A3-D443-415D-B743-2467B0C08EC2}" dt="2024-05-03T05:28:17.748" v="334" actId="164"/>
          <ac:spMkLst>
            <pc:docMk/>
            <pc:sldMk cId="3536482602" sldId="256"/>
            <ac:spMk id="1062" creationId="{A4B5AAE0-44F3-59D8-FA6F-6A68EC02C598}"/>
          </ac:spMkLst>
        </pc:spChg>
        <pc:spChg chg="add mod">
          <ac:chgData name="Bo Tang" userId="332dbdf67b1791cd" providerId="LiveId" clId="{31A5A1A3-D443-415D-B743-2467B0C08EC2}" dt="2024-05-03T05:32:44.061" v="379" actId="20577"/>
          <ac:spMkLst>
            <pc:docMk/>
            <pc:sldMk cId="3536482602" sldId="256"/>
            <ac:spMk id="1064" creationId="{AC3E2EE8-E518-A90D-D870-A0A0D945A1A6}"/>
          </ac:spMkLst>
        </pc:spChg>
        <pc:spChg chg="add del mod">
          <ac:chgData name="Bo Tang" userId="332dbdf67b1791cd" providerId="LiveId" clId="{31A5A1A3-D443-415D-B743-2467B0C08EC2}" dt="2024-05-03T05:29:59.601" v="350" actId="14100"/>
          <ac:spMkLst>
            <pc:docMk/>
            <pc:sldMk cId="3536482602" sldId="256"/>
            <ac:spMk id="1065" creationId="{E3664C8C-965F-6786-5D52-ACED3E0595EB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66" creationId="{0CF62DC9-52E9-C8D7-4212-45CD72943DB7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67" creationId="{C53655D0-34FC-A425-A1CD-47CD3A967521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68" creationId="{000042D4-99C0-C94A-859F-D782D3C17AB9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1069" creationId="{55438617-4EC1-E9FC-059F-2BFABA592333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71" creationId="{6CBB0E72-3BC8-5786-4352-977AA4843C97}"/>
          </ac:spMkLst>
        </pc:spChg>
        <pc:spChg chg="add mod">
          <ac:chgData name="Bo Tang" userId="332dbdf67b1791cd" providerId="LiveId" clId="{31A5A1A3-D443-415D-B743-2467B0C08EC2}" dt="2024-05-03T05:30:21.193" v="352" actId="14100"/>
          <ac:spMkLst>
            <pc:docMk/>
            <pc:sldMk cId="3536482602" sldId="256"/>
            <ac:spMk id="1072" creationId="{6DF7FF08-9504-9235-A543-0FD34532C9EF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1073" creationId="{43809BD3-7D1D-0E7B-B948-E83A62A19EAD}"/>
          </ac:spMkLst>
        </pc:spChg>
        <pc:spChg chg="add mod">
          <ac:chgData name="Bo Tang" userId="332dbdf67b1791cd" providerId="LiveId" clId="{31A5A1A3-D443-415D-B743-2467B0C08EC2}" dt="2024-05-03T05:30:35.217" v="354" actId="14100"/>
          <ac:spMkLst>
            <pc:docMk/>
            <pc:sldMk cId="3536482602" sldId="256"/>
            <ac:spMk id="1075" creationId="{8026F57E-E10B-252E-18C5-B2B389C177A1}"/>
          </ac:spMkLst>
        </pc:spChg>
        <pc:spChg chg="mod">
          <ac:chgData name="Bo Tang" userId="332dbdf67b1791cd" providerId="LiveId" clId="{31A5A1A3-D443-415D-B743-2467B0C08EC2}" dt="2024-05-04T02:16:38.213" v="410"/>
          <ac:spMkLst>
            <pc:docMk/>
            <pc:sldMk cId="3536482602" sldId="256"/>
            <ac:spMk id="1114" creationId="{F25F2E8C-4A10-8915-2FC2-E0CB07B107A5}"/>
          </ac:spMkLst>
        </pc:spChg>
        <pc:spChg chg="mod">
          <ac:chgData name="Bo Tang" userId="332dbdf67b1791cd" providerId="LiveId" clId="{31A5A1A3-D443-415D-B743-2467B0C08EC2}" dt="2024-05-04T02:16:24.417" v="405" actId="21"/>
          <ac:spMkLst>
            <pc:docMk/>
            <pc:sldMk cId="3536482602" sldId="256"/>
            <ac:spMk id="1128" creationId="{F711EC48-439C-5F16-75F4-EF1A6E991814}"/>
          </ac:spMkLst>
        </pc:spChg>
        <pc:spChg chg="mod">
          <ac:chgData name="Bo Tang" userId="332dbdf67b1791cd" providerId="LiveId" clId="{31A5A1A3-D443-415D-B743-2467B0C08EC2}" dt="2024-05-04T02:16:26.271" v="406"/>
          <ac:spMkLst>
            <pc:docMk/>
            <pc:sldMk cId="3536482602" sldId="256"/>
            <ac:spMk id="1131" creationId="{2B86C883-EB01-F505-EBDE-521A2F4B2D2A}"/>
          </ac:spMkLst>
        </pc:spChg>
        <pc:grpChg chg="add mod">
          <ac:chgData name="Bo Tang" userId="332dbdf67b1791cd" providerId="LiveId" clId="{31A5A1A3-D443-415D-B743-2467B0C08EC2}" dt="2024-05-03T05:10:13.788" v="191" actId="113"/>
          <ac:grpSpMkLst>
            <pc:docMk/>
            <pc:sldMk cId="3536482602" sldId="256"/>
            <ac:grpSpMk id="6" creationId="{113BBD8C-A3D8-DDAB-3757-E2A169472937}"/>
          </ac:grpSpMkLst>
        </pc:grpChg>
        <pc:grpChg chg="add mod">
          <ac:chgData name="Bo Tang" userId="332dbdf67b1791cd" providerId="LiveId" clId="{31A5A1A3-D443-415D-B743-2467B0C08EC2}" dt="2024-05-03T05:10:13.788" v="191" actId="113"/>
          <ac:grpSpMkLst>
            <pc:docMk/>
            <pc:sldMk cId="3536482602" sldId="256"/>
            <ac:grpSpMk id="20" creationId="{00BF118E-AA1B-0B33-BF2E-154749B820F9}"/>
          </ac:grpSpMkLst>
        </pc:grpChg>
        <pc:grpChg chg="add del mod">
          <ac:chgData name="Bo Tang" userId="332dbdf67b1791cd" providerId="LiveId" clId="{31A5A1A3-D443-415D-B743-2467B0C08EC2}" dt="2024-05-03T05:04:42.662" v="113" actId="478"/>
          <ac:grpSpMkLst>
            <pc:docMk/>
            <pc:sldMk cId="3536482602" sldId="256"/>
            <ac:grpSpMk id="21" creationId="{B6DB83C5-54B6-750B-56CC-08C34797E28E}"/>
          </ac:grpSpMkLst>
        </pc:grpChg>
        <pc:grpChg chg="mod topLvl">
          <ac:chgData name="Bo Tang" userId="332dbdf67b1791cd" providerId="LiveId" clId="{31A5A1A3-D443-415D-B743-2467B0C08EC2}" dt="2024-05-03T05:12:59.741" v="231" actId="164"/>
          <ac:grpSpMkLst>
            <pc:docMk/>
            <pc:sldMk cId="3536482602" sldId="256"/>
            <ac:grpSpMk id="23" creationId="{998CAFD2-961A-A561-35A9-C7B7A892AF6D}"/>
          </ac:grpSpMkLst>
        </pc:grpChg>
        <pc:grpChg chg="add mod">
          <ac:chgData name="Bo Tang" userId="332dbdf67b1791cd" providerId="LiveId" clId="{31A5A1A3-D443-415D-B743-2467B0C08EC2}" dt="2024-05-03T05:12:59.741" v="231" actId="164"/>
          <ac:grpSpMkLst>
            <pc:docMk/>
            <pc:sldMk cId="3536482602" sldId="256"/>
            <ac:grpSpMk id="48" creationId="{1DF76848-25DA-50B6-7290-FB965DF2CA75}"/>
          </ac:grpSpMkLst>
        </pc:grpChg>
        <pc:grpChg chg="mod">
          <ac:chgData name="Bo Tang" userId="332dbdf67b1791cd" providerId="LiveId" clId="{31A5A1A3-D443-415D-B743-2467B0C08EC2}" dt="2024-05-04T02:16:38.213" v="410"/>
          <ac:grpSpMkLst>
            <pc:docMk/>
            <pc:sldMk cId="3536482602" sldId="256"/>
            <ac:grpSpMk id="1054" creationId="{AD5694B4-0998-6DD5-567B-25485E0BE575}"/>
          </ac:grpSpMkLst>
        </pc:grpChg>
        <pc:grpChg chg="add mod">
          <ac:chgData name="Bo Tang" userId="332dbdf67b1791cd" providerId="LiveId" clId="{31A5A1A3-D443-415D-B743-2467B0C08EC2}" dt="2024-05-03T05:31:42.235" v="363" actId="1076"/>
          <ac:grpSpMkLst>
            <pc:docMk/>
            <pc:sldMk cId="3536482602" sldId="256"/>
            <ac:grpSpMk id="1063" creationId="{64EE39E0-C17A-BB39-68DD-AB945C489CC2}"/>
          </ac:grpSpMkLst>
        </pc:grpChg>
        <pc:grpChg chg="mod">
          <ac:chgData name="Bo Tang" userId="332dbdf67b1791cd" providerId="LiveId" clId="{31A5A1A3-D443-415D-B743-2467B0C08EC2}" dt="2024-05-04T02:16:38.213" v="410"/>
          <ac:grpSpMkLst>
            <pc:docMk/>
            <pc:sldMk cId="3536482602" sldId="256"/>
            <ac:grpSpMk id="1079" creationId="{8A188382-4990-22BB-40D8-73F1481E467F}"/>
          </ac:grpSpMkLst>
        </pc:grpChg>
        <pc:grpChg chg="mod">
          <ac:chgData name="Bo Tang" userId="332dbdf67b1791cd" providerId="LiveId" clId="{31A5A1A3-D443-415D-B743-2467B0C08EC2}" dt="2024-05-04T02:16:38.213" v="410"/>
          <ac:grpSpMkLst>
            <pc:docMk/>
            <pc:sldMk cId="3536482602" sldId="256"/>
            <ac:grpSpMk id="1115" creationId="{CB20EB91-B3C7-C4A6-1002-8572DF143580}"/>
          </ac:grpSpMkLst>
        </pc:grpChg>
        <pc:picChg chg="add del mod">
          <ac:chgData name="Bo Tang" userId="332dbdf67b1791cd" providerId="LiveId" clId="{31A5A1A3-D443-415D-B743-2467B0C08EC2}" dt="2024-05-03T05:24:27.446" v="310" actId="478"/>
          <ac:picMkLst>
            <pc:docMk/>
            <pc:sldMk cId="3536482602" sldId="256"/>
            <ac:picMk id="1026" creationId="{16ECD61E-6D67-357B-0A61-707EB457545D}"/>
          </ac:picMkLst>
        </pc:picChg>
        <pc:cxnChg chg="mod">
          <ac:chgData name="Bo Tang" userId="332dbdf67b1791cd" providerId="LiveId" clId="{31A5A1A3-D443-415D-B743-2467B0C08EC2}" dt="2024-05-03T05:09:30.147" v="174" actId="108"/>
          <ac:cxnSpMkLst>
            <pc:docMk/>
            <pc:sldMk cId="3536482602" sldId="256"/>
            <ac:cxnSpMk id="32" creationId="{05B384F8-FD5D-622B-71CA-C64D4BB6AFDF}"/>
          </ac:cxnSpMkLst>
        </pc:cxnChg>
        <pc:cxnChg chg="mod">
          <ac:chgData name="Bo Tang" userId="332dbdf67b1791cd" providerId="LiveId" clId="{31A5A1A3-D443-415D-B743-2467B0C08EC2}" dt="2024-05-03T05:09:12.621" v="170" actId="208"/>
          <ac:cxnSpMkLst>
            <pc:docMk/>
            <pc:sldMk cId="3536482602" sldId="256"/>
            <ac:cxnSpMk id="33" creationId="{338B7D9E-A72A-240F-4F82-44246438C3A8}"/>
          </ac:cxnSpMkLst>
        </pc:cxnChg>
        <pc:cxnChg chg="mod">
          <ac:chgData name="Bo Tang" userId="332dbdf67b1791cd" providerId="LiveId" clId="{31A5A1A3-D443-415D-B743-2467B0C08EC2}" dt="2024-05-03T05:09:31.131" v="175" actId="108"/>
          <ac:cxnSpMkLst>
            <pc:docMk/>
            <pc:sldMk cId="3536482602" sldId="256"/>
            <ac:cxnSpMk id="34" creationId="{7D03339C-0FB1-81CE-4127-54D15C2ECCB0}"/>
          </ac:cxnSpMkLst>
        </pc:cxnChg>
        <pc:cxnChg chg="mod">
          <ac:chgData name="Bo Tang" userId="332dbdf67b1791cd" providerId="LiveId" clId="{31A5A1A3-D443-415D-B743-2467B0C08EC2}" dt="2024-05-03T05:09:29.420" v="173" actId="108"/>
          <ac:cxnSpMkLst>
            <pc:docMk/>
            <pc:sldMk cId="3536482602" sldId="256"/>
            <ac:cxnSpMk id="35" creationId="{6DA896C9-4D19-4C65-D4A5-57188A113611}"/>
          </ac:cxnSpMkLst>
        </pc:cxnChg>
        <pc:cxnChg chg="mod">
          <ac:chgData name="Bo Tang" userId="332dbdf67b1791cd" providerId="LiveId" clId="{31A5A1A3-D443-415D-B743-2467B0C08EC2}" dt="2024-05-03T05:09:33.090" v="177" actId="108"/>
          <ac:cxnSpMkLst>
            <pc:docMk/>
            <pc:sldMk cId="3536482602" sldId="256"/>
            <ac:cxnSpMk id="36" creationId="{D6A85677-D061-3E2E-DE88-1AFC27F76E49}"/>
          </ac:cxnSpMkLst>
        </pc:cxnChg>
        <pc:cxnChg chg="mod">
          <ac:chgData name="Bo Tang" userId="332dbdf67b1791cd" providerId="LiveId" clId="{31A5A1A3-D443-415D-B743-2467B0C08EC2}" dt="2024-05-03T05:09:34.234" v="178" actId="108"/>
          <ac:cxnSpMkLst>
            <pc:docMk/>
            <pc:sldMk cId="3536482602" sldId="256"/>
            <ac:cxnSpMk id="37" creationId="{FDEFD0FE-5F56-D40B-3726-1D10929D84F1}"/>
          </ac:cxnSpMkLst>
        </pc:cxnChg>
        <pc:cxnChg chg="mod">
          <ac:chgData name="Bo Tang" userId="332dbdf67b1791cd" providerId="LiveId" clId="{31A5A1A3-D443-415D-B743-2467B0C08EC2}" dt="2024-05-03T05:09:28.508" v="172" actId="108"/>
          <ac:cxnSpMkLst>
            <pc:docMk/>
            <pc:sldMk cId="3536482602" sldId="256"/>
            <ac:cxnSpMk id="38" creationId="{837269C9-24B0-461C-7E04-05B7D475ED29}"/>
          </ac:cxnSpMkLst>
        </pc:cxnChg>
        <pc:cxnChg chg="mod">
          <ac:chgData name="Bo Tang" userId="332dbdf67b1791cd" providerId="LiveId" clId="{31A5A1A3-D443-415D-B743-2467B0C08EC2}" dt="2024-05-03T05:09:32.506" v="176" actId="108"/>
          <ac:cxnSpMkLst>
            <pc:docMk/>
            <pc:sldMk cId="3536482602" sldId="256"/>
            <ac:cxnSpMk id="39" creationId="{D2337990-D6ED-69E8-547B-913AC98339BA}"/>
          </ac:cxnSpMkLst>
        </pc:cxnChg>
        <pc:cxnChg chg="mod">
          <ac:chgData name="Bo Tang" userId="332dbdf67b1791cd" providerId="LiveId" clId="{31A5A1A3-D443-415D-B743-2467B0C08EC2}" dt="2024-05-03T05:09:34.930" v="179" actId="108"/>
          <ac:cxnSpMkLst>
            <pc:docMk/>
            <pc:sldMk cId="3536482602" sldId="256"/>
            <ac:cxnSpMk id="40" creationId="{E13FCBBF-6F44-464B-8661-9CE9E9014353}"/>
          </ac:cxnSpMkLst>
        </pc:cxnChg>
        <pc:cxnChg chg="mod">
          <ac:chgData name="Bo Tang" userId="332dbdf67b1791cd" providerId="LiveId" clId="{31A5A1A3-D443-415D-B743-2467B0C08EC2}" dt="2024-05-03T05:09:40.706" v="187" actId="108"/>
          <ac:cxnSpMkLst>
            <pc:docMk/>
            <pc:sldMk cId="3536482602" sldId="256"/>
            <ac:cxnSpMk id="41" creationId="{0267DF60-D03D-95F5-4E16-D7F93461D764}"/>
          </ac:cxnSpMkLst>
        </pc:cxnChg>
        <pc:cxnChg chg="mod">
          <ac:chgData name="Bo Tang" userId="332dbdf67b1791cd" providerId="LiveId" clId="{31A5A1A3-D443-415D-B743-2467B0C08EC2}" dt="2024-05-03T05:09:40.170" v="186" actId="108"/>
          <ac:cxnSpMkLst>
            <pc:docMk/>
            <pc:sldMk cId="3536482602" sldId="256"/>
            <ac:cxnSpMk id="42" creationId="{EA246C65-C85B-747C-1484-EFAED7F57B0D}"/>
          </ac:cxnSpMkLst>
        </pc:cxnChg>
        <pc:cxnChg chg="mod">
          <ac:chgData name="Bo Tang" userId="332dbdf67b1791cd" providerId="LiveId" clId="{31A5A1A3-D443-415D-B743-2467B0C08EC2}" dt="2024-05-03T05:09:38.634" v="184" actId="108"/>
          <ac:cxnSpMkLst>
            <pc:docMk/>
            <pc:sldMk cId="3536482602" sldId="256"/>
            <ac:cxnSpMk id="43" creationId="{80E5C74C-BAD9-53EE-43D3-91A0A781FDE1}"/>
          </ac:cxnSpMkLst>
        </pc:cxnChg>
        <pc:cxnChg chg="mod">
          <ac:chgData name="Bo Tang" userId="332dbdf67b1791cd" providerId="LiveId" clId="{31A5A1A3-D443-415D-B743-2467B0C08EC2}" dt="2024-05-03T05:09:37.074" v="182" actId="108"/>
          <ac:cxnSpMkLst>
            <pc:docMk/>
            <pc:sldMk cId="3536482602" sldId="256"/>
            <ac:cxnSpMk id="44" creationId="{6B9AFD2C-05A6-F941-B364-E819BC07C4FC}"/>
          </ac:cxnSpMkLst>
        </pc:cxnChg>
        <pc:cxnChg chg="mod">
          <ac:chgData name="Bo Tang" userId="332dbdf67b1791cd" providerId="LiveId" clId="{31A5A1A3-D443-415D-B743-2467B0C08EC2}" dt="2024-05-03T05:09:35.771" v="180" actId="108"/>
          <ac:cxnSpMkLst>
            <pc:docMk/>
            <pc:sldMk cId="3536482602" sldId="256"/>
            <ac:cxnSpMk id="45" creationId="{001CDD9C-1406-90D2-2A6B-8A17D0978102}"/>
          </ac:cxnSpMkLst>
        </pc:cxnChg>
        <pc:cxnChg chg="mod">
          <ac:chgData name="Bo Tang" userId="332dbdf67b1791cd" providerId="LiveId" clId="{31A5A1A3-D443-415D-B743-2467B0C08EC2}" dt="2024-05-03T05:09:37.722" v="183" actId="108"/>
          <ac:cxnSpMkLst>
            <pc:docMk/>
            <pc:sldMk cId="3536482602" sldId="256"/>
            <ac:cxnSpMk id="46" creationId="{7629E6D2-621B-6BCC-1C76-493768247ECD}"/>
          </ac:cxnSpMkLst>
        </pc:cxnChg>
        <pc:cxnChg chg="add mod">
          <ac:chgData name="Bo Tang" userId="332dbdf67b1791cd" providerId="LiveId" clId="{31A5A1A3-D443-415D-B743-2467B0C08EC2}" dt="2024-05-03T05:31:13.832" v="360" actId="1036"/>
          <ac:cxnSpMkLst>
            <pc:docMk/>
            <pc:sldMk cId="3536482602" sldId="256"/>
            <ac:cxnSpMk id="59" creationId="{03F366B0-DEF6-609F-5599-B30CA28F6289}"/>
          </ac:cxnSpMkLst>
        </pc:cxnChg>
        <pc:cxnChg chg="add del mod">
          <ac:chgData name="Bo Tang" userId="332dbdf67b1791cd" providerId="LiveId" clId="{31A5A1A3-D443-415D-B743-2467B0C08EC2}" dt="2024-05-03T05:21:25.865" v="283" actId="478"/>
          <ac:cxnSpMkLst>
            <pc:docMk/>
            <pc:sldMk cId="3536482602" sldId="256"/>
            <ac:cxnSpMk id="59" creationId="{DD54FB9A-4316-1231-866C-D7589764FED7}"/>
          </ac:cxnSpMkLst>
        </pc:cxnChg>
        <pc:cxnChg chg="add mod">
          <ac:chgData name="Bo Tang" userId="332dbdf67b1791cd" providerId="LiveId" clId="{31A5A1A3-D443-415D-B743-2467B0C08EC2}" dt="2024-05-03T05:31:13.832" v="360" actId="1036"/>
          <ac:cxnSpMkLst>
            <pc:docMk/>
            <pc:sldMk cId="3536482602" sldId="256"/>
            <ac:cxnSpMk id="1041" creationId="{C5BBC2AF-D33C-964B-03B1-ADE1E939DBB3}"/>
          </ac:cxnSpMkLst>
        </pc:cxnChg>
        <pc:cxnChg chg="add mod ord">
          <ac:chgData name="Bo Tang" userId="332dbdf67b1791cd" providerId="LiveId" clId="{31A5A1A3-D443-415D-B743-2467B0C08EC2}" dt="2024-05-03T05:30:56.800" v="356" actId="1582"/>
          <ac:cxnSpMkLst>
            <pc:docMk/>
            <pc:sldMk cId="3536482602" sldId="256"/>
            <ac:cxnSpMk id="1045" creationId="{20A027D7-14D3-ADD8-E2F2-073D6CC42B10}"/>
          </ac:cxnSpMkLst>
        </pc:cxnChg>
        <pc:cxnChg chg="add mod ord">
          <ac:chgData name="Bo Tang" userId="332dbdf67b1791cd" providerId="LiveId" clId="{31A5A1A3-D443-415D-B743-2467B0C08EC2}" dt="2024-05-03T05:30:56.800" v="356" actId="1582"/>
          <ac:cxnSpMkLst>
            <pc:docMk/>
            <pc:sldMk cId="3536482602" sldId="256"/>
            <ac:cxnSpMk id="1047" creationId="{3B49F471-FA73-C1BD-99E7-2DDA3875337A}"/>
          </ac:cxnSpMkLst>
        </pc:cxnChg>
        <pc:cxnChg chg="add mod ord">
          <ac:chgData name="Bo Tang" userId="332dbdf67b1791cd" providerId="LiveId" clId="{31A5A1A3-D443-415D-B743-2467B0C08EC2}" dt="2024-05-03T05:30:56.800" v="356" actId="1582"/>
          <ac:cxnSpMkLst>
            <pc:docMk/>
            <pc:sldMk cId="3536482602" sldId="256"/>
            <ac:cxnSpMk id="1053" creationId="{CF36725C-0DF3-D291-1C09-F1994F519690}"/>
          </ac:cxnSpMkLst>
        </pc:cxnChg>
        <pc:cxnChg chg="mod">
          <ac:chgData name="Bo Tang" userId="332dbdf67b1791cd" providerId="LiveId" clId="{31A5A1A3-D443-415D-B743-2467B0C08EC2}" dt="2024-05-04T02:16:38.213" v="410"/>
          <ac:cxnSpMkLst>
            <pc:docMk/>
            <pc:sldMk cId="3536482602" sldId="256"/>
            <ac:cxnSpMk id="1070" creationId="{F0789562-0617-8049-EC8C-5306A2F75F49}"/>
          </ac:cxnSpMkLst>
        </pc:cxnChg>
        <pc:cxnChg chg="mod">
          <ac:chgData name="Bo Tang" userId="332dbdf67b1791cd" providerId="LiveId" clId="{31A5A1A3-D443-415D-B743-2467B0C08EC2}" dt="2024-05-04T02:16:38.213" v="410"/>
          <ac:cxnSpMkLst>
            <pc:docMk/>
            <pc:sldMk cId="3536482602" sldId="256"/>
            <ac:cxnSpMk id="1074" creationId="{9E9C04A0-ADC2-2B31-FE13-3C409E244901}"/>
          </ac:cxnSpMkLst>
        </pc:cxnChg>
      </pc:sldChg>
    </pc:docChg>
  </pc:docChgLst>
  <pc:docChgLst>
    <pc:chgData name="Bo Tang" userId="332dbdf67b1791cd" providerId="LiveId" clId="{0CC41EC3-D5AE-4A4E-BCBF-91A1A4A8A767}"/>
    <pc:docChg chg="undo custSel modSld modMainMaster">
      <pc:chgData name="Bo Tang" userId="332dbdf67b1791cd" providerId="LiveId" clId="{0CC41EC3-D5AE-4A4E-BCBF-91A1A4A8A767}" dt="2024-09-27T18:03:33.422" v="186" actId="167"/>
      <pc:docMkLst>
        <pc:docMk/>
      </pc:docMkLst>
      <pc:sldChg chg="addSp delSp modSp mod">
        <pc:chgData name="Bo Tang" userId="332dbdf67b1791cd" providerId="LiveId" clId="{0CC41EC3-D5AE-4A4E-BCBF-91A1A4A8A767}" dt="2024-09-27T18:03:33.422" v="186" actId="167"/>
        <pc:sldMkLst>
          <pc:docMk/>
          <pc:sldMk cId="3536482602" sldId="256"/>
        </pc:sldMkLst>
        <pc:spChg chg="add del mod">
          <ac:chgData name="Bo Tang" userId="332dbdf67b1791cd" providerId="LiveId" clId="{0CC41EC3-D5AE-4A4E-BCBF-91A1A4A8A767}" dt="2024-09-27T17:58:34.533" v="152" actId="11529"/>
          <ac:spMkLst>
            <pc:docMk/>
            <pc:sldMk cId="3536482602" sldId="256"/>
            <ac:spMk id="4" creationId="{DDFBD661-817F-3B93-2D3D-5D084FC4A956}"/>
          </ac:spMkLst>
        </pc:spChg>
        <pc:spChg chg="add mod ord">
          <ac:chgData name="Bo Tang" userId="332dbdf67b1791cd" providerId="LiveId" clId="{0CC41EC3-D5AE-4A4E-BCBF-91A1A4A8A767}" dt="2024-09-27T18:03:33.422" v="186" actId="167"/>
          <ac:spMkLst>
            <pc:docMk/>
            <pc:sldMk cId="3536482602" sldId="256"/>
            <ac:spMk id="6" creationId="{D39C60D4-4CEA-E3F8-2D2F-E3DE4E0B0C4A}"/>
          </ac:spMkLst>
        </pc:spChg>
        <pc:spChg chg="mod">
          <ac:chgData name="Bo Tang" userId="332dbdf67b1791cd" providerId="LiveId" clId="{0CC41EC3-D5AE-4A4E-BCBF-91A1A4A8A767}" dt="2024-09-27T18:00:38.929" v="170" actId="165"/>
          <ac:spMkLst>
            <pc:docMk/>
            <pc:sldMk cId="3536482602" sldId="256"/>
            <ac:spMk id="11" creationId="{E56EB9DD-4005-F5B8-03FF-5FCC55C6DB7A}"/>
          </ac:spMkLst>
        </pc:spChg>
        <pc:spChg chg="mod">
          <ac:chgData name="Bo Tang" userId="332dbdf67b1791cd" providerId="LiveId" clId="{0CC41EC3-D5AE-4A4E-BCBF-91A1A4A8A767}" dt="2024-09-27T18:00:38.929" v="170" actId="165"/>
          <ac:spMkLst>
            <pc:docMk/>
            <pc:sldMk cId="3536482602" sldId="256"/>
            <ac:spMk id="12" creationId="{2AF4E074-F092-3ADD-ED2F-96952E45224F}"/>
          </ac:spMkLst>
        </pc:spChg>
        <pc:spChg chg="mod">
          <ac:chgData name="Bo Tang" userId="332dbdf67b1791cd" providerId="LiveId" clId="{0CC41EC3-D5AE-4A4E-BCBF-91A1A4A8A767}" dt="2024-09-27T18:00:38.929" v="170" actId="165"/>
          <ac:spMkLst>
            <pc:docMk/>
            <pc:sldMk cId="3536482602" sldId="256"/>
            <ac:spMk id="13" creationId="{13CD2760-9F31-C9F0-AEDD-E982673EEC96}"/>
          </ac:spMkLst>
        </pc:spChg>
        <pc:spChg chg="mod">
          <ac:chgData name="Bo Tang" userId="332dbdf67b1791cd" providerId="LiveId" clId="{0CC41EC3-D5AE-4A4E-BCBF-91A1A4A8A767}" dt="2024-09-27T18:00:38.929" v="170" actId="165"/>
          <ac:spMkLst>
            <pc:docMk/>
            <pc:sldMk cId="3536482602" sldId="256"/>
            <ac:spMk id="15" creationId="{DD3F59D2-18CD-3FDA-A0DC-F7BE3C511DFF}"/>
          </ac:spMkLst>
        </pc:spChg>
        <pc:spChg chg="mod">
          <ac:chgData name="Bo Tang" userId="332dbdf67b1791cd" providerId="LiveId" clId="{0CC41EC3-D5AE-4A4E-BCBF-91A1A4A8A767}" dt="2024-09-27T18:00:38.929" v="170" actId="165"/>
          <ac:spMkLst>
            <pc:docMk/>
            <pc:sldMk cId="3536482602" sldId="256"/>
            <ac:spMk id="16" creationId="{AA11FC38-66D2-8998-E22E-6FCCBB842E17}"/>
          </ac:spMkLst>
        </pc:spChg>
        <pc:spChg chg="mod">
          <ac:chgData name="Bo Tang" userId="332dbdf67b1791cd" providerId="LiveId" clId="{0CC41EC3-D5AE-4A4E-BCBF-91A1A4A8A767}" dt="2024-09-27T18:00:38.929" v="170" actId="165"/>
          <ac:spMkLst>
            <pc:docMk/>
            <pc:sldMk cId="3536482602" sldId="256"/>
            <ac:spMk id="19" creationId="{256C351D-1730-2B39-8FF8-9E09EA66E0C7}"/>
          </ac:spMkLst>
        </pc:spChg>
        <pc:spChg chg="mod">
          <ac:chgData name="Bo Tang" userId="332dbdf67b1791cd" providerId="LiveId" clId="{0CC41EC3-D5AE-4A4E-BCBF-91A1A4A8A767}" dt="2024-09-27T18:00:38.929" v="170" actId="165"/>
          <ac:spMkLst>
            <pc:docMk/>
            <pc:sldMk cId="3536482602" sldId="256"/>
            <ac:spMk id="21" creationId="{C4C2F0BE-53B3-C550-2D11-AD3CE5320912}"/>
          </ac:spMkLst>
        </pc:spChg>
        <pc:spChg chg="mod">
          <ac:chgData name="Bo Tang" userId="332dbdf67b1791cd" providerId="LiveId" clId="{0CC41EC3-D5AE-4A4E-BCBF-91A1A4A8A767}" dt="2024-09-27T18:00:38.929" v="170" actId="165"/>
          <ac:spMkLst>
            <pc:docMk/>
            <pc:sldMk cId="3536482602" sldId="256"/>
            <ac:spMk id="22" creationId="{3B67587E-08C6-28FA-480A-B442CE54CC50}"/>
          </ac:spMkLst>
        </pc:spChg>
        <pc:spChg chg="mod">
          <ac:chgData name="Bo Tang" userId="332dbdf67b1791cd" providerId="LiveId" clId="{0CC41EC3-D5AE-4A4E-BCBF-91A1A4A8A767}" dt="2024-09-27T18:00:38.929" v="170" actId="165"/>
          <ac:spMkLst>
            <pc:docMk/>
            <pc:sldMk cId="3536482602" sldId="256"/>
            <ac:spMk id="24" creationId="{C7FD386B-6AD1-8F38-7B06-C7D954C63A6C}"/>
          </ac:spMkLst>
        </pc:spChg>
        <pc:spChg chg="mod">
          <ac:chgData name="Bo Tang" userId="332dbdf67b1791cd" providerId="LiveId" clId="{0CC41EC3-D5AE-4A4E-BCBF-91A1A4A8A767}" dt="2024-09-27T18:00:38.929" v="170" actId="165"/>
          <ac:spMkLst>
            <pc:docMk/>
            <pc:sldMk cId="3536482602" sldId="256"/>
            <ac:spMk id="25" creationId="{B4BEC158-E1DC-AAD8-5E02-84563742F361}"/>
          </ac:spMkLst>
        </pc:spChg>
        <pc:spChg chg="mod">
          <ac:chgData name="Bo Tang" userId="332dbdf67b1791cd" providerId="LiveId" clId="{0CC41EC3-D5AE-4A4E-BCBF-91A1A4A8A767}" dt="2024-09-27T18:00:38.929" v="170" actId="165"/>
          <ac:spMkLst>
            <pc:docMk/>
            <pc:sldMk cId="3536482602" sldId="256"/>
            <ac:spMk id="26" creationId="{826DAAF2-EF65-DFCE-1092-D723C88654BF}"/>
          </ac:spMkLst>
        </pc:spChg>
        <pc:spChg chg="mod">
          <ac:chgData name="Bo Tang" userId="332dbdf67b1791cd" providerId="LiveId" clId="{0CC41EC3-D5AE-4A4E-BCBF-91A1A4A8A767}" dt="2024-09-27T18:00:38.929" v="170" actId="165"/>
          <ac:spMkLst>
            <pc:docMk/>
            <pc:sldMk cId="3536482602" sldId="256"/>
            <ac:spMk id="27" creationId="{7704CFDA-DF5C-E1AF-9304-95B3491E68C0}"/>
          </ac:spMkLst>
        </pc:spChg>
        <pc:spChg chg="mod">
          <ac:chgData name="Bo Tang" userId="332dbdf67b1791cd" providerId="LiveId" clId="{0CC41EC3-D5AE-4A4E-BCBF-91A1A4A8A767}" dt="2024-09-27T18:00:38.929" v="170" actId="165"/>
          <ac:spMkLst>
            <pc:docMk/>
            <pc:sldMk cId="3536482602" sldId="256"/>
            <ac:spMk id="28" creationId="{D24F1345-1315-2E0B-C106-A26D46D46715}"/>
          </ac:spMkLst>
        </pc:spChg>
        <pc:spChg chg="mod">
          <ac:chgData name="Bo Tang" userId="332dbdf67b1791cd" providerId="LiveId" clId="{0CC41EC3-D5AE-4A4E-BCBF-91A1A4A8A767}" dt="2024-09-27T18:00:38.929" v="170" actId="165"/>
          <ac:spMkLst>
            <pc:docMk/>
            <pc:sldMk cId="3536482602" sldId="256"/>
            <ac:spMk id="29" creationId="{F4E6CAB9-408A-4A14-85FD-BED65FCD33DA}"/>
          </ac:spMkLst>
        </pc:spChg>
        <pc:spChg chg="mod">
          <ac:chgData name="Bo Tang" userId="332dbdf67b1791cd" providerId="LiveId" clId="{0CC41EC3-D5AE-4A4E-BCBF-91A1A4A8A767}" dt="2024-09-27T18:00:38.929" v="170" actId="165"/>
          <ac:spMkLst>
            <pc:docMk/>
            <pc:sldMk cId="3536482602" sldId="256"/>
            <ac:spMk id="30" creationId="{5534F930-E576-5B3F-ACE7-857069CC257A}"/>
          </ac:spMkLst>
        </pc:spChg>
        <pc:spChg chg="mod">
          <ac:chgData name="Bo Tang" userId="332dbdf67b1791cd" providerId="LiveId" clId="{0CC41EC3-D5AE-4A4E-BCBF-91A1A4A8A767}" dt="2024-09-27T18:00:38.929" v="170" actId="165"/>
          <ac:spMkLst>
            <pc:docMk/>
            <pc:sldMk cId="3536482602" sldId="256"/>
            <ac:spMk id="31" creationId="{CA3CD416-611F-3C97-2E3F-3FB806AEB405}"/>
          </ac:spMkLst>
        </pc:spChg>
        <pc:spChg chg="mod">
          <ac:chgData name="Bo Tang" userId="332dbdf67b1791cd" providerId="LiveId" clId="{0CC41EC3-D5AE-4A4E-BCBF-91A1A4A8A767}" dt="2024-09-27T18:00:38.929" v="170" actId="165"/>
          <ac:spMkLst>
            <pc:docMk/>
            <pc:sldMk cId="3536482602" sldId="256"/>
            <ac:spMk id="47" creationId="{710BD693-E7F2-A9DB-F795-543C980530BB}"/>
          </ac:spMkLst>
        </pc:spChg>
        <pc:spChg chg="mod topLvl">
          <ac:chgData name="Bo Tang" userId="332dbdf67b1791cd" providerId="LiveId" clId="{0CC41EC3-D5AE-4A4E-BCBF-91A1A4A8A767}" dt="2024-09-27T18:01:22.016" v="178" actId="164"/>
          <ac:spMkLst>
            <pc:docMk/>
            <pc:sldMk cId="3536482602" sldId="256"/>
            <ac:spMk id="54" creationId="{5CB2CB96-701F-87A9-D134-F02FF1F9DBBD}"/>
          </ac:spMkLst>
        </pc:spChg>
        <pc:spChg chg="mod topLvl">
          <ac:chgData name="Bo Tang" userId="332dbdf67b1791cd" providerId="LiveId" clId="{0CC41EC3-D5AE-4A4E-BCBF-91A1A4A8A767}" dt="2024-09-27T18:01:22.016" v="178" actId="164"/>
          <ac:spMkLst>
            <pc:docMk/>
            <pc:sldMk cId="3536482602" sldId="256"/>
            <ac:spMk id="55" creationId="{2FC037A6-9EDB-9CFE-3DDF-1C784287813B}"/>
          </ac:spMkLst>
        </pc:spChg>
        <pc:spChg chg="mod topLvl">
          <ac:chgData name="Bo Tang" userId="332dbdf67b1791cd" providerId="LiveId" clId="{0CC41EC3-D5AE-4A4E-BCBF-91A1A4A8A767}" dt="2024-09-27T18:01:22.016" v="178" actId="164"/>
          <ac:spMkLst>
            <pc:docMk/>
            <pc:sldMk cId="3536482602" sldId="256"/>
            <ac:spMk id="56" creationId="{EE81D438-C391-291B-C55C-166ADFFF38B3}"/>
          </ac:spMkLst>
        </pc:spChg>
        <pc:spChg chg="mod topLvl">
          <ac:chgData name="Bo Tang" userId="332dbdf67b1791cd" providerId="LiveId" clId="{0CC41EC3-D5AE-4A4E-BCBF-91A1A4A8A767}" dt="2024-09-27T18:01:22.016" v="178" actId="164"/>
          <ac:spMkLst>
            <pc:docMk/>
            <pc:sldMk cId="3536482602" sldId="256"/>
            <ac:spMk id="57" creationId="{9BE63822-A03A-7386-34D4-22FB763FCE99}"/>
          </ac:spMkLst>
        </pc:spChg>
        <pc:spChg chg="mod topLvl">
          <ac:chgData name="Bo Tang" userId="332dbdf67b1791cd" providerId="LiveId" clId="{0CC41EC3-D5AE-4A4E-BCBF-91A1A4A8A767}" dt="2024-09-27T18:01:22.016" v="178" actId="164"/>
          <ac:spMkLst>
            <pc:docMk/>
            <pc:sldMk cId="3536482602" sldId="256"/>
            <ac:spMk id="58" creationId="{BF697BA2-B88C-B815-C0AF-08F3B8730B32}"/>
          </ac:spMkLst>
        </pc:spChg>
        <pc:spChg chg="mod topLvl">
          <ac:chgData name="Bo Tang" userId="332dbdf67b1791cd" providerId="LiveId" clId="{0CC41EC3-D5AE-4A4E-BCBF-91A1A4A8A767}" dt="2024-09-27T18:01:22.016" v="178" actId="164"/>
          <ac:spMkLst>
            <pc:docMk/>
            <pc:sldMk cId="3536482602" sldId="256"/>
            <ac:spMk id="60" creationId="{E0ABBE45-76C3-6CDC-C971-46CC25508ACB}"/>
          </ac:spMkLst>
        </pc:spChg>
        <pc:spChg chg="mod topLvl">
          <ac:chgData name="Bo Tang" userId="332dbdf67b1791cd" providerId="LiveId" clId="{0CC41EC3-D5AE-4A4E-BCBF-91A1A4A8A767}" dt="2024-09-27T18:01:22.016" v="178" actId="164"/>
          <ac:spMkLst>
            <pc:docMk/>
            <pc:sldMk cId="3536482602" sldId="256"/>
            <ac:spMk id="61" creationId="{633D9BCB-809C-1047-73E3-F7C19DF88BCF}"/>
          </ac:spMkLst>
        </pc:spChg>
        <pc:spChg chg="mod topLvl">
          <ac:chgData name="Bo Tang" userId="332dbdf67b1791cd" providerId="LiveId" clId="{0CC41EC3-D5AE-4A4E-BCBF-91A1A4A8A767}" dt="2024-09-27T18:01:22.016" v="178" actId="164"/>
          <ac:spMkLst>
            <pc:docMk/>
            <pc:sldMk cId="3536482602" sldId="256"/>
            <ac:spMk id="62" creationId="{5AAE94B9-CA88-B7C8-058B-55774C42D37E}"/>
          </ac:spMkLst>
        </pc:spChg>
        <pc:spChg chg="mod topLvl">
          <ac:chgData name="Bo Tang" userId="332dbdf67b1791cd" providerId="LiveId" clId="{0CC41EC3-D5AE-4A4E-BCBF-91A1A4A8A767}" dt="2024-09-27T18:01:22.016" v="178" actId="164"/>
          <ac:spMkLst>
            <pc:docMk/>
            <pc:sldMk cId="3536482602" sldId="256"/>
            <ac:spMk id="63" creationId="{5C196167-17CC-9EA5-C2FE-78038460B0AC}"/>
          </ac:spMkLst>
        </pc:spChg>
        <pc:spChg chg="mod topLvl">
          <ac:chgData name="Bo Tang" userId="332dbdf67b1791cd" providerId="LiveId" clId="{0CC41EC3-D5AE-4A4E-BCBF-91A1A4A8A767}" dt="2024-09-27T18:01:22.016" v="178" actId="164"/>
          <ac:spMkLst>
            <pc:docMk/>
            <pc:sldMk cId="3536482602" sldId="256"/>
            <ac:spMk id="1024" creationId="{E3664C8C-965F-6786-5D52-ACED3E0595EB}"/>
          </ac:spMkLst>
        </pc:spChg>
        <pc:spChg chg="mod topLvl">
          <ac:chgData name="Bo Tang" userId="332dbdf67b1791cd" providerId="LiveId" clId="{0CC41EC3-D5AE-4A4E-BCBF-91A1A4A8A767}" dt="2024-09-27T18:01:22.016" v="178" actId="164"/>
          <ac:spMkLst>
            <pc:docMk/>
            <pc:sldMk cId="3536482602" sldId="256"/>
            <ac:spMk id="1025" creationId="{0CF62DC9-52E9-C8D7-4212-45CD72943DB7}"/>
          </ac:spMkLst>
        </pc:spChg>
        <pc:spChg chg="mod topLvl">
          <ac:chgData name="Bo Tang" userId="332dbdf67b1791cd" providerId="LiveId" clId="{0CC41EC3-D5AE-4A4E-BCBF-91A1A4A8A767}" dt="2024-09-27T18:01:22.016" v="178" actId="164"/>
          <ac:spMkLst>
            <pc:docMk/>
            <pc:sldMk cId="3536482602" sldId="256"/>
            <ac:spMk id="1027" creationId="{C53655D0-34FC-A425-A1CD-47CD3A967521}"/>
          </ac:spMkLst>
        </pc:spChg>
        <pc:spChg chg="mod topLvl">
          <ac:chgData name="Bo Tang" userId="332dbdf67b1791cd" providerId="LiveId" clId="{0CC41EC3-D5AE-4A4E-BCBF-91A1A4A8A767}" dt="2024-09-27T18:01:22.016" v="178" actId="164"/>
          <ac:spMkLst>
            <pc:docMk/>
            <pc:sldMk cId="3536482602" sldId="256"/>
            <ac:spMk id="1028" creationId="{000042D4-99C0-C94A-859F-D782D3C17AB9}"/>
          </ac:spMkLst>
        </pc:spChg>
        <pc:spChg chg="mod topLvl">
          <ac:chgData name="Bo Tang" userId="332dbdf67b1791cd" providerId="LiveId" clId="{0CC41EC3-D5AE-4A4E-BCBF-91A1A4A8A767}" dt="2024-09-27T18:01:22.016" v="178" actId="164"/>
          <ac:spMkLst>
            <pc:docMk/>
            <pc:sldMk cId="3536482602" sldId="256"/>
            <ac:spMk id="1029" creationId="{6CBB0E72-3BC8-5786-4352-977AA4843C97}"/>
          </ac:spMkLst>
        </pc:spChg>
        <pc:spChg chg="mod topLvl">
          <ac:chgData name="Bo Tang" userId="332dbdf67b1791cd" providerId="LiveId" clId="{0CC41EC3-D5AE-4A4E-BCBF-91A1A4A8A767}" dt="2024-09-27T18:01:22.016" v="178" actId="164"/>
          <ac:spMkLst>
            <pc:docMk/>
            <pc:sldMk cId="3536482602" sldId="256"/>
            <ac:spMk id="1030" creationId="{6DF7FF08-9504-9235-A543-0FD34532C9EF}"/>
          </ac:spMkLst>
        </pc:spChg>
        <pc:spChg chg="mod topLvl">
          <ac:chgData name="Bo Tang" userId="332dbdf67b1791cd" providerId="LiveId" clId="{0CC41EC3-D5AE-4A4E-BCBF-91A1A4A8A767}" dt="2024-09-27T18:01:22.016" v="178" actId="164"/>
          <ac:spMkLst>
            <pc:docMk/>
            <pc:sldMk cId="3536482602" sldId="256"/>
            <ac:spMk id="1031" creationId="{8026F57E-E10B-252E-18C5-B2B389C177A1}"/>
          </ac:spMkLst>
        </pc:spChg>
        <pc:spChg chg="mod topLvl">
          <ac:chgData name="Bo Tang" userId="332dbdf67b1791cd" providerId="LiveId" clId="{0CC41EC3-D5AE-4A4E-BCBF-91A1A4A8A767}" dt="2024-09-27T18:01:22.016" v="178" actId="164"/>
          <ac:spMkLst>
            <pc:docMk/>
            <pc:sldMk cId="3536482602" sldId="256"/>
            <ac:spMk id="1032" creationId="{4E2AA6F3-0112-EC64-1E3F-F096EB542499}"/>
          </ac:spMkLst>
        </pc:spChg>
        <pc:spChg chg="mod topLvl">
          <ac:chgData name="Bo Tang" userId="332dbdf67b1791cd" providerId="LiveId" clId="{0CC41EC3-D5AE-4A4E-BCBF-91A1A4A8A767}" dt="2024-09-27T18:01:22.016" v="178" actId="164"/>
          <ac:spMkLst>
            <pc:docMk/>
            <pc:sldMk cId="3536482602" sldId="256"/>
            <ac:spMk id="1033" creationId="{21DB5ECC-A1FC-F177-D94A-19C2C94A6AD6}"/>
          </ac:spMkLst>
        </pc:spChg>
        <pc:spChg chg="mod topLvl">
          <ac:chgData name="Bo Tang" userId="332dbdf67b1791cd" providerId="LiveId" clId="{0CC41EC3-D5AE-4A4E-BCBF-91A1A4A8A767}" dt="2024-09-27T18:01:22.016" v="178" actId="164"/>
          <ac:spMkLst>
            <pc:docMk/>
            <pc:sldMk cId="3536482602" sldId="256"/>
            <ac:spMk id="1034" creationId="{AD373582-7974-4D77-FEF1-0947AF1E03EC}"/>
          </ac:spMkLst>
        </pc:spChg>
        <pc:spChg chg="mod topLvl">
          <ac:chgData name="Bo Tang" userId="332dbdf67b1791cd" providerId="LiveId" clId="{0CC41EC3-D5AE-4A4E-BCBF-91A1A4A8A767}" dt="2024-09-27T18:01:22.016" v="178" actId="164"/>
          <ac:spMkLst>
            <pc:docMk/>
            <pc:sldMk cId="3536482602" sldId="256"/>
            <ac:spMk id="1035" creationId="{D207E57B-4DDA-F7DD-B56E-179DB3B8C1D9}"/>
          </ac:spMkLst>
        </pc:spChg>
        <pc:spChg chg="mod topLvl">
          <ac:chgData name="Bo Tang" userId="332dbdf67b1791cd" providerId="LiveId" clId="{0CC41EC3-D5AE-4A4E-BCBF-91A1A4A8A767}" dt="2024-09-27T18:01:22.016" v="178" actId="164"/>
          <ac:spMkLst>
            <pc:docMk/>
            <pc:sldMk cId="3536482602" sldId="256"/>
            <ac:spMk id="1036" creationId="{F8EC1034-4505-CE8C-4D57-28E7475D43D9}"/>
          </ac:spMkLst>
        </pc:spChg>
        <pc:spChg chg="mod topLvl">
          <ac:chgData name="Bo Tang" userId="332dbdf67b1791cd" providerId="LiveId" clId="{0CC41EC3-D5AE-4A4E-BCBF-91A1A4A8A767}" dt="2024-09-27T18:01:22.016" v="178" actId="164"/>
          <ac:spMkLst>
            <pc:docMk/>
            <pc:sldMk cId="3536482602" sldId="256"/>
            <ac:spMk id="1037" creationId="{56A30FDB-C8DF-E191-570F-973AD00CEA81}"/>
          </ac:spMkLst>
        </pc:spChg>
        <pc:spChg chg="mod topLvl">
          <ac:chgData name="Bo Tang" userId="332dbdf67b1791cd" providerId="LiveId" clId="{0CC41EC3-D5AE-4A4E-BCBF-91A1A4A8A767}" dt="2024-09-27T18:01:22.016" v="178" actId="164"/>
          <ac:spMkLst>
            <pc:docMk/>
            <pc:sldMk cId="3536482602" sldId="256"/>
            <ac:spMk id="1038" creationId="{6A01DE07-79BF-A599-9CF9-407B3FA20462}"/>
          </ac:spMkLst>
        </pc:spChg>
        <pc:spChg chg="mod topLvl">
          <ac:chgData name="Bo Tang" userId="332dbdf67b1791cd" providerId="LiveId" clId="{0CC41EC3-D5AE-4A4E-BCBF-91A1A4A8A767}" dt="2024-09-27T18:01:22.016" v="178" actId="164"/>
          <ac:spMkLst>
            <pc:docMk/>
            <pc:sldMk cId="3536482602" sldId="256"/>
            <ac:spMk id="1039" creationId="{D9781EC5-33E7-D2A2-72A1-966EA8C7A4C7}"/>
          </ac:spMkLst>
        </pc:spChg>
        <pc:spChg chg="mod topLvl">
          <ac:chgData name="Bo Tang" userId="332dbdf67b1791cd" providerId="LiveId" clId="{0CC41EC3-D5AE-4A4E-BCBF-91A1A4A8A767}" dt="2024-09-27T18:01:22.016" v="178" actId="164"/>
          <ac:spMkLst>
            <pc:docMk/>
            <pc:sldMk cId="3536482602" sldId="256"/>
            <ac:spMk id="1040" creationId="{5676E5F0-0B0A-F8F3-5290-117611497924}"/>
          </ac:spMkLst>
        </pc:spChg>
        <pc:spChg chg="mod ord topLvl">
          <ac:chgData name="Bo Tang" userId="332dbdf67b1791cd" providerId="LiveId" clId="{0CC41EC3-D5AE-4A4E-BCBF-91A1A4A8A767}" dt="2024-09-27T18:03:30.784" v="185" actId="207"/>
          <ac:spMkLst>
            <pc:docMk/>
            <pc:sldMk cId="3536482602" sldId="256"/>
            <ac:spMk id="1056" creationId="{A4B5AAE0-44F3-59D8-FA6F-6A68EC02C598}"/>
          </ac:spMkLst>
        </pc:spChg>
        <pc:spChg chg="mod topLvl">
          <ac:chgData name="Bo Tang" userId="332dbdf67b1791cd" providerId="LiveId" clId="{0CC41EC3-D5AE-4A4E-BCBF-91A1A4A8A767}" dt="2024-09-27T18:01:51.192" v="181" actId="164"/>
          <ac:spMkLst>
            <pc:docMk/>
            <pc:sldMk cId="3536482602" sldId="256"/>
            <ac:spMk id="1059" creationId="{AC3E2EE8-E518-A90D-D870-A0A0D945A1A6}"/>
          </ac:spMkLst>
        </pc:spChg>
        <pc:spChg chg="mod">
          <ac:chgData name="Bo Tang" userId="332dbdf67b1791cd" providerId="LiveId" clId="{0CC41EC3-D5AE-4A4E-BCBF-91A1A4A8A767}" dt="2024-09-27T18:00:38.929" v="170" actId="165"/>
          <ac:spMkLst>
            <pc:docMk/>
            <pc:sldMk cId="3536482602" sldId="256"/>
            <ac:spMk id="1069" creationId="{55438617-4EC1-E9FC-059F-2BFABA592333}"/>
          </ac:spMkLst>
        </pc:spChg>
        <pc:spChg chg="mod">
          <ac:chgData name="Bo Tang" userId="332dbdf67b1791cd" providerId="LiveId" clId="{0CC41EC3-D5AE-4A4E-BCBF-91A1A4A8A767}" dt="2024-09-27T18:00:38.929" v="170" actId="165"/>
          <ac:spMkLst>
            <pc:docMk/>
            <pc:sldMk cId="3536482602" sldId="256"/>
            <ac:spMk id="1073" creationId="{43809BD3-7D1D-0E7B-B948-E83A62A19EAD}"/>
          </ac:spMkLst>
        </pc:spChg>
        <pc:spChg chg="mod">
          <ac:chgData name="Bo Tang" userId="332dbdf67b1791cd" providerId="LiveId" clId="{0CC41EC3-D5AE-4A4E-BCBF-91A1A4A8A767}" dt="2024-09-27T18:00:38.929" v="170" actId="165"/>
          <ac:spMkLst>
            <pc:docMk/>
            <pc:sldMk cId="3536482602" sldId="256"/>
            <ac:spMk id="1114" creationId="{F25F2E8C-4A10-8915-2FC2-E0CB07B107A5}"/>
          </ac:spMkLst>
        </pc:spChg>
        <pc:spChg chg="mod topLvl">
          <ac:chgData name="Bo Tang" userId="332dbdf67b1791cd" providerId="LiveId" clId="{0CC41EC3-D5AE-4A4E-BCBF-91A1A4A8A767}" dt="2024-09-27T18:01:56.665" v="182" actId="164"/>
          <ac:spMkLst>
            <pc:docMk/>
            <pc:sldMk cId="3536482602" sldId="256"/>
            <ac:spMk id="1127" creationId="{FE90EDE7-3CA5-A37E-1071-597DA107774D}"/>
          </ac:spMkLst>
        </pc:spChg>
        <pc:spChg chg="mod topLvl">
          <ac:chgData name="Bo Tang" userId="332dbdf67b1791cd" providerId="LiveId" clId="{0CC41EC3-D5AE-4A4E-BCBF-91A1A4A8A767}" dt="2024-09-27T18:01:56.665" v="182" actId="164"/>
          <ac:spMkLst>
            <pc:docMk/>
            <pc:sldMk cId="3536482602" sldId="256"/>
            <ac:spMk id="1128" creationId="{F711EC48-439C-5F16-75F4-EF1A6E991814}"/>
          </ac:spMkLst>
        </pc:spChg>
        <pc:spChg chg="mod topLvl">
          <ac:chgData name="Bo Tang" userId="332dbdf67b1791cd" providerId="LiveId" clId="{0CC41EC3-D5AE-4A4E-BCBF-91A1A4A8A767}" dt="2024-09-27T18:01:56.665" v="182" actId="164"/>
          <ac:spMkLst>
            <pc:docMk/>
            <pc:sldMk cId="3536482602" sldId="256"/>
            <ac:spMk id="1131" creationId="{2B86C883-EB01-F505-EBDE-521A2F4B2D2A}"/>
          </ac:spMkLst>
        </pc:spChg>
        <pc:grpChg chg="del mod topLvl">
          <ac:chgData name="Bo Tang" userId="332dbdf67b1791cd" providerId="LiveId" clId="{0CC41EC3-D5AE-4A4E-BCBF-91A1A4A8A767}" dt="2024-09-27T18:00:42.702" v="171" actId="165"/>
          <ac:grpSpMkLst>
            <pc:docMk/>
            <pc:sldMk cId="3536482602" sldId="256"/>
            <ac:grpSpMk id="2" creationId="{8ED21B10-2716-84D4-7D9A-A3DF18FB3E3D}"/>
          </ac:grpSpMkLst>
        </pc:grpChg>
        <pc:grpChg chg="add del mod">
          <ac:chgData name="Bo Tang" userId="332dbdf67b1791cd" providerId="LiveId" clId="{0CC41EC3-D5AE-4A4E-BCBF-91A1A4A8A767}" dt="2024-09-27T18:00:38.929" v="170" actId="165"/>
          <ac:grpSpMkLst>
            <pc:docMk/>
            <pc:sldMk cId="3536482602" sldId="256"/>
            <ac:grpSpMk id="3" creationId="{EE97F4A6-C1A4-075D-4C75-C893F1698F05}"/>
          </ac:grpSpMkLst>
        </pc:grpChg>
        <pc:grpChg chg="mod topLvl">
          <ac:chgData name="Bo Tang" userId="332dbdf67b1791cd" providerId="LiveId" clId="{0CC41EC3-D5AE-4A4E-BCBF-91A1A4A8A767}" dt="2024-09-27T18:01:56.665" v="182" actId="164"/>
          <ac:grpSpMkLst>
            <pc:docMk/>
            <pc:sldMk cId="3536482602" sldId="256"/>
            <ac:grpSpMk id="5" creationId="{04E21CCD-4EF7-A461-050F-F112F119F97E}"/>
          </ac:grpSpMkLst>
        </pc:grpChg>
        <pc:grpChg chg="add mod">
          <ac:chgData name="Bo Tang" userId="332dbdf67b1791cd" providerId="LiveId" clId="{0CC41EC3-D5AE-4A4E-BCBF-91A1A4A8A767}" dt="2024-09-27T18:01:51.192" v="181" actId="164"/>
          <ac:grpSpMkLst>
            <pc:docMk/>
            <pc:sldMk cId="3536482602" sldId="256"/>
            <ac:grpSpMk id="7" creationId="{F8DB8E8B-04D9-BA89-C8A0-F253E36F6BD3}"/>
          </ac:grpSpMkLst>
        </pc:grpChg>
        <pc:grpChg chg="add mod">
          <ac:chgData name="Bo Tang" userId="332dbdf67b1791cd" providerId="LiveId" clId="{0CC41EC3-D5AE-4A4E-BCBF-91A1A4A8A767}" dt="2024-09-27T18:01:56.665" v="182" actId="164"/>
          <ac:grpSpMkLst>
            <pc:docMk/>
            <pc:sldMk cId="3536482602" sldId="256"/>
            <ac:grpSpMk id="8" creationId="{EC25CB51-9874-A9C7-3189-FA164D7A7913}"/>
          </ac:grpSpMkLst>
        </pc:grpChg>
        <pc:grpChg chg="add mod">
          <ac:chgData name="Bo Tang" userId="332dbdf67b1791cd" providerId="LiveId" clId="{0CC41EC3-D5AE-4A4E-BCBF-91A1A4A8A767}" dt="2024-09-27T18:01:56.665" v="182" actId="164"/>
          <ac:grpSpMkLst>
            <pc:docMk/>
            <pc:sldMk cId="3536482602" sldId="256"/>
            <ac:grpSpMk id="9" creationId="{2FCCC294-BCDC-EA84-27EF-B709F9339E98}"/>
          </ac:grpSpMkLst>
        </pc:grpChg>
        <pc:grpChg chg="mod">
          <ac:chgData name="Bo Tang" userId="332dbdf67b1791cd" providerId="LiveId" clId="{0CC41EC3-D5AE-4A4E-BCBF-91A1A4A8A767}" dt="2024-09-27T18:00:38.929" v="170" actId="165"/>
          <ac:grpSpMkLst>
            <pc:docMk/>
            <pc:sldMk cId="3536482602" sldId="256"/>
            <ac:grpSpMk id="17" creationId="{113BBD8C-A3D8-DDAB-3757-E2A169472937}"/>
          </ac:grpSpMkLst>
        </pc:grpChg>
        <pc:grpChg chg="mod">
          <ac:chgData name="Bo Tang" userId="332dbdf67b1791cd" providerId="LiveId" clId="{0CC41EC3-D5AE-4A4E-BCBF-91A1A4A8A767}" dt="2024-09-27T18:00:38.929" v="170" actId="165"/>
          <ac:grpSpMkLst>
            <pc:docMk/>
            <pc:sldMk cId="3536482602" sldId="256"/>
            <ac:grpSpMk id="23" creationId="{998CAFD2-961A-A561-35A9-C7B7A892AF6D}"/>
          </ac:grpSpMkLst>
        </pc:grpChg>
        <pc:grpChg chg="mod topLvl">
          <ac:chgData name="Bo Tang" userId="332dbdf67b1791cd" providerId="LiveId" clId="{0CC41EC3-D5AE-4A4E-BCBF-91A1A4A8A767}" dt="2024-09-27T18:01:56.665" v="182" actId="164"/>
          <ac:grpSpMkLst>
            <pc:docMk/>
            <pc:sldMk cId="3536482602" sldId="256"/>
            <ac:grpSpMk id="48" creationId="{1DF76848-25DA-50B6-7290-FB965DF2CA75}"/>
          </ac:grpSpMkLst>
        </pc:grpChg>
        <pc:grpChg chg="mod">
          <ac:chgData name="Bo Tang" userId="332dbdf67b1791cd" providerId="LiveId" clId="{0CC41EC3-D5AE-4A4E-BCBF-91A1A4A8A767}" dt="2024-09-27T18:00:38.929" v="170" actId="165"/>
          <ac:grpSpMkLst>
            <pc:docMk/>
            <pc:sldMk cId="3536482602" sldId="256"/>
            <ac:grpSpMk id="1054" creationId="{AD5694B4-0998-6DD5-567B-25485E0BE575}"/>
          </ac:grpSpMkLst>
        </pc:grpChg>
        <pc:grpChg chg="del mod topLvl">
          <ac:chgData name="Bo Tang" userId="332dbdf67b1791cd" providerId="LiveId" clId="{0CC41EC3-D5AE-4A4E-BCBF-91A1A4A8A767}" dt="2024-09-27T18:00:46.613" v="172" actId="165"/>
          <ac:grpSpMkLst>
            <pc:docMk/>
            <pc:sldMk cId="3536482602" sldId="256"/>
            <ac:grpSpMk id="1057" creationId="{64EE39E0-C17A-BB39-68DD-AB945C489CC2}"/>
          </ac:grpSpMkLst>
        </pc:grpChg>
        <pc:grpChg chg="mod">
          <ac:chgData name="Bo Tang" userId="332dbdf67b1791cd" providerId="LiveId" clId="{0CC41EC3-D5AE-4A4E-BCBF-91A1A4A8A767}" dt="2024-09-27T18:00:38.929" v="170" actId="165"/>
          <ac:grpSpMkLst>
            <pc:docMk/>
            <pc:sldMk cId="3536482602" sldId="256"/>
            <ac:grpSpMk id="1079" creationId="{8A188382-4990-22BB-40D8-73F1481E467F}"/>
          </ac:grpSpMkLst>
        </pc:grpChg>
        <pc:grpChg chg="mod topLvl">
          <ac:chgData name="Bo Tang" userId="332dbdf67b1791cd" providerId="LiveId" clId="{0CC41EC3-D5AE-4A4E-BCBF-91A1A4A8A767}" dt="2024-09-27T18:01:56.665" v="182" actId="164"/>
          <ac:grpSpMkLst>
            <pc:docMk/>
            <pc:sldMk cId="3536482602" sldId="256"/>
            <ac:grpSpMk id="1115" creationId="{CB20EB91-B3C7-C4A6-1002-8572DF143580}"/>
          </ac:grpSpMkLst>
        </pc:grpChg>
        <pc:grpChg chg="mod topLvl">
          <ac:chgData name="Bo Tang" userId="332dbdf67b1791cd" providerId="LiveId" clId="{0CC41EC3-D5AE-4A4E-BCBF-91A1A4A8A767}" dt="2024-09-27T18:01:56.665" v="182" actId="164"/>
          <ac:grpSpMkLst>
            <pc:docMk/>
            <pc:sldMk cId="3536482602" sldId="256"/>
            <ac:grpSpMk id="1121" creationId="{1E684C22-7FB0-0095-6D7D-3E781CCB9DDE}"/>
          </ac:grpSpMkLst>
        </pc:grpChg>
        <pc:grpChg chg="mod topLvl">
          <ac:chgData name="Bo Tang" userId="332dbdf67b1791cd" providerId="LiveId" clId="{0CC41EC3-D5AE-4A4E-BCBF-91A1A4A8A767}" dt="2024-09-27T18:01:56.665" v="182" actId="164"/>
          <ac:grpSpMkLst>
            <pc:docMk/>
            <pc:sldMk cId="3536482602" sldId="256"/>
            <ac:grpSpMk id="1124" creationId="{4BDED34B-BE32-3AF1-FA0E-FB1E11E4865D}"/>
          </ac:grpSpMkLst>
        </pc:grpChg>
        <pc:cxnChg chg="mod">
          <ac:chgData name="Bo Tang" userId="332dbdf67b1791cd" providerId="LiveId" clId="{0CC41EC3-D5AE-4A4E-BCBF-91A1A4A8A767}" dt="2024-09-27T18:00:38.929" v="170" actId="165"/>
          <ac:cxnSpMkLst>
            <pc:docMk/>
            <pc:sldMk cId="3536482602" sldId="256"/>
            <ac:cxnSpMk id="32" creationId="{05B384F8-FD5D-622B-71CA-C64D4BB6AFDF}"/>
          </ac:cxnSpMkLst>
        </pc:cxnChg>
        <pc:cxnChg chg="mod">
          <ac:chgData name="Bo Tang" userId="332dbdf67b1791cd" providerId="LiveId" clId="{0CC41EC3-D5AE-4A4E-BCBF-91A1A4A8A767}" dt="2024-09-27T18:00:38.929" v="170" actId="165"/>
          <ac:cxnSpMkLst>
            <pc:docMk/>
            <pc:sldMk cId="3536482602" sldId="256"/>
            <ac:cxnSpMk id="33" creationId="{338B7D9E-A72A-240F-4F82-44246438C3A8}"/>
          </ac:cxnSpMkLst>
        </pc:cxnChg>
        <pc:cxnChg chg="mod">
          <ac:chgData name="Bo Tang" userId="332dbdf67b1791cd" providerId="LiveId" clId="{0CC41EC3-D5AE-4A4E-BCBF-91A1A4A8A767}" dt="2024-09-27T18:00:38.929" v="170" actId="165"/>
          <ac:cxnSpMkLst>
            <pc:docMk/>
            <pc:sldMk cId="3536482602" sldId="256"/>
            <ac:cxnSpMk id="34" creationId="{7D03339C-0FB1-81CE-4127-54D15C2ECCB0}"/>
          </ac:cxnSpMkLst>
        </pc:cxnChg>
        <pc:cxnChg chg="mod">
          <ac:chgData name="Bo Tang" userId="332dbdf67b1791cd" providerId="LiveId" clId="{0CC41EC3-D5AE-4A4E-BCBF-91A1A4A8A767}" dt="2024-09-27T18:00:38.929" v="170" actId="165"/>
          <ac:cxnSpMkLst>
            <pc:docMk/>
            <pc:sldMk cId="3536482602" sldId="256"/>
            <ac:cxnSpMk id="35" creationId="{6DA896C9-4D19-4C65-D4A5-57188A113611}"/>
          </ac:cxnSpMkLst>
        </pc:cxnChg>
        <pc:cxnChg chg="mod">
          <ac:chgData name="Bo Tang" userId="332dbdf67b1791cd" providerId="LiveId" clId="{0CC41EC3-D5AE-4A4E-BCBF-91A1A4A8A767}" dt="2024-09-27T18:00:38.929" v="170" actId="165"/>
          <ac:cxnSpMkLst>
            <pc:docMk/>
            <pc:sldMk cId="3536482602" sldId="256"/>
            <ac:cxnSpMk id="36" creationId="{D6A85677-D061-3E2E-DE88-1AFC27F76E49}"/>
          </ac:cxnSpMkLst>
        </pc:cxnChg>
        <pc:cxnChg chg="mod">
          <ac:chgData name="Bo Tang" userId="332dbdf67b1791cd" providerId="LiveId" clId="{0CC41EC3-D5AE-4A4E-BCBF-91A1A4A8A767}" dt="2024-09-27T18:00:38.929" v="170" actId="165"/>
          <ac:cxnSpMkLst>
            <pc:docMk/>
            <pc:sldMk cId="3536482602" sldId="256"/>
            <ac:cxnSpMk id="37" creationId="{FDEFD0FE-5F56-D40B-3726-1D10929D84F1}"/>
          </ac:cxnSpMkLst>
        </pc:cxnChg>
        <pc:cxnChg chg="mod">
          <ac:chgData name="Bo Tang" userId="332dbdf67b1791cd" providerId="LiveId" clId="{0CC41EC3-D5AE-4A4E-BCBF-91A1A4A8A767}" dt="2024-09-27T18:00:38.929" v="170" actId="165"/>
          <ac:cxnSpMkLst>
            <pc:docMk/>
            <pc:sldMk cId="3536482602" sldId="256"/>
            <ac:cxnSpMk id="38" creationId="{837269C9-24B0-461C-7E04-05B7D475ED29}"/>
          </ac:cxnSpMkLst>
        </pc:cxnChg>
        <pc:cxnChg chg="mod">
          <ac:chgData name="Bo Tang" userId="332dbdf67b1791cd" providerId="LiveId" clId="{0CC41EC3-D5AE-4A4E-BCBF-91A1A4A8A767}" dt="2024-09-27T18:00:38.929" v="170" actId="165"/>
          <ac:cxnSpMkLst>
            <pc:docMk/>
            <pc:sldMk cId="3536482602" sldId="256"/>
            <ac:cxnSpMk id="39" creationId="{D2337990-D6ED-69E8-547B-913AC98339BA}"/>
          </ac:cxnSpMkLst>
        </pc:cxnChg>
        <pc:cxnChg chg="mod">
          <ac:chgData name="Bo Tang" userId="332dbdf67b1791cd" providerId="LiveId" clId="{0CC41EC3-D5AE-4A4E-BCBF-91A1A4A8A767}" dt="2024-09-27T18:00:38.929" v="170" actId="165"/>
          <ac:cxnSpMkLst>
            <pc:docMk/>
            <pc:sldMk cId="3536482602" sldId="256"/>
            <ac:cxnSpMk id="40" creationId="{E13FCBBF-6F44-464B-8661-9CE9E9014353}"/>
          </ac:cxnSpMkLst>
        </pc:cxnChg>
        <pc:cxnChg chg="mod">
          <ac:chgData name="Bo Tang" userId="332dbdf67b1791cd" providerId="LiveId" clId="{0CC41EC3-D5AE-4A4E-BCBF-91A1A4A8A767}" dt="2024-09-27T18:00:38.929" v="170" actId="165"/>
          <ac:cxnSpMkLst>
            <pc:docMk/>
            <pc:sldMk cId="3536482602" sldId="256"/>
            <ac:cxnSpMk id="41" creationId="{0267DF60-D03D-95F5-4E16-D7F93461D764}"/>
          </ac:cxnSpMkLst>
        </pc:cxnChg>
        <pc:cxnChg chg="mod">
          <ac:chgData name="Bo Tang" userId="332dbdf67b1791cd" providerId="LiveId" clId="{0CC41EC3-D5AE-4A4E-BCBF-91A1A4A8A767}" dt="2024-09-27T18:00:38.929" v="170" actId="165"/>
          <ac:cxnSpMkLst>
            <pc:docMk/>
            <pc:sldMk cId="3536482602" sldId="256"/>
            <ac:cxnSpMk id="42" creationId="{EA246C65-C85B-747C-1484-EFAED7F57B0D}"/>
          </ac:cxnSpMkLst>
        </pc:cxnChg>
        <pc:cxnChg chg="mod">
          <ac:chgData name="Bo Tang" userId="332dbdf67b1791cd" providerId="LiveId" clId="{0CC41EC3-D5AE-4A4E-BCBF-91A1A4A8A767}" dt="2024-09-27T18:00:38.929" v="170" actId="165"/>
          <ac:cxnSpMkLst>
            <pc:docMk/>
            <pc:sldMk cId="3536482602" sldId="256"/>
            <ac:cxnSpMk id="43" creationId="{80E5C74C-BAD9-53EE-43D3-91A0A781FDE1}"/>
          </ac:cxnSpMkLst>
        </pc:cxnChg>
        <pc:cxnChg chg="mod">
          <ac:chgData name="Bo Tang" userId="332dbdf67b1791cd" providerId="LiveId" clId="{0CC41EC3-D5AE-4A4E-BCBF-91A1A4A8A767}" dt="2024-09-27T18:00:38.929" v="170" actId="165"/>
          <ac:cxnSpMkLst>
            <pc:docMk/>
            <pc:sldMk cId="3536482602" sldId="256"/>
            <ac:cxnSpMk id="44" creationId="{6B9AFD2C-05A6-F941-B364-E819BC07C4FC}"/>
          </ac:cxnSpMkLst>
        </pc:cxnChg>
        <pc:cxnChg chg="mod">
          <ac:chgData name="Bo Tang" userId="332dbdf67b1791cd" providerId="LiveId" clId="{0CC41EC3-D5AE-4A4E-BCBF-91A1A4A8A767}" dt="2024-09-27T18:00:38.929" v="170" actId="165"/>
          <ac:cxnSpMkLst>
            <pc:docMk/>
            <pc:sldMk cId="3536482602" sldId="256"/>
            <ac:cxnSpMk id="45" creationId="{001CDD9C-1406-90D2-2A6B-8A17D0978102}"/>
          </ac:cxnSpMkLst>
        </pc:cxnChg>
        <pc:cxnChg chg="mod">
          <ac:chgData name="Bo Tang" userId="332dbdf67b1791cd" providerId="LiveId" clId="{0CC41EC3-D5AE-4A4E-BCBF-91A1A4A8A767}" dt="2024-09-27T18:00:38.929" v="170" actId="165"/>
          <ac:cxnSpMkLst>
            <pc:docMk/>
            <pc:sldMk cId="3536482602" sldId="256"/>
            <ac:cxnSpMk id="46" creationId="{7629E6D2-621B-6BCC-1C76-493768247ECD}"/>
          </ac:cxnSpMkLst>
        </pc:cxnChg>
        <pc:cxnChg chg="mod topLvl">
          <ac:chgData name="Bo Tang" userId="332dbdf67b1791cd" providerId="LiveId" clId="{0CC41EC3-D5AE-4A4E-BCBF-91A1A4A8A767}" dt="2024-09-27T18:01:22.016" v="178" actId="164"/>
          <ac:cxnSpMkLst>
            <pc:docMk/>
            <pc:sldMk cId="3536482602" sldId="256"/>
            <ac:cxnSpMk id="50" creationId="{03F366B0-DEF6-609F-5599-B30CA28F6289}"/>
          </ac:cxnSpMkLst>
        </pc:cxnChg>
        <pc:cxnChg chg="mod topLvl">
          <ac:chgData name="Bo Tang" userId="332dbdf67b1791cd" providerId="LiveId" clId="{0CC41EC3-D5AE-4A4E-BCBF-91A1A4A8A767}" dt="2024-09-27T18:01:22.016" v="178" actId="164"/>
          <ac:cxnSpMkLst>
            <pc:docMk/>
            <pc:sldMk cId="3536482602" sldId="256"/>
            <ac:cxnSpMk id="51" creationId="{C5BBC2AF-D33C-964B-03B1-ADE1E939DBB3}"/>
          </ac:cxnSpMkLst>
        </pc:cxnChg>
        <pc:cxnChg chg="mod topLvl">
          <ac:chgData name="Bo Tang" userId="332dbdf67b1791cd" providerId="LiveId" clId="{0CC41EC3-D5AE-4A4E-BCBF-91A1A4A8A767}" dt="2024-09-27T18:01:22.016" v="178" actId="164"/>
          <ac:cxnSpMkLst>
            <pc:docMk/>
            <pc:sldMk cId="3536482602" sldId="256"/>
            <ac:cxnSpMk id="1042" creationId="{20A027D7-14D3-ADD8-E2F2-073D6CC42B10}"/>
          </ac:cxnSpMkLst>
        </pc:cxnChg>
        <pc:cxnChg chg="mod topLvl">
          <ac:chgData name="Bo Tang" userId="332dbdf67b1791cd" providerId="LiveId" clId="{0CC41EC3-D5AE-4A4E-BCBF-91A1A4A8A767}" dt="2024-09-27T18:01:22.016" v="178" actId="164"/>
          <ac:cxnSpMkLst>
            <pc:docMk/>
            <pc:sldMk cId="3536482602" sldId="256"/>
            <ac:cxnSpMk id="1043" creationId="{3B49F471-FA73-C1BD-99E7-2DDA3875337A}"/>
          </ac:cxnSpMkLst>
        </pc:cxnChg>
        <pc:cxnChg chg="mod topLvl">
          <ac:chgData name="Bo Tang" userId="332dbdf67b1791cd" providerId="LiveId" clId="{0CC41EC3-D5AE-4A4E-BCBF-91A1A4A8A767}" dt="2024-09-27T18:01:22.016" v="178" actId="164"/>
          <ac:cxnSpMkLst>
            <pc:docMk/>
            <pc:sldMk cId="3536482602" sldId="256"/>
            <ac:cxnSpMk id="1048" creationId="{CF36725C-0DF3-D291-1C09-F1994F519690}"/>
          </ac:cxnSpMkLst>
        </pc:cxnChg>
        <pc:cxnChg chg="mod">
          <ac:chgData name="Bo Tang" userId="332dbdf67b1791cd" providerId="LiveId" clId="{0CC41EC3-D5AE-4A4E-BCBF-91A1A4A8A767}" dt="2024-09-27T18:00:38.929" v="170" actId="165"/>
          <ac:cxnSpMkLst>
            <pc:docMk/>
            <pc:sldMk cId="3536482602" sldId="256"/>
            <ac:cxnSpMk id="1070" creationId="{F0789562-0617-8049-EC8C-5306A2F75F49}"/>
          </ac:cxnSpMkLst>
        </pc:cxnChg>
        <pc:cxnChg chg="mod">
          <ac:chgData name="Bo Tang" userId="332dbdf67b1791cd" providerId="LiveId" clId="{0CC41EC3-D5AE-4A4E-BCBF-91A1A4A8A767}" dt="2024-09-27T18:00:38.929" v="170" actId="165"/>
          <ac:cxnSpMkLst>
            <pc:docMk/>
            <pc:sldMk cId="3536482602" sldId="256"/>
            <ac:cxnSpMk id="1074" creationId="{9E9C04A0-ADC2-2B31-FE13-3C409E244901}"/>
          </ac:cxnSpMkLst>
        </pc:cxnChg>
        <pc:cxnChg chg="mod topLvl">
          <ac:chgData name="Bo Tang" userId="332dbdf67b1791cd" providerId="LiveId" clId="{0CC41EC3-D5AE-4A4E-BCBF-91A1A4A8A767}" dt="2024-09-27T18:01:56.665" v="182" actId="164"/>
          <ac:cxnSpMkLst>
            <pc:docMk/>
            <pc:sldMk cId="3536482602" sldId="256"/>
            <ac:cxnSpMk id="1118" creationId="{9DB238F9-C272-91D1-31FA-8C780BA83C1C}"/>
          </ac:cxnSpMkLst>
        </pc:cxnChg>
        <pc:cxnChg chg="mod">
          <ac:chgData name="Bo Tang" userId="332dbdf67b1791cd" providerId="LiveId" clId="{0CC41EC3-D5AE-4A4E-BCBF-91A1A4A8A767}" dt="2024-09-27T18:00:38.929" v="170" actId="165"/>
          <ac:cxnSpMkLst>
            <pc:docMk/>
            <pc:sldMk cId="3536482602" sldId="256"/>
            <ac:cxnSpMk id="1122" creationId="{850905DC-46D7-5831-B513-1C8C657A27B2}"/>
          </ac:cxnSpMkLst>
        </pc:cxnChg>
        <pc:cxnChg chg="mod">
          <ac:chgData name="Bo Tang" userId="332dbdf67b1791cd" providerId="LiveId" clId="{0CC41EC3-D5AE-4A4E-BCBF-91A1A4A8A767}" dt="2024-09-27T18:00:38.929" v="170" actId="165"/>
          <ac:cxnSpMkLst>
            <pc:docMk/>
            <pc:sldMk cId="3536482602" sldId="256"/>
            <ac:cxnSpMk id="1123" creationId="{737EA470-8F6E-F458-5619-CDEB3EAA1C31}"/>
          </ac:cxnSpMkLst>
        </pc:cxnChg>
        <pc:cxnChg chg="mod">
          <ac:chgData name="Bo Tang" userId="332dbdf67b1791cd" providerId="LiveId" clId="{0CC41EC3-D5AE-4A4E-BCBF-91A1A4A8A767}" dt="2024-09-27T18:00:38.929" v="170" actId="165"/>
          <ac:cxnSpMkLst>
            <pc:docMk/>
            <pc:sldMk cId="3536482602" sldId="256"/>
            <ac:cxnSpMk id="1125" creationId="{D0D7D563-682F-6B0D-FF0E-A8B67CA782DE}"/>
          </ac:cxnSpMkLst>
        </pc:cxnChg>
        <pc:cxnChg chg="mod">
          <ac:chgData name="Bo Tang" userId="332dbdf67b1791cd" providerId="LiveId" clId="{0CC41EC3-D5AE-4A4E-BCBF-91A1A4A8A767}" dt="2024-09-27T18:00:38.929" v="170" actId="165"/>
          <ac:cxnSpMkLst>
            <pc:docMk/>
            <pc:sldMk cId="3536482602" sldId="256"/>
            <ac:cxnSpMk id="1126" creationId="{D59FFF34-10F7-6C4A-2F6F-C95EC37B5B47}"/>
          </ac:cxnSpMkLst>
        </pc:cxnChg>
      </pc:sldChg>
      <pc:sldMasterChg chg="modSp modSldLayout">
        <pc:chgData name="Bo Tang" userId="332dbdf67b1791cd" providerId="LiveId" clId="{0CC41EC3-D5AE-4A4E-BCBF-91A1A4A8A767}" dt="2024-09-27T17:46:18.500" v="140"/>
        <pc:sldMasterMkLst>
          <pc:docMk/>
          <pc:sldMasterMk cId="3307544353" sldId="2147483696"/>
        </pc:sldMasterMkLst>
        <pc:spChg chg="mod">
          <ac:chgData name="Bo Tang" userId="332dbdf67b1791cd" providerId="LiveId" clId="{0CC41EC3-D5AE-4A4E-BCBF-91A1A4A8A767}" dt="2024-09-27T17:46:18.500" v="140"/>
          <ac:spMkLst>
            <pc:docMk/>
            <pc:sldMasterMk cId="3307544353" sldId="2147483696"/>
            <ac:spMk id="2" creationId="{00000000-0000-0000-0000-000000000000}"/>
          </ac:spMkLst>
        </pc:spChg>
        <pc:spChg chg="mod">
          <ac:chgData name="Bo Tang" userId="332dbdf67b1791cd" providerId="LiveId" clId="{0CC41EC3-D5AE-4A4E-BCBF-91A1A4A8A767}" dt="2024-09-27T17:46:18.500" v="140"/>
          <ac:spMkLst>
            <pc:docMk/>
            <pc:sldMasterMk cId="3307544353" sldId="2147483696"/>
            <ac:spMk id="3" creationId="{00000000-0000-0000-0000-000000000000}"/>
          </ac:spMkLst>
        </pc:spChg>
        <pc:spChg chg="mod">
          <ac:chgData name="Bo Tang" userId="332dbdf67b1791cd" providerId="LiveId" clId="{0CC41EC3-D5AE-4A4E-BCBF-91A1A4A8A767}" dt="2024-09-27T17:46:18.500" v="140"/>
          <ac:spMkLst>
            <pc:docMk/>
            <pc:sldMasterMk cId="3307544353" sldId="2147483696"/>
            <ac:spMk id="4" creationId="{00000000-0000-0000-0000-000000000000}"/>
          </ac:spMkLst>
        </pc:spChg>
        <pc:spChg chg="mod">
          <ac:chgData name="Bo Tang" userId="332dbdf67b1791cd" providerId="LiveId" clId="{0CC41EC3-D5AE-4A4E-BCBF-91A1A4A8A767}" dt="2024-09-27T17:46:18.500" v="140"/>
          <ac:spMkLst>
            <pc:docMk/>
            <pc:sldMasterMk cId="3307544353" sldId="2147483696"/>
            <ac:spMk id="5" creationId="{00000000-0000-0000-0000-000000000000}"/>
          </ac:spMkLst>
        </pc:spChg>
        <pc:spChg chg="mod">
          <ac:chgData name="Bo Tang" userId="332dbdf67b1791cd" providerId="LiveId" clId="{0CC41EC3-D5AE-4A4E-BCBF-91A1A4A8A767}" dt="2024-09-27T17:46:18.500" v="140"/>
          <ac:spMkLst>
            <pc:docMk/>
            <pc:sldMasterMk cId="3307544353" sldId="2147483696"/>
            <ac:spMk id="6" creationId="{00000000-0000-0000-0000-000000000000}"/>
          </ac:spMkLst>
        </pc:sp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1265334252" sldId="2147483697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1265334252" sldId="2147483697"/>
              <ac:spMk id="2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1265334252" sldId="2147483697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2560262894" sldId="2147483699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560262894" sldId="2147483699"/>
              <ac:spMk id="2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560262894" sldId="2147483699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2379911983" sldId="2147483700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379911983" sldId="2147483700"/>
              <ac:spMk id="3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379911983" sldId="2147483700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660749033" sldId="2147483701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660749033" sldId="2147483701"/>
              <ac:spMk id="2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660749033" sldId="2147483701"/>
              <ac:spMk id="3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660749033" sldId="2147483701"/>
              <ac:spMk id="4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660749033" sldId="2147483701"/>
              <ac:spMk id="5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660749033" sldId="2147483701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3808915577" sldId="2147483704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3808915577" sldId="2147483704"/>
              <ac:spMk id="2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3808915577" sldId="2147483704"/>
              <ac:spMk id="3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3808915577" sldId="2147483704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298637635" sldId="2147483705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98637635" sldId="2147483705"/>
              <ac:spMk id="2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98637635" sldId="2147483705"/>
              <ac:spMk id="3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98637635" sldId="2147483705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297339160" sldId="2147483707"/>
          </pc:sldLayoutMkLst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97339160" sldId="2147483707"/>
              <ac:spMk id="2" creationId="{00000000-0000-0000-0000-000000000000}"/>
            </ac:spMkLst>
          </pc:spChg>
          <pc:spChg chg="mod">
            <ac:chgData name="Bo Tang" userId="332dbdf67b1791cd" providerId="LiveId" clId="{0CC41EC3-D5AE-4A4E-BCBF-91A1A4A8A767}" dt="2024-09-27T17:46:18.500" v="140"/>
            <ac:spMkLst>
              <pc:docMk/>
              <pc:sldMasterMk cId="3307544353" sldId="2147483696"/>
              <pc:sldLayoutMk cId="297339160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74121"/>
            <a:ext cx="82296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00679"/>
            <a:ext cx="82296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7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12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121709"/>
            <a:ext cx="2366010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21709"/>
            <a:ext cx="6960870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8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6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569913"/>
            <a:ext cx="946404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1529821"/>
            <a:ext cx="946404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82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82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608542"/>
            <a:ext cx="466344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608542"/>
            <a:ext cx="466344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5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21709"/>
            <a:ext cx="9464040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560388"/>
            <a:ext cx="4642008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835025"/>
            <a:ext cx="4642008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560388"/>
            <a:ext cx="4664869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835025"/>
            <a:ext cx="4664869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9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8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6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152400"/>
            <a:ext cx="3539013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329142"/>
            <a:ext cx="5554980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685800"/>
            <a:ext cx="3539013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152400"/>
            <a:ext cx="3539013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329142"/>
            <a:ext cx="5554980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685800"/>
            <a:ext cx="3539013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2024-09-27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4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21709"/>
            <a:ext cx="946404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608542"/>
            <a:ext cx="946404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2118784"/>
            <a:ext cx="246888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64BD1D-3336-47FF-9B2A-AE464FC3A9D4}" type="datetimeFigureOut">
              <a:rPr lang="en-US" smtClean="0"/>
              <a:t>2024-09-27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2118784"/>
            <a:ext cx="370332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2118784"/>
            <a:ext cx="246888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CCC294-BCDC-EA84-27EF-B709F9339E98}"/>
              </a:ext>
            </a:extLst>
          </p:cNvPr>
          <p:cNvGrpSpPr/>
          <p:nvPr/>
        </p:nvGrpSpPr>
        <p:grpSpPr>
          <a:xfrm>
            <a:off x="4" y="30307"/>
            <a:ext cx="11356829" cy="2242320"/>
            <a:chOff x="4" y="30307"/>
            <a:chExt cx="11356829" cy="22423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4E21CCD-4EF7-A461-050F-F112F119F97E}"/>
                </a:ext>
              </a:extLst>
            </p:cNvPr>
            <p:cNvGrpSpPr/>
            <p:nvPr/>
          </p:nvGrpSpPr>
          <p:grpSpPr>
            <a:xfrm>
              <a:off x="4" y="169982"/>
              <a:ext cx="2297101" cy="2021627"/>
              <a:chOff x="824893" y="1278029"/>
              <a:chExt cx="2297101" cy="2021627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13BBD8C-A3D8-DDAB-3757-E2A169472937}"/>
                  </a:ext>
                </a:extLst>
              </p:cNvPr>
              <p:cNvGrpSpPr/>
              <p:nvPr/>
            </p:nvGrpSpPr>
            <p:grpSpPr>
              <a:xfrm>
                <a:off x="873521" y="1278029"/>
                <a:ext cx="2248473" cy="1301586"/>
                <a:chOff x="1688494" y="1790093"/>
                <a:chExt cx="1721436" cy="996497"/>
              </a:xfrm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13CD2760-9F31-C9F0-AEDD-E982673EEC96}"/>
                    </a:ext>
                  </a:extLst>
                </p:cNvPr>
                <p:cNvSpPr/>
                <p:nvPr/>
              </p:nvSpPr>
              <p:spPr>
                <a:xfrm>
                  <a:off x="1688494" y="1790093"/>
                  <a:ext cx="1408169" cy="691697"/>
                </a:xfrm>
                <a:custGeom>
                  <a:avLst/>
                  <a:gdLst>
                    <a:gd name="connsiteX0" fmla="*/ 0 w 3667125"/>
                    <a:gd name="connsiteY0" fmla="*/ 1825625 h 1825625"/>
                    <a:gd name="connsiteX1" fmla="*/ 1238250 w 3667125"/>
                    <a:gd name="connsiteY1" fmla="*/ 1203325 h 1825625"/>
                    <a:gd name="connsiteX2" fmla="*/ 1838325 w 3667125"/>
                    <a:gd name="connsiteY2" fmla="*/ 0 h 1825625"/>
                    <a:gd name="connsiteX3" fmla="*/ 2447925 w 3667125"/>
                    <a:gd name="connsiteY3" fmla="*/ 1209675 h 1825625"/>
                    <a:gd name="connsiteX4" fmla="*/ 3667125 w 3667125"/>
                    <a:gd name="connsiteY4" fmla="*/ 1819275 h 182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67125" h="1825625">
                      <a:moveTo>
                        <a:pt x="0" y="1825625"/>
                      </a:moveTo>
                      <a:cubicBezTo>
                        <a:pt x="465931" y="1666610"/>
                        <a:pt x="931863" y="1507596"/>
                        <a:pt x="1238250" y="1203325"/>
                      </a:cubicBezTo>
                      <a:cubicBezTo>
                        <a:pt x="1544637" y="899054"/>
                        <a:pt x="1636713" y="-1058"/>
                        <a:pt x="1838325" y="0"/>
                      </a:cubicBezTo>
                      <a:cubicBezTo>
                        <a:pt x="2039937" y="1058"/>
                        <a:pt x="2143125" y="906462"/>
                        <a:pt x="2447925" y="1209675"/>
                      </a:cubicBezTo>
                      <a:cubicBezTo>
                        <a:pt x="2752725" y="1512887"/>
                        <a:pt x="3520017" y="1711854"/>
                        <a:pt x="3667125" y="1819275"/>
                      </a:cubicBezTo>
                    </a:path>
                  </a:pathLst>
                </a:cu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DD3F59D2-18CD-3FDA-A0DC-F7BE3C511DFF}"/>
                    </a:ext>
                  </a:extLst>
                </p:cNvPr>
                <p:cNvSpPr/>
                <p:nvPr/>
              </p:nvSpPr>
              <p:spPr>
                <a:xfrm>
                  <a:off x="1815494" y="1942493"/>
                  <a:ext cx="1408169" cy="691697"/>
                </a:xfrm>
                <a:custGeom>
                  <a:avLst/>
                  <a:gdLst>
                    <a:gd name="connsiteX0" fmla="*/ 0 w 3667125"/>
                    <a:gd name="connsiteY0" fmla="*/ 1825625 h 1825625"/>
                    <a:gd name="connsiteX1" fmla="*/ 1238250 w 3667125"/>
                    <a:gd name="connsiteY1" fmla="*/ 1203325 h 1825625"/>
                    <a:gd name="connsiteX2" fmla="*/ 1838325 w 3667125"/>
                    <a:gd name="connsiteY2" fmla="*/ 0 h 1825625"/>
                    <a:gd name="connsiteX3" fmla="*/ 2447925 w 3667125"/>
                    <a:gd name="connsiteY3" fmla="*/ 1209675 h 1825625"/>
                    <a:gd name="connsiteX4" fmla="*/ 3667125 w 3667125"/>
                    <a:gd name="connsiteY4" fmla="*/ 1819275 h 182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67125" h="1825625">
                      <a:moveTo>
                        <a:pt x="0" y="1825625"/>
                      </a:moveTo>
                      <a:cubicBezTo>
                        <a:pt x="465931" y="1666610"/>
                        <a:pt x="931863" y="1507596"/>
                        <a:pt x="1238250" y="1203325"/>
                      </a:cubicBezTo>
                      <a:cubicBezTo>
                        <a:pt x="1544637" y="899054"/>
                        <a:pt x="1636713" y="-1058"/>
                        <a:pt x="1838325" y="0"/>
                      </a:cubicBezTo>
                      <a:cubicBezTo>
                        <a:pt x="2039937" y="1058"/>
                        <a:pt x="2143125" y="906462"/>
                        <a:pt x="2447925" y="1209675"/>
                      </a:cubicBezTo>
                      <a:cubicBezTo>
                        <a:pt x="2752725" y="1512887"/>
                        <a:pt x="3520017" y="1711854"/>
                        <a:pt x="3667125" y="1819275"/>
                      </a:cubicBezTo>
                    </a:path>
                  </a:pathLst>
                </a:cu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AA11FC38-66D2-8998-E22E-6FCCBB842E17}"/>
                    </a:ext>
                  </a:extLst>
                </p:cNvPr>
                <p:cNvSpPr/>
                <p:nvPr/>
              </p:nvSpPr>
              <p:spPr>
                <a:xfrm>
                  <a:off x="2001761" y="2094893"/>
                  <a:ext cx="1408169" cy="691697"/>
                </a:xfrm>
                <a:custGeom>
                  <a:avLst/>
                  <a:gdLst>
                    <a:gd name="connsiteX0" fmla="*/ 0 w 3667125"/>
                    <a:gd name="connsiteY0" fmla="*/ 1825625 h 1825625"/>
                    <a:gd name="connsiteX1" fmla="*/ 1238250 w 3667125"/>
                    <a:gd name="connsiteY1" fmla="*/ 1203325 h 1825625"/>
                    <a:gd name="connsiteX2" fmla="*/ 1838325 w 3667125"/>
                    <a:gd name="connsiteY2" fmla="*/ 0 h 1825625"/>
                    <a:gd name="connsiteX3" fmla="*/ 2447925 w 3667125"/>
                    <a:gd name="connsiteY3" fmla="*/ 1209675 h 1825625"/>
                    <a:gd name="connsiteX4" fmla="*/ 3667125 w 3667125"/>
                    <a:gd name="connsiteY4" fmla="*/ 1819275 h 182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67125" h="1825625">
                      <a:moveTo>
                        <a:pt x="0" y="1825625"/>
                      </a:moveTo>
                      <a:cubicBezTo>
                        <a:pt x="465931" y="1666610"/>
                        <a:pt x="931863" y="1507596"/>
                        <a:pt x="1238250" y="1203325"/>
                      </a:cubicBezTo>
                      <a:cubicBezTo>
                        <a:pt x="1544637" y="899054"/>
                        <a:pt x="1636713" y="-1058"/>
                        <a:pt x="1838325" y="0"/>
                      </a:cubicBezTo>
                      <a:cubicBezTo>
                        <a:pt x="2039937" y="1058"/>
                        <a:pt x="2143125" y="906462"/>
                        <a:pt x="2447925" y="1209675"/>
                      </a:cubicBezTo>
                      <a:cubicBezTo>
                        <a:pt x="2752725" y="1512887"/>
                        <a:pt x="3520017" y="1711854"/>
                        <a:pt x="3667125" y="1819275"/>
                      </a:cubicBezTo>
                    </a:path>
                  </a:pathLst>
                </a:cu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56C351D-1730-2B39-8FF8-9E09EA66E0C7}"/>
                      </a:ext>
                    </a:extLst>
                  </p:cNvPr>
                  <p:cNvSpPr txBox="1"/>
                  <p:nvPr/>
                </p:nvSpPr>
                <p:spPr>
                  <a:xfrm>
                    <a:off x="824893" y="2653325"/>
                    <a:ext cx="2243667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Samples of</a:t>
                    </a:r>
                    <a:b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</a:br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problem parameters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Ξ</m:t>
                        </m:r>
                      </m:oMath>
                    </a14:m>
                    <a:endPara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56C351D-1730-2B39-8FF8-9E09EA66E0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4893" y="2653325"/>
                    <a:ext cx="2243667" cy="64633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087" t="-4673" b="-1308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DF76848-25DA-50B6-7290-FB965DF2CA75}"/>
                </a:ext>
              </a:extLst>
            </p:cNvPr>
            <p:cNvGrpSpPr/>
            <p:nvPr/>
          </p:nvGrpSpPr>
          <p:grpSpPr>
            <a:xfrm>
              <a:off x="2676672" y="169984"/>
              <a:ext cx="2678836" cy="2102643"/>
              <a:chOff x="4187358" y="1713459"/>
              <a:chExt cx="2678836" cy="210264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98CAFD2-961A-A561-35A9-C7B7A892AF6D}"/>
                  </a:ext>
                </a:extLst>
              </p:cNvPr>
              <p:cNvGrpSpPr/>
              <p:nvPr/>
            </p:nvGrpSpPr>
            <p:grpSpPr>
              <a:xfrm>
                <a:off x="4814815" y="1713459"/>
                <a:ext cx="1351041" cy="1375296"/>
                <a:chOff x="3224894" y="1926498"/>
                <a:chExt cx="672646" cy="684722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7FD386B-6AD1-8F38-7B06-C7D954C63A6C}"/>
                    </a:ext>
                  </a:extLst>
                </p:cNvPr>
                <p:cNvSpPr/>
                <p:nvPr/>
              </p:nvSpPr>
              <p:spPr>
                <a:xfrm>
                  <a:off x="3224894" y="1926498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B4BEC158-E1DC-AAD8-5E02-84563742F361}"/>
                    </a:ext>
                  </a:extLst>
                </p:cNvPr>
                <p:cNvSpPr/>
                <p:nvPr/>
              </p:nvSpPr>
              <p:spPr>
                <a:xfrm>
                  <a:off x="3224894" y="2194334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826DAAF2-EF65-DFCE-1092-D723C88654BF}"/>
                    </a:ext>
                  </a:extLst>
                </p:cNvPr>
                <p:cNvSpPr/>
                <p:nvPr/>
              </p:nvSpPr>
              <p:spPr>
                <a:xfrm>
                  <a:off x="3224894" y="2460180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704CFDA-DF5C-E1AF-9304-95B3491E68C0}"/>
                    </a:ext>
                  </a:extLst>
                </p:cNvPr>
                <p:cNvSpPr/>
                <p:nvPr/>
              </p:nvSpPr>
              <p:spPr>
                <a:xfrm>
                  <a:off x="3503840" y="1926498"/>
                  <a:ext cx="151040" cy="151040"/>
                </a:xfrm>
                <a:prstGeom prst="ellipse">
                  <a:avLst/>
                </a:pr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24F1345-1315-2E0B-C106-A26D46D46715}"/>
                    </a:ext>
                  </a:extLst>
                </p:cNvPr>
                <p:cNvSpPr/>
                <p:nvPr/>
              </p:nvSpPr>
              <p:spPr>
                <a:xfrm>
                  <a:off x="3503840" y="2194334"/>
                  <a:ext cx="151040" cy="151040"/>
                </a:xfrm>
                <a:prstGeom prst="ellipse">
                  <a:avLst/>
                </a:pr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4E6CAB9-408A-4A14-85FD-BED65FCD33DA}"/>
                    </a:ext>
                  </a:extLst>
                </p:cNvPr>
                <p:cNvSpPr/>
                <p:nvPr/>
              </p:nvSpPr>
              <p:spPr>
                <a:xfrm>
                  <a:off x="3503840" y="2460180"/>
                  <a:ext cx="151040" cy="151040"/>
                </a:xfrm>
                <a:prstGeom prst="ellipse">
                  <a:avLst/>
                </a:pr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5534F930-E576-5B3F-ACE7-857069CC257A}"/>
                    </a:ext>
                  </a:extLst>
                </p:cNvPr>
                <p:cNvSpPr/>
                <p:nvPr/>
              </p:nvSpPr>
              <p:spPr>
                <a:xfrm>
                  <a:off x="3746500" y="2043294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CA3CD416-611F-3C97-2E3F-3FB806AEB405}"/>
                    </a:ext>
                  </a:extLst>
                </p:cNvPr>
                <p:cNvSpPr/>
                <p:nvPr/>
              </p:nvSpPr>
              <p:spPr>
                <a:xfrm>
                  <a:off x="3746500" y="2311130"/>
                  <a:ext cx="151040" cy="1510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5B384F8-FD5D-622B-71CA-C64D4BB6AFDF}"/>
                    </a:ext>
                  </a:extLst>
                </p:cNvPr>
                <p:cNvCxnSpPr>
                  <a:stCxn id="24" idx="6"/>
                  <a:endCxn id="28" idx="2"/>
                </p:cNvCxnSpPr>
                <p:nvPr/>
              </p:nvCxnSpPr>
              <p:spPr>
                <a:xfrm>
                  <a:off x="3375934" y="2002018"/>
                  <a:ext cx="127906" cy="26783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338B7D9E-A72A-240F-4F82-44246438C3A8}"/>
                    </a:ext>
                  </a:extLst>
                </p:cNvPr>
                <p:cNvCxnSpPr>
                  <a:cxnSpLocks/>
                  <a:stCxn id="24" idx="6"/>
                  <a:endCxn id="27" idx="2"/>
                </p:cNvCxnSpPr>
                <p:nvPr/>
              </p:nvCxnSpPr>
              <p:spPr>
                <a:xfrm>
                  <a:off x="3375934" y="2002018"/>
                  <a:ext cx="127906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D03339C-0FB1-81CE-4127-54D15C2ECCB0}"/>
                    </a:ext>
                  </a:extLst>
                </p:cNvPr>
                <p:cNvCxnSpPr>
                  <a:cxnSpLocks/>
                  <a:stCxn id="24" idx="6"/>
                  <a:endCxn id="29" idx="2"/>
                </p:cNvCxnSpPr>
                <p:nvPr/>
              </p:nvCxnSpPr>
              <p:spPr>
                <a:xfrm>
                  <a:off x="3375934" y="2002018"/>
                  <a:ext cx="127906" cy="533682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6DA896C9-4D19-4C65-D4A5-57188A113611}"/>
                    </a:ext>
                  </a:extLst>
                </p:cNvPr>
                <p:cNvCxnSpPr>
                  <a:cxnSpLocks/>
                  <a:stCxn id="25" idx="6"/>
                  <a:endCxn id="27" idx="2"/>
                </p:cNvCxnSpPr>
                <p:nvPr/>
              </p:nvCxnSpPr>
              <p:spPr>
                <a:xfrm flipV="1">
                  <a:off x="3375934" y="2002018"/>
                  <a:ext cx="127906" cy="26783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6A85677-D061-3E2E-DE88-1AFC27F76E49}"/>
                    </a:ext>
                  </a:extLst>
                </p:cNvPr>
                <p:cNvCxnSpPr>
                  <a:cxnSpLocks/>
                  <a:stCxn id="25" idx="6"/>
                  <a:endCxn id="28" idx="2"/>
                </p:cNvCxnSpPr>
                <p:nvPr/>
              </p:nvCxnSpPr>
              <p:spPr>
                <a:xfrm>
                  <a:off x="3375934" y="2269854"/>
                  <a:ext cx="127906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FDEFD0FE-5F56-D40B-3726-1D10929D84F1}"/>
                    </a:ext>
                  </a:extLst>
                </p:cNvPr>
                <p:cNvCxnSpPr>
                  <a:cxnSpLocks/>
                  <a:stCxn id="25" idx="6"/>
                  <a:endCxn id="29" idx="2"/>
                </p:cNvCxnSpPr>
                <p:nvPr/>
              </p:nvCxnSpPr>
              <p:spPr>
                <a:xfrm>
                  <a:off x="3375934" y="2269854"/>
                  <a:ext cx="127906" cy="26584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37269C9-24B0-461C-7E04-05B7D475ED29}"/>
                    </a:ext>
                  </a:extLst>
                </p:cNvPr>
                <p:cNvCxnSpPr>
                  <a:cxnSpLocks/>
                  <a:stCxn id="26" idx="6"/>
                  <a:endCxn id="27" idx="2"/>
                </p:cNvCxnSpPr>
                <p:nvPr/>
              </p:nvCxnSpPr>
              <p:spPr>
                <a:xfrm flipV="1">
                  <a:off x="3375934" y="2002018"/>
                  <a:ext cx="127906" cy="533682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D2337990-D6ED-69E8-547B-913AC98339BA}"/>
                    </a:ext>
                  </a:extLst>
                </p:cNvPr>
                <p:cNvCxnSpPr>
                  <a:cxnSpLocks/>
                  <a:stCxn id="26" idx="6"/>
                  <a:endCxn id="28" idx="2"/>
                </p:cNvCxnSpPr>
                <p:nvPr/>
              </p:nvCxnSpPr>
              <p:spPr>
                <a:xfrm flipV="1">
                  <a:off x="3375934" y="2269854"/>
                  <a:ext cx="127906" cy="26584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E13FCBBF-6F44-464B-8661-9CE9E9014353}"/>
                    </a:ext>
                  </a:extLst>
                </p:cNvPr>
                <p:cNvCxnSpPr>
                  <a:cxnSpLocks/>
                  <a:stCxn id="26" idx="6"/>
                  <a:endCxn id="29" idx="2"/>
                </p:cNvCxnSpPr>
                <p:nvPr/>
              </p:nvCxnSpPr>
              <p:spPr>
                <a:xfrm>
                  <a:off x="3375934" y="2535700"/>
                  <a:ext cx="127906" cy="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267DF60-D03D-95F5-4E16-D7F93461D764}"/>
                    </a:ext>
                  </a:extLst>
                </p:cNvPr>
                <p:cNvCxnSpPr>
                  <a:cxnSpLocks/>
                  <a:stCxn id="27" idx="6"/>
                  <a:endCxn id="30" idx="2"/>
                </p:cNvCxnSpPr>
                <p:nvPr/>
              </p:nvCxnSpPr>
              <p:spPr>
                <a:xfrm>
                  <a:off x="3654880" y="2002018"/>
                  <a:ext cx="91620" cy="11679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A246C65-C85B-747C-1484-EFAED7F57B0D}"/>
                    </a:ext>
                  </a:extLst>
                </p:cNvPr>
                <p:cNvCxnSpPr>
                  <a:cxnSpLocks/>
                  <a:stCxn id="27" idx="6"/>
                  <a:endCxn id="31" idx="2"/>
                </p:cNvCxnSpPr>
                <p:nvPr/>
              </p:nvCxnSpPr>
              <p:spPr>
                <a:xfrm>
                  <a:off x="3654880" y="2002018"/>
                  <a:ext cx="91620" cy="384632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80E5C74C-BAD9-53EE-43D3-91A0A781FDE1}"/>
                    </a:ext>
                  </a:extLst>
                </p:cNvPr>
                <p:cNvCxnSpPr>
                  <a:cxnSpLocks/>
                  <a:stCxn id="28" idx="6"/>
                  <a:endCxn id="30" idx="2"/>
                </p:cNvCxnSpPr>
                <p:nvPr/>
              </p:nvCxnSpPr>
              <p:spPr>
                <a:xfrm flipV="1">
                  <a:off x="3654880" y="2118814"/>
                  <a:ext cx="91620" cy="15104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6B9AFD2C-05A6-F941-B364-E819BC07C4FC}"/>
                    </a:ext>
                  </a:extLst>
                </p:cNvPr>
                <p:cNvCxnSpPr>
                  <a:cxnSpLocks/>
                  <a:stCxn id="28" idx="6"/>
                  <a:endCxn id="31" idx="2"/>
                </p:cNvCxnSpPr>
                <p:nvPr/>
              </p:nvCxnSpPr>
              <p:spPr>
                <a:xfrm>
                  <a:off x="3654880" y="2269854"/>
                  <a:ext cx="91620" cy="11679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001CDD9C-1406-90D2-2A6B-8A17D0978102}"/>
                    </a:ext>
                  </a:extLst>
                </p:cNvPr>
                <p:cNvCxnSpPr>
                  <a:cxnSpLocks/>
                  <a:stCxn id="31" idx="2"/>
                  <a:endCxn id="29" idx="6"/>
                </p:cNvCxnSpPr>
                <p:nvPr/>
              </p:nvCxnSpPr>
              <p:spPr>
                <a:xfrm flipH="1">
                  <a:off x="3654880" y="2386650"/>
                  <a:ext cx="91620" cy="149050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7629E6D2-621B-6BCC-1C76-493768247ECD}"/>
                    </a:ext>
                  </a:extLst>
                </p:cNvPr>
                <p:cNvCxnSpPr>
                  <a:cxnSpLocks/>
                  <a:stCxn id="29" idx="6"/>
                  <a:endCxn id="30" idx="2"/>
                </p:cNvCxnSpPr>
                <p:nvPr/>
              </p:nvCxnSpPr>
              <p:spPr>
                <a:xfrm flipV="1">
                  <a:off x="3654880" y="2118814"/>
                  <a:ext cx="91620" cy="416886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10BD693-E7F2-A9DB-F795-543C980530BB}"/>
                      </a:ext>
                    </a:extLst>
                  </p:cNvPr>
                  <p:cNvSpPr txBox="1"/>
                  <p:nvPr/>
                </p:nvSpPr>
                <p:spPr>
                  <a:xfrm>
                    <a:off x="4187358" y="3126234"/>
                    <a:ext cx="2678836" cy="68986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Solution map</a:t>
                    </a:r>
                    <a:r>
                      <a:rPr lang="en-US" altLang="zh-C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ping</a:t>
                    </a:r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𝝃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oMath>
                    </a14:m>
                    <a:b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</a:br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for parametric NLP</a:t>
                    </a:r>
                    <a:endParaRPr lang="en-US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10BD693-E7F2-A9DB-F795-543C980530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7358" y="3126234"/>
                    <a:ext cx="2678836" cy="68986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09" t="-2655" b="-1327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C25CB51-9874-A9C7-3189-FA164D7A7913}"/>
                </a:ext>
              </a:extLst>
            </p:cNvPr>
            <p:cNvGrpSpPr/>
            <p:nvPr/>
          </p:nvGrpSpPr>
          <p:grpSpPr>
            <a:xfrm>
              <a:off x="5430867" y="45374"/>
              <a:ext cx="2678837" cy="2221830"/>
              <a:chOff x="5430867" y="45374"/>
              <a:chExt cx="2678837" cy="222183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8DB8E8B-04D9-BA89-C8A0-F253E36F6BD3}"/>
                  </a:ext>
                </a:extLst>
              </p:cNvPr>
              <p:cNvGrpSpPr/>
              <p:nvPr/>
            </p:nvGrpSpPr>
            <p:grpSpPr>
              <a:xfrm>
                <a:off x="6003404" y="45374"/>
                <a:ext cx="1801011" cy="1499902"/>
                <a:chOff x="6003404" y="45374"/>
                <a:chExt cx="1801011" cy="1499902"/>
              </a:xfrm>
            </p:grpSpPr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D39C60D4-4CEA-E3F8-2D2F-E3DE4E0B0C4A}"/>
                    </a:ext>
                  </a:extLst>
                </p:cNvPr>
                <p:cNvSpPr/>
                <p:nvPr/>
              </p:nvSpPr>
              <p:spPr>
                <a:xfrm>
                  <a:off x="6213475" y="571500"/>
                  <a:ext cx="869950" cy="866775"/>
                </a:xfrm>
                <a:custGeom>
                  <a:avLst/>
                  <a:gdLst>
                    <a:gd name="connsiteX0" fmla="*/ 0 w 869950"/>
                    <a:gd name="connsiteY0" fmla="*/ 6350 h 866775"/>
                    <a:gd name="connsiteX1" fmla="*/ 0 w 869950"/>
                    <a:gd name="connsiteY1" fmla="*/ 866775 h 866775"/>
                    <a:gd name="connsiteX2" fmla="*/ 869950 w 869950"/>
                    <a:gd name="connsiteY2" fmla="*/ 866775 h 866775"/>
                    <a:gd name="connsiteX3" fmla="*/ 869950 w 869950"/>
                    <a:gd name="connsiteY3" fmla="*/ 285750 h 866775"/>
                    <a:gd name="connsiteX4" fmla="*/ 288925 w 869950"/>
                    <a:gd name="connsiteY4" fmla="*/ 0 h 866775"/>
                    <a:gd name="connsiteX5" fmla="*/ 0 w 869950"/>
                    <a:gd name="connsiteY5" fmla="*/ 6350 h 866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9950" h="866775">
                      <a:moveTo>
                        <a:pt x="0" y="6350"/>
                      </a:moveTo>
                      <a:lnTo>
                        <a:pt x="0" y="866775"/>
                      </a:lnTo>
                      <a:lnTo>
                        <a:pt x="869950" y="866775"/>
                      </a:lnTo>
                      <a:lnTo>
                        <a:pt x="869950" y="285750"/>
                      </a:lnTo>
                      <a:lnTo>
                        <a:pt x="288925" y="0"/>
                      </a:lnTo>
                      <a:lnTo>
                        <a:pt x="0" y="6350"/>
                      </a:lnTo>
                      <a:close/>
                    </a:path>
                  </a:pathLst>
                </a:cu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6" name="Freeform: Shape 1055">
                  <a:extLst>
                    <a:ext uri="{FF2B5EF4-FFF2-40B4-BE49-F238E27FC236}">
                      <a16:creationId xmlns:a16="http://schemas.microsoft.com/office/drawing/2014/main" id="{A4B5AAE0-44F3-59D8-FA6F-6A68EC02C598}"/>
                    </a:ext>
                  </a:extLst>
                </p:cNvPr>
                <p:cNvSpPr/>
                <p:nvPr/>
              </p:nvSpPr>
              <p:spPr>
                <a:xfrm>
                  <a:off x="6202478" y="485584"/>
                  <a:ext cx="1135616" cy="941769"/>
                </a:xfrm>
                <a:custGeom>
                  <a:avLst/>
                  <a:gdLst>
                    <a:gd name="connsiteX0" fmla="*/ 2117 w 1488017"/>
                    <a:gd name="connsiteY0" fmla="*/ 1234016 h 1234016"/>
                    <a:gd name="connsiteX1" fmla="*/ 0 w 1488017"/>
                    <a:gd name="connsiteY1" fmla="*/ 0 h 1234016"/>
                    <a:gd name="connsiteX2" fmla="*/ 1352550 w 1488017"/>
                    <a:gd name="connsiteY2" fmla="*/ 338666 h 1234016"/>
                    <a:gd name="connsiteX3" fmla="*/ 1488017 w 1488017"/>
                    <a:gd name="connsiteY3" fmla="*/ 628650 h 1234016"/>
                    <a:gd name="connsiteX4" fmla="*/ 1310217 w 1488017"/>
                    <a:gd name="connsiteY4" fmla="*/ 1231900 h 1234016"/>
                    <a:gd name="connsiteX5" fmla="*/ 2117 w 1488017"/>
                    <a:gd name="connsiteY5" fmla="*/ 1234016 h 12340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88017" h="1234016">
                      <a:moveTo>
                        <a:pt x="2117" y="1234016"/>
                      </a:moveTo>
                      <a:cubicBezTo>
                        <a:pt x="1411" y="822677"/>
                        <a:pt x="706" y="411339"/>
                        <a:pt x="0" y="0"/>
                      </a:cubicBezTo>
                      <a:lnTo>
                        <a:pt x="1352550" y="338666"/>
                      </a:lnTo>
                      <a:lnTo>
                        <a:pt x="1488017" y="628650"/>
                      </a:lnTo>
                      <a:lnTo>
                        <a:pt x="1310217" y="1231900"/>
                      </a:lnTo>
                      <a:lnTo>
                        <a:pt x="2117" y="1234016"/>
                      </a:lnTo>
                      <a:close/>
                    </a:path>
                  </a:pathLst>
                </a:custGeom>
                <a:solidFill>
                  <a:srgbClr val="A6CAE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2" name="Straight Connector 1041">
                  <a:extLst>
                    <a:ext uri="{FF2B5EF4-FFF2-40B4-BE49-F238E27FC236}">
                      <a16:creationId xmlns:a16="http://schemas.microsoft.com/office/drawing/2014/main" id="{20A027D7-14D3-ADD8-E2F2-073D6CC42B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03404" y="436832"/>
                  <a:ext cx="1801011" cy="450366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3" name="Straight Connector 1042">
                  <a:extLst>
                    <a:ext uri="{FF2B5EF4-FFF2-40B4-BE49-F238E27FC236}">
                      <a16:creationId xmlns:a16="http://schemas.microsoft.com/office/drawing/2014/main" id="{3B49F471-FA73-C1BD-99E7-2DDA387533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66055" y="411276"/>
                  <a:ext cx="337250" cy="1134000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8" name="Straight Connector 1047">
                  <a:extLst>
                    <a:ext uri="{FF2B5EF4-FFF2-40B4-BE49-F238E27FC236}">
                      <a16:creationId xmlns:a16="http://schemas.microsoft.com/office/drawing/2014/main" id="{CF36725C-0DF3-D291-1C09-F1994F5196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0090" y="87746"/>
                  <a:ext cx="640455" cy="1339607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03F366B0-DEF6-609F-5599-B30CA28F6289}"/>
                    </a:ext>
                  </a:extLst>
                </p:cNvPr>
                <p:cNvCxnSpPr/>
                <p:nvPr/>
              </p:nvCxnSpPr>
              <p:spPr>
                <a:xfrm flipV="1">
                  <a:off x="6214135" y="45374"/>
                  <a:ext cx="0" cy="1391816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C5BBC2AF-D33C-964B-03B1-ADE1E939D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05714" y="1437192"/>
                  <a:ext cx="1411017" cy="0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5CB2CB96-701F-87A9-D134-F02FF1F9DBBD}"/>
                    </a:ext>
                  </a:extLst>
                </p:cNvPr>
                <p:cNvSpPr/>
                <p:nvPr/>
              </p:nvSpPr>
              <p:spPr>
                <a:xfrm>
                  <a:off x="6169934" y="139334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2FC037A6-9EDB-9CFE-3DDF-1C784287813B}"/>
                    </a:ext>
                  </a:extLst>
                </p:cNvPr>
                <p:cNvSpPr/>
                <p:nvPr/>
              </p:nvSpPr>
              <p:spPr>
                <a:xfrm>
                  <a:off x="6459492" y="139334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EE81D438-C391-291B-C55C-166ADFFF38B3}"/>
                    </a:ext>
                  </a:extLst>
                </p:cNvPr>
                <p:cNvSpPr/>
                <p:nvPr/>
              </p:nvSpPr>
              <p:spPr>
                <a:xfrm>
                  <a:off x="6749050" y="139334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BE63822-A03A-7386-34D4-22FB763FCE99}"/>
                    </a:ext>
                  </a:extLst>
                </p:cNvPr>
                <p:cNvSpPr/>
                <p:nvPr/>
              </p:nvSpPr>
              <p:spPr>
                <a:xfrm>
                  <a:off x="7038608" y="1393349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BF697BA2-B88C-B815-C0AF-08F3B8730B32}"/>
                    </a:ext>
                  </a:extLst>
                </p:cNvPr>
                <p:cNvSpPr/>
                <p:nvPr/>
              </p:nvSpPr>
              <p:spPr>
                <a:xfrm>
                  <a:off x="7328166" y="1393349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0ABBE45-76C3-6CDC-C971-46CC25508ACB}"/>
                    </a:ext>
                  </a:extLst>
                </p:cNvPr>
                <p:cNvSpPr/>
                <p:nvPr/>
              </p:nvSpPr>
              <p:spPr>
                <a:xfrm>
                  <a:off x="6170294" y="110659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633D9BCB-809C-1047-73E3-F7C19DF88BCF}"/>
                    </a:ext>
                  </a:extLst>
                </p:cNvPr>
                <p:cNvSpPr/>
                <p:nvPr/>
              </p:nvSpPr>
              <p:spPr>
                <a:xfrm>
                  <a:off x="6459852" y="110659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5AAE94B9-CA88-B7C8-058B-55774C42D37E}"/>
                    </a:ext>
                  </a:extLst>
                </p:cNvPr>
                <p:cNvSpPr/>
                <p:nvPr/>
              </p:nvSpPr>
              <p:spPr>
                <a:xfrm>
                  <a:off x="6749410" y="110659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5C196167-17CC-9EA5-C2FE-78038460B0AC}"/>
                    </a:ext>
                  </a:extLst>
                </p:cNvPr>
                <p:cNvSpPr/>
                <p:nvPr/>
              </p:nvSpPr>
              <p:spPr>
                <a:xfrm>
                  <a:off x="7038968" y="110659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4" name="Oval 1023">
                  <a:extLst>
                    <a:ext uri="{FF2B5EF4-FFF2-40B4-BE49-F238E27FC236}">
                      <a16:creationId xmlns:a16="http://schemas.microsoft.com/office/drawing/2014/main" id="{E3664C8C-965F-6786-5D52-ACED3E0595EB}"/>
                    </a:ext>
                  </a:extLst>
                </p:cNvPr>
                <p:cNvSpPr/>
                <p:nvPr/>
              </p:nvSpPr>
              <p:spPr>
                <a:xfrm>
                  <a:off x="7328526" y="1106592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5" name="Oval 1024">
                  <a:extLst>
                    <a:ext uri="{FF2B5EF4-FFF2-40B4-BE49-F238E27FC236}">
                      <a16:creationId xmlns:a16="http://schemas.microsoft.com/office/drawing/2014/main" id="{0CF62DC9-52E9-C8D7-4212-45CD72943DB7}"/>
                    </a:ext>
                  </a:extLst>
                </p:cNvPr>
                <p:cNvSpPr/>
                <p:nvPr/>
              </p:nvSpPr>
              <p:spPr>
                <a:xfrm>
                  <a:off x="6169934" y="819834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7" name="Oval 1026">
                  <a:extLst>
                    <a:ext uri="{FF2B5EF4-FFF2-40B4-BE49-F238E27FC236}">
                      <a16:creationId xmlns:a16="http://schemas.microsoft.com/office/drawing/2014/main" id="{C53655D0-34FC-A425-A1CD-47CD3A967521}"/>
                    </a:ext>
                  </a:extLst>
                </p:cNvPr>
                <p:cNvSpPr/>
                <p:nvPr/>
              </p:nvSpPr>
              <p:spPr>
                <a:xfrm>
                  <a:off x="6459492" y="819834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8" name="Oval 1027">
                  <a:extLst>
                    <a:ext uri="{FF2B5EF4-FFF2-40B4-BE49-F238E27FC236}">
                      <a16:creationId xmlns:a16="http://schemas.microsoft.com/office/drawing/2014/main" id="{000042D4-99C0-C94A-859F-D782D3C17AB9}"/>
                    </a:ext>
                  </a:extLst>
                </p:cNvPr>
                <p:cNvSpPr/>
                <p:nvPr/>
              </p:nvSpPr>
              <p:spPr>
                <a:xfrm>
                  <a:off x="6749050" y="819834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9" name="Oval 1028">
                  <a:extLst>
                    <a:ext uri="{FF2B5EF4-FFF2-40B4-BE49-F238E27FC236}">
                      <a16:creationId xmlns:a16="http://schemas.microsoft.com/office/drawing/2014/main" id="{6CBB0E72-3BC8-5786-4352-977AA4843C97}"/>
                    </a:ext>
                  </a:extLst>
                </p:cNvPr>
                <p:cNvSpPr/>
                <p:nvPr/>
              </p:nvSpPr>
              <p:spPr>
                <a:xfrm>
                  <a:off x="7038608" y="819834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0" name="Oval 1029">
                  <a:extLst>
                    <a:ext uri="{FF2B5EF4-FFF2-40B4-BE49-F238E27FC236}">
                      <a16:creationId xmlns:a16="http://schemas.microsoft.com/office/drawing/2014/main" id="{6DF7FF08-9504-9235-A543-0FD34532C9EF}"/>
                    </a:ext>
                  </a:extLst>
                </p:cNvPr>
                <p:cNvSpPr/>
                <p:nvPr/>
              </p:nvSpPr>
              <p:spPr>
                <a:xfrm>
                  <a:off x="7328166" y="819834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1" name="Oval 1030">
                  <a:extLst>
                    <a:ext uri="{FF2B5EF4-FFF2-40B4-BE49-F238E27FC236}">
                      <a16:creationId xmlns:a16="http://schemas.microsoft.com/office/drawing/2014/main" id="{8026F57E-E10B-252E-18C5-B2B389C177A1}"/>
                    </a:ext>
                  </a:extLst>
                </p:cNvPr>
                <p:cNvSpPr/>
                <p:nvPr/>
              </p:nvSpPr>
              <p:spPr>
                <a:xfrm>
                  <a:off x="6169934" y="52933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4E2AA6F3-0112-EC64-1E3F-F096EB542499}"/>
                    </a:ext>
                  </a:extLst>
                </p:cNvPr>
                <p:cNvSpPr/>
                <p:nvPr/>
              </p:nvSpPr>
              <p:spPr>
                <a:xfrm>
                  <a:off x="6459492" y="529332"/>
                  <a:ext cx="91440" cy="9144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3" name="Oval 1032">
                  <a:extLst>
                    <a:ext uri="{FF2B5EF4-FFF2-40B4-BE49-F238E27FC236}">
                      <a16:creationId xmlns:a16="http://schemas.microsoft.com/office/drawing/2014/main" id="{21DB5ECC-A1FC-F177-D94A-19C2C94A6AD6}"/>
                    </a:ext>
                  </a:extLst>
                </p:cNvPr>
                <p:cNvSpPr/>
                <p:nvPr/>
              </p:nvSpPr>
              <p:spPr>
                <a:xfrm>
                  <a:off x="6749050" y="529332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:a16="http://schemas.microsoft.com/office/drawing/2014/main" id="{AD373582-7974-4D77-FEF1-0947AF1E03EC}"/>
                    </a:ext>
                  </a:extLst>
                </p:cNvPr>
                <p:cNvSpPr/>
                <p:nvPr/>
              </p:nvSpPr>
              <p:spPr>
                <a:xfrm>
                  <a:off x="7038608" y="529332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5" name="Oval 1034">
                  <a:extLst>
                    <a:ext uri="{FF2B5EF4-FFF2-40B4-BE49-F238E27FC236}">
                      <a16:creationId xmlns:a16="http://schemas.microsoft.com/office/drawing/2014/main" id="{D207E57B-4DDA-F7DD-B56E-179DB3B8C1D9}"/>
                    </a:ext>
                  </a:extLst>
                </p:cNvPr>
                <p:cNvSpPr/>
                <p:nvPr/>
              </p:nvSpPr>
              <p:spPr>
                <a:xfrm>
                  <a:off x="7328166" y="529332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6" name="Oval 1035">
                  <a:extLst>
                    <a:ext uri="{FF2B5EF4-FFF2-40B4-BE49-F238E27FC236}">
                      <a16:creationId xmlns:a16="http://schemas.microsoft.com/office/drawing/2014/main" id="{F8EC1034-4505-CE8C-4D57-28E7475D43D9}"/>
                    </a:ext>
                  </a:extLst>
                </p:cNvPr>
                <p:cNvSpPr/>
                <p:nvPr/>
              </p:nvSpPr>
              <p:spPr>
                <a:xfrm>
                  <a:off x="6169934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7" name="Oval 1036">
                  <a:extLst>
                    <a:ext uri="{FF2B5EF4-FFF2-40B4-BE49-F238E27FC236}">
                      <a16:creationId xmlns:a16="http://schemas.microsoft.com/office/drawing/2014/main" id="{56A30FDB-C8DF-E191-570F-973AD00CEA81}"/>
                    </a:ext>
                  </a:extLst>
                </p:cNvPr>
                <p:cNvSpPr/>
                <p:nvPr/>
              </p:nvSpPr>
              <p:spPr>
                <a:xfrm>
                  <a:off x="6459492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8" name="Oval 1037">
                  <a:extLst>
                    <a:ext uri="{FF2B5EF4-FFF2-40B4-BE49-F238E27FC236}">
                      <a16:creationId xmlns:a16="http://schemas.microsoft.com/office/drawing/2014/main" id="{6A01DE07-79BF-A599-9CF9-407B3FA20462}"/>
                    </a:ext>
                  </a:extLst>
                </p:cNvPr>
                <p:cNvSpPr/>
                <p:nvPr/>
              </p:nvSpPr>
              <p:spPr>
                <a:xfrm>
                  <a:off x="6749050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9" name="Oval 1038">
                  <a:extLst>
                    <a:ext uri="{FF2B5EF4-FFF2-40B4-BE49-F238E27FC236}">
                      <a16:creationId xmlns:a16="http://schemas.microsoft.com/office/drawing/2014/main" id="{D9781EC5-33E7-D2A2-72A1-966EA8C7A4C7}"/>
                    </a:ext>
                  </a:extLst>
                </p:cNvPr>
                <p:cNvSpPr/>
                <p:nvPr/>
              </p:nvSpPr>
              <p:spPr>
                <a:xfrm>
                  <a:off x="7038608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0" name="Oval 1039">
                  <a:extLst>
                    <a:ext uri="{FF2B5EF4-FFF2-40B4-BE49-F238E27FC236}">
                      <a16:creationId xmlns:a16="http://schemas.microsoft.com/office/drawing/2014/main" id="{5676E5F0-0B0A-F8F3-5290-117611497924}"/>
                    </a:ext>
                  </a:extLst>
                </p:cNvPr>
                <p:cNvSpPr/>
                <p:nvPr/>
              </p:nvSpPr>
              <p:spPr>
                <a:xfrm>
                  <a:off x="7328166" y="248593"/>
                  <a:ext cx="91440" cy="9144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9" name="TextBox 1058">
                    <a:extLst>
                      <a:ext uri="{FF2B5EF4-FFF2-40B4-BE49-F238E27FC236}">
                        <a16:creationId xmlns:a16="http://schemas.microsoft.com/office/drawing/2014/main" id="{AC3E2EE8-E518-A90D-D870-A0A0D945A1A6}"/>
                      </a:ext>
                    </a:extLst>
                  </p:cNvPr>
                  <p:cNvSpPr txBox="1"/>
                  <p:nvPr/>
                </p:nvSpPr>
                <p:spPr>
                  <a:xfrm>
                    <a:off x="5430867" y="1577335"/>
                    <a:ext cx="2678837" cy="68986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</a:t>
                    </a:r>
                    <a:r>
                      <a:rPr lang="en-US" altLang="zh-C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ounding correction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for</m:t>
                        </m:r>
                        <m:r>
                          <a: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integrality</m:t>
                        </m:r>
                      </m:oMath>
                    </a14:m>
                    <a:endParaRPr lang="en-US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59" name="TextBox 1058">
                    <a:extLst>
                      <a:ext uri="{FF2B5EF4-FFF2-40B4-BE49-F238E27FC236}">
                        <a16:creationId xmlns:a16="http://schemas.microsoft.com/office/drawing/2014/main" id="{AC3E2EE8-E518-A90D-D870-A0A0D945A1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0867" y="1577335"/>
                    <a:ext cx="2678837" cy="68986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5310" b="-35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15" name="Group 1114">
              <a:extLst>
                <a:ext uri="{FF2B5EF4-FFF2-40B4-BE49-F238E27FC236}">
                  <a16:creationId xmlns:a16="http://schemas.microsoft.com/office/drawing/2014/main" id="{CB20EB91-B3C7-C4A6-1002-8572DF143580}"/>
                </a:ext>
              </a:extLst>
            </p:cNvPr>
            <p:cNvGrpSpPr/>
            <p:nvPr/>
          </p:nvGrpSpPr>
          <p:grpSpPr>
            <a:xfrm>
              <a:off x="8677996" y="30307"/>
              <a:ext cx="2678837" cy="2216344"/>
              <a:chOff x="9248581" y="1138359"/>
              <a:chExt cx="2678837" cy="2216344"/>
            </a:xfrm>
          </p:grpSpPr>
          <p:grpSp>
            <p:nvGrpSpPr>
              <p:cNvPr id="1079" name="Group 1078">
                <a:extLst>
                  <a:ext uri="{FF2B5EF4-FFF2-40B4-BE49-F238E27FC236}">
                    <a16:creationId xmlns:a16="http://schemas.microsoft.com/office/drawing/2014/main" id="{8A188382-4990-22BB-40D8-73F1481E467F}"/>
                  </a:ext>
                </a:extLst>
              </p:cNvPr>
              <p:cNvGrpSpPr/>
              <p:nvPr/>
            </p:nvGrpSpPr>
            <p:grpSpPr>
              <a:xfrm>
                <a:off x="9460012" y="1138359"/>
                <a:ext cx="1974828" cy="1397043"/>
                <a:chOff x="9470653" y="1153421"/>
                <a:chExt cx="1765284" cy="1248805"/>
              </a:xfrm>
            </p:grpSpPr>
            <p:cxnSp>
              <p:nvCxnSpPr>
                <p:cNvPr id="1074" name="Straight Connector 1073">
                  <a:extLst>
                    <a:ext uri="{FF2B5EF4-FFF2-40B4-BE49-F238E27FC236}">
                      <a16:creationId xmlns:a16="http://schemas.microsoft.com/office/drawing/2014/main" id="{9E9C04A0-ADC2-2B31-FE13-3C409E2449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04931" y="1762343"/>
                  <a:ext cx="155944" cy="189059"/>
                </a:xfrm>
                <a:prstGeom prst="lin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head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9" name="Right Triangle 1068">
                  <a:extLst>
                    <a:ext uri="{FF2B5EF4-FFF2-40B4-BE49-F238E27FC236}">
                      <a16:creationId xmlns:a16="http://schemas.microsoft.com/office/drawing/2014/main" id="{55438617-4EC1-E9FC-059F-2BFABA592333}"/>
                    </a:ext>
                  </a:extLst>
                </p:cNvPr>
                <p:cNvSpPr/>
                <p:nvPr/>
              </p:nvSpPr>
              <p:spPr>
                <a:xfrm flipH="1">
                  <a:off x="9721947" y="1153423"/>
                  <a:ext cx="1513990" cy="1248803"/>
                </a:xfrm>
                <a:prstGeom prst="rtTriangle">
                  <a:avLst/>
                </a:prstGeom>
                <a:solidFill>
                  <a:srgbClr val="A6CAEC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54" name="Group 1053">
                  <a:extLst>
                    <a:ext uri="{FF2B5EF4-FFF2-40B4-BE49-F238E27FC236}">
                      <a16:creationId xmlns:a16="http://schemas.microsoft.com/office/drawing/2014/main" id="{AD5694B4-0998-6DD5-567B-25485E0BE575}"/>
                    </a:ext>
                  </a:extLst>
                </p:cNvPr>
                <p:cNvGrpSpPr/>
                <p:nvPr/>
              </p:nvGrpSpPr>
              <p:grpSpPr>
                <a:xfrm>
                  <a:off x="9470653" y="1153421"/>
                  <a:ext cx="1725146" cy="1234066"/>
                  <a:chOff x="3487286" y="3877098"/>
                  <a:chExt cx="2879209" cy="2059614"/>
                </a:xfrm>
              </p:grpSpPr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56EB9DD-4005-F5B8-03FF-5FCC55C6DB7A}"/>
                      </a:ext>
                    </a:extLst>
                  </p:cNvPr>
                  <p:cNvSpPr/>
                  <p:nvPr/>
                </p:nvSpPr>
                <p:spPr>
                  <a:xfrm rot="281670">
                    <a:off x="3487286" y="3877098"/>
                    <a:ext cx="2879209" cy="2059614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2AF4E074-F092-3ADD-ED2F-96952E45224F}"/>
                      </a:ext>
                    </a:extLst>
                  </p:cNvPr>
                  <p:cNvSpPr/>
                  <p:nvPr/>
                </p:nvSpPr>
                <p:spPr>
                  <a:xfrm rot="281670">
                    <a:off x="3689209" y="4145373"/>
                    <a:ext cx="1969770" cy="1495991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C4C2F0BE-53B3-C550-2D11-AD3CE5320912}"/>
                      </a:ext>
                    </a:extLst>
                  </p:cNvPr>
                  <p:cNvSpPr/>
                  <p:nvPr/>
                </p:nvSpPr>
                <p:spPr>
                  <a:xfrm rot="281670">
                    <a:off x="3926056" y="4489828"/>
                    <a:ext cx="1013539" cy="825770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3B67587E-08C6-28FA-480A-B442CE54CC50}"/>
                      </a:ext>
                    </a:extLst>
                  </p:cNvPr>
                  <p:cNvSpPr/>
                  <p:nvPr/>
                </p:nvSpPr>
                <p:spPr>
                  <a:xfrm rot="281670">
                    <a:off x="4140921" y="4669795"/>
                    <a:ext cx="355737" cy="335252"/>
                  </a:xfrm>
                  <a:prstGeom prst="ellipse">
                    <a:avLst/>
                  </a:prstGeom>
                  <a:ln w="190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70" name="Straight Connector 1069">
                  <a:extLst>
                    <a:ext uri="{FF2B5EF4-FFF2-40B4-BE49-F238E27FC236}">
                      <a16:creationId xmlns:a16="http://schemas.microsoft.com/office/drawing/2014/main" id="{F0789562-0617-8049-EC8C-5306A2F75F49}"/>
                    </a:ext>
                  </a:extLst>
                </p:cNvPr>
                <p:cNvCxnSpPr>
                  <a:cxnSpLocks/>
                  <a:stCxn id="1069" idx="4"/>
                  <a:endCxn id="1069" idx="0"/>
                </p:cNvCxnSpPr>
                <p:nvPr/>
              </p:nvCxnSpPr>
              <p:spPr>
                <a:xfrm flipV="1">
                  <a:off x="9721947" y="1153423"/>
                  <a:ext cx="1513990" cy="1248803"/>
                </a:xfrm>
                <a:prstGeom prst="line">
                  <a:avLst/>
                </a:prstGeom>
                <a:ln w="38100">
                  <a:solidFill>
                    <a:srgbClr val="00206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3" name="Oval 1072">
                  <a:extLst>
                    <a:ext uri="{FF2B5EF4-FFF2-40B4-BE49-F238E27FC236}">
                      <a16:creationId xmlns:a16="http://schemas.microsoft.com/office/drawing/2014/main" id="{43809BD3-7D1D-0E7B-B948-E83A62A19EAD}"/>
                    </a:ext>
                  </a:extLst>
                </p:cNvPr>
                <p:cNvSpPr/>
                <p:nvPr/>
              </p:nvSpPr>
              <p:spPr>
                <a:xfrm>
                  <a:off x="10190839" y="1881947"/>
                  <a:ext cx="130290" cy="13029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4" name="TextBox 1113">
                    <a:extLst>
                      <a:ext uri="{FF2B5EF4-FFF2-40B4-BE49-F238E27FC236}">
                        <a16:creationId xmlns:a16="http://schemas.microsoft.com/office/drawing/2014/main" id="{F25F2E8C-4A10-8915-2FC2-E0CB07B107A5}"/>
                      </a:ext>
                    </a:extLst>
                  </p:cNvPr>
                  <p:cNvSpPr txBox="1"/>
                  <p:nvPr/>
                </p:nvSpPr>
                <p:spPr>
                  <a:xfrm>
                    <a:off x="9248581" y="2672721"/>
                    <a:ext cx="2678837" cy="68198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Penalized </a:t>
                    </a:r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function 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as loss</a:t>
                    </a:r>
                    <a:endParaRPr lang="en-US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14" name="TextBox 1113">
                    <a:extLst>
                      <a:ext uri="{FF2B5EF4-FFF2-40B4-BE49-F238E27FC236}">
                        <a16:creationId xmlns:a16="http://schemas.microsoft.com/office/drawing/2014/main" id="{F25F2E8C-4A10-8915-2FC2-E0CB07B107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8581" y="2672721"/>
                    <a:ext cx="2678837" cy="68198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5357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18" name="Straight Arrow Connector 1117">
              <a:extLst>
                <a:ext uri="{FF2B5EF4-FFF2-40B4-BE49-F238E27FC236}">
                  <a16:creationId xmlns:a16="http://schemas.microsoft.com/office/drawing/2014/main" id="{9DB238F9-C272-91D1-31FA-8C780BA83C1C}"/>
                </a:ext>
              </a:extLst>
            </p:cNvPr>
            <p:cNvCxnSpPr/>
            <p:nvPr/>
          </p:nvCxnSpPr>
          <p:spPr>
            <a:xfrm>
              <a:off x="2066187" y="747307"/>
              <a:ext cx="992218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1" name="Group 1120">
              <a:extLst>
                <a:ext uri="{FF2B5EF4-FFF2-40B4-BE49-F238E27FC236}">
                  <a16:creationId xmlns:a16="http://schemas.microsoft.com/office/drawing/2014/main" id="{1E684C22-7FB0-0095-6D7D-3E781CCB9DDE}"/>
                </a:ext>
              </a:extLst>
            </p:cNvPr>
            <p:cNvGrpSpPr/>
            <p:nvPr/>
          </p:nvGrpSpPr>
          <p:grpSpPr>
            <a:xfrm>
              <a:off x="4924822" y="744860"/>
              <a:ext cx="992218" cy="236487"/>
              <a:chOff x="3398807" y="5356459"/>
              <a:chExt cx="1290479" cy="236487"/>
            </a:xfrm>
          </p:grpSpPr>
          <p:cxnSp>
            <p:nvCxnSpPr>
              <p:cNvPr id="1122" name="Straight Arrow Connector 1121">
                <a:extLst>
                  <a:ext uri="{FF2B5EF4-FFF2-40B4-BE49-F238E27FC236}">
                    <a16:creationId xmlns:a16="http://schemas.microsoft.com/office/drawing/2014/main" id="{850905DC-46D7-5831-B513-1C8C657A27B2}"/>
                  </a:ext>
                </a:extLst>
              </p:cNvPr>
              <p:cNvCxnSpPr/>
              <p:nvPr/>
            </p:nvCxnSpPr>
            <p:spPr>
              <a:xfrm>
                <a:off x="3398807" y="5356459"/>
                <a:ext cx="1290479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3" name="Straight Arrow Connector 1122">
                <a:extLst>
                  <a:ext uri="{FF2B5EF4-FFF2-40B4-BE49-F238E27FC236}">
                    <a16:creationId xmlns:a16="http://schemas.microsoft.com/office/drawing/2014/main" id="{737EA470-8F6E-F458-5619-CDEB3EAA1C31}"/>
                  </a:ext>
                </a:extLst>
              </p:cNvPr>
              <p:cNvCxnSpPr/>
              <p:nvPr/>
            </p:nvCxnSpPr>
            <p:spPr>
              <a:xfrm>
                <a:off x="3398807" y="5592946"/>
                <a:ext cx="1290479" cy="0"/>
              </a:xfrm>
              <a:prstGeom prst="straightConnector1">
                <a:avLst/>
              </a:prstGeom>
              <a:ln w="28575">
                <a:solidFill>
                  <a:srgbClr val="AEAEAE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4" name="Group 1123">
              <a:extLst>
                <a:ext uri="{FF2B5EF4-FFF2-40B4-BE49-F238E27FC236}">
                  <a16:creationId xmlns:a16="http://schemas.microsoft.com/office/drawing/2014/main" id="{4BDED34B-BE32-3AF1-FA0E-FB1E11E4865D}"/>
                </a:ext>
              </a:extLst>
            </p:cNvPr>
            <p:cNvGrpSpPr/>
            <p:nvPr/>
          </p:nvGrpSpPr>
          <p:grpSpPr>
            <a:xfrm>
              <a:off x="7804544" y="746553"/>
              <a:ext cx="992218" cy="236487"/>
              <a:chOff x="3398807" y="5356459"/>
              <a:chExt cx="1290479" cy="236487"/>
            </a:xfrm>
          </p:grpSpPr>
          <p:cxnSp>
            <p:nvCxnSpPr>
              <p:cNvPr id="1125" name="Straight Arrow Connector 1124">
                <a:extLst>
                  <a:ext uri="{FF2B5EF4-FFF2-40B4-BE49-F238E27FC236}">
                    <a16:creationId xmlns:a16="http://schemas.microsoft.com/office/drawing/2014/main" id="{D0D7D563-682F-6B0D-FF0E-A8B67CA782DE}"/>
                  </a:ext>
                </a:extLst>
              </p:cNvPr>
              <p:cNvCxnSpPr/>
              <p:nvPr/>
            </p:nvCxnSpPr>
            <p:spPr>
              <a:xfrm>
                <a:off x="3398807" y="5356459"/>
                <a:ext cx="1290479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" name="Straight Arrow Connector 1125">
                <a:extLst>
                  <a:ext uri="{FF2B5EF4-FFF2-40B4-BE49-F238E27FC236}">
                    <a16:creationId xmlns:a16="http://schemas.microsoft.com/office/drawing/2014/main" id="{D59FFF34-10F7-6C4A-2F6F-C95EC37B5B47}"/>
                  </a:ext>
                </a:extLst>
              </p:cNvPr>
              <p:cNvCxnSpPr/>
              <p:nvPr/>
            </p:nvCxnSpPr>
            <p:spPr>
              <a:xfrm>
                <a:off x="3398807" y="5592946"/>
                <a:ext cx="1290479" cy="0"/>
              </a:xfrm>
              <a:prstGeom prst="straightConnector1">
                <a:avLst/>
              </a:prstGeom>
              <a:ln w="28575">
                <a:solidFill>
                  <a:srgbClr val="AEAEAE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7" name="TextBox 1126">
                  <a:extLst>
                    <a:ext uri="{FF2B5EF4-FFF2-40B4-BE49-F238E27FC236}">
                      <a16:creationId xmlns:a16="http://schemas.microsoft.com/office/drawing/2014/main" id="{FE90EDE7-3CA5-A37E-1071-597DA107774D}"/>
                    </a:ext>
                  </a:extLst>
                </p:cNvPr>
                <p:cNvSpPr txBox="1"/>
                <p:nvPr/>
              </p:nvSpPr>
              <p:spPr>
                <a:xfrm>
                  <a:off x="2360825" y="339535"/>
                  <a:ext cx="393549" cy="3782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𝝃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27" name="TextBox 1126">
                  <a:extLst>
                    <a:ext uri="{FF2B5EF4-FFF2-40B4-BE49-F238E27FC236}">
                      <a16:creationId xmlns:a16="http://schemas.microsoft.com/office/drawing/2014/main" id="{FE90EDE7-3CA5-A37E-1071-597DA1077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825" y="339535"/>
                  <a:ext cx="393549" cy="378245"/>
                </a:xfrm>
                <a:prstGeom prst="rect">
                  <a:avLst/>
                </a:prstGeom>
                <a:blipFill>
                  <a:blip r:embed="rId6"/>
                  <a:stretch>
                    <a:fillRect l="-9231" b="-145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8" name="TextBox 1127">
                  <a:extLst>
                    <a:ext uri="{FF2B5EF4-FFF2-40B4-BE49-F238E27FC236}">
                      <a16:creationId xmlns:a16="http://schemas.microsoft.com/office/drawing/2014/main" id="{F711EC48-439C-5F16-75F4-EF1A6E991814}"/>
                    </a:ext>
                  </a:extLst>
                </p:cNvPr>
                <p:cNvSpPr txBox="1"/>
                <p:nvPr/>
              </p:nvSpPr>
              <p:spPr>
                <a:xfrm>
                  <a:off x="5031132" y="339535"/>
                  <a:ext cx="796733" cy="3782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28" name="TextBox 1127">
                  <a:extLst>
                    <a:ext uri="{FF2B5EF4-FFF2-40B4-BE49-F238E27FC236}">
                      <a16:creationId xmlns:a16="http://schemas.microsoft.com/office/drawing/2014/main" id="{F711EC48-439C-5F16-75F4-EF1A6E9918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132" y="339535"/>
                  <a:ext cx="796733" cy="378245"/>
                </a:xfrm>
                <a:prstGeom prst="rect">
                  <a:avLst/>
                </a:prstGeom>
                <a:blipFill>
                  <a:blip r:embed="rId7"/>
                  <a:stretch>
                    <a:fillRect r="-3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1" name="TextBox 1130">
                  <a:extLst>
                    <a:ext uri="{FF2B5EF4-FFF2-40B4-BE49-F238E27FC236}">
                      <a16:creationId xmlns:a16="http://schemas.microsoft.com/office/drawing/2014/main" id="{2B86C883-EB01-F505-EBDE-521A2F4B2D2A}"/>
                    </a:ext>
                  </a:extLst>
                </p:cNvPr>
                <p:cNvSpPr txBox="1"/>
                <p:nvPr/>
              </p:nvSpPr>
              <p:spPr>
                <a:xfrm>
                  <a:off x="7920030" y="321667"/>
                  <a:ext cx="796733" cy="3782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31" name="TextBox 1130">
                  <a:extLst>
                    <a:ext uri="{FF2B5EF4-FFF2-40B4-BE49-F238E27FC236}">
                      <a16:creationId xmlns:a16="http://schemas.microsoft.com/office/drawing/2014/main" id="{2B86C883-EB01-F505-EBDE-521A2F4B2D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030" y="321667"/>
                  <a:ext cx="796733" cy="378245"/>
                </a:xfrm>
                <a:prstGeom prst="rect">
                  <a:avLst/>
                </a:prstGeom>
                <a:blipFill>
                  <a:blip r:embed="rId8"/>
                  <a:stretch>
                    <a:fillRect t="-1613" r="-114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648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29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Tang</dc:creator>
  <cp:lastModifiedBy>Bo Tang</cp:lastModifiedBy>
  <cp:revision>1</cp:revision>
  <dcterms:created xsi:type="dcterms:W3CDTF">2024-05-03T04:43:45Z</dcterms:created>
  <dcterms:modified xsi:type="dcterms:W3CDTF">2024-09-27T18:03:36Z</dcterms:modified>
</cp:coreProperties>
</file>