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6858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6161"/>
    <a:srgbClr val="002060"/>
    <a:srgbClr val="A6CAEC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877FE-AF44-4210-82EF-225C89579D75}" v="540" dt="2024-10-01T06:35:01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B8877FE-AF44-4210-82EF-225C89579D75}"/>
    <pc:docChg chg="undo custSel addSld modSld modMainMaster">
      <pc:chgData name="Bo Tang" userId="332dbdf67b1791cd" providerId="LiveId" clId="{6B8877FE-AF44-4210-82EF-225C89579D75}" dt="2024-10-01T06:35:22.834" v="1019" actId="1035"/>
      <pc:docMkLst>
        <pc:docMk/>
      </pc:docMkLst>
      <pc:sldChg chg="addSp delSp modSp new mod">
        <pc:chgData name="Bo Tang" userId="332dbdf67b1791cd" providerId="LiveId" clId="{6B8877FE-AF44-4210-82EF-225C89579D75}" dt="2024-10-01T06:35:22.834" v="1019" actId="1035"/>
        <pc:sldMkLst>
          <pc:docMk/>
          <pc:sldMk cId="774648753" sldId="256"/>
        </pc:sldMkLst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2" creationId="{89F28133-A331-9445-645A-EB379F837672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3" creationId="{F1479B23-4D8F-53E4-511D-C183F678EEF7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4" creationId="{3EFE6285-E947-5537-1C21-C0963E5A4517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6" creationId="{D2622B82-799B-8B8F-76E4-51BE7256E899}"/>
          </ac:spMkLst>
        </pc:spChg>
        <pc:spChg chg="add mod topLvl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8" creationId="{E78C89FC-80B7-E067-0856-525F865F435E}"/>
          </ac:spMkLst>
        </pc:spChg>
        <pc:spChg chg="add del mod">
          <ac:chgData name="Bo Tang" userId="332dbdf67b1791cd" providerId="LiveId" clId="{6B8877FE-AF44-4210-82EF-225C89579D75}" dt="2024-10-01T05:23:30.273" v="156" actId="478"/>
          <ac:spMkLst>
            <pc:docMk/>
            <pc:sldMk cId="774648753" sldId="256"/>
            <ac:spMk id="9" creationId="{A7D1D3F1-5B0A-26DD-DA23-A61457C8D564}"/>
          </ac:spMkLst>
        </pc:spChg>
        <pc:spChg chg="add del mod">
          <ac:chgData name="Bo Tang" userId="332dbdf67b1791cd" providerId="LiveId" clId="{6B8877FE-AF44-4210-82EF-225C89579D75}" dt="2024-10-01T05:34:18.834" v="308" actId="478"/>
          <ac:spMkLst>
            <pc:docMk/>
            <pc:sldMk cId="774648753" sldId="256"/>
            <ac:spMk id="10" creationId="{23948EE9-9E2A-2722-B649-5E7FB192B1F4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24" creationId="{3DF5BD30-421C-58EF-5FD0-598A60D3605E}"/>
          </ac:spMkLst>
        </pc:spChg>
        <pc:spChg chg="add mod topLvl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45" creationId="{ECB6BCB2-2095-A7BA-59B8-446AF03E5D4E}"/>
          </ac:spMkLst>
        </pc:spChg>
        <pc:spChg chg="add">
          <ac:chgData name="Bo Tang" userId="332dbdf67b1791cd" providerId="LiveId" clId="{6B8877FE-AF44-4210-82EF-225C89579D75}" dt="2024-10-01T05:32:20.988" v="283"/>
          <ac:spMkLst>
            <pc:docMk/>
            <pc:sldMk cId="774648753" sldId="256"/>
            <ac:spMk id="46" creationId="{04BB75F1-CB18-6E91-F78D-0F623F314FA2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48" creationId="{58693766-BE45-E0F0-EAE8-69A6449F992B}"/>
          </ac:spMkLst>
        </pc:spChg>
        <pc:spChg chg="add mod topLvl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66" creationId="{12C5A249-A530-C569-C71D-24BBBE4ACB85}"/>
          </ac:spMkLst>
        </pc:spChg>
        <pc:spChg chg="add del mod">
          <ac:chgData name="Bo Tang" userId="332dbdf67b1791cd" providerId="LiveId" clId="{6B8877FE-AF44-4210-82EF-225C89579D75}" dt="2024-10-01T06:01:01.401" v="680" actId="478"/>
          <ac:spMkLst>
            <pc:docMk/>
            <pc:sldMk cId="774648753" sldId="256"/>
            <ac:spMk id="74" creationId="{2D072344-A526-497C-4873-C2E4A2874BB4}"/>
          </ac:spMkLst>
        </pc:spChg>
        <pc:spChg chg="add del mod">
          <ac:chgData name="Bo Tang" userId="332dbdf67b1791cd" providerId="LiveId" clId="{6B8877FE-AF44-4210-82EF-225C89579D75}" dt="2024-10-01T06:01:20.474" v="683" actId="478"/>
          <ac:spMkLst>
            <pc:docMk/>
            <pc:sldMk cId="774648753" sldId="256"/>
            <ac:spMk id="75" creationId="{6CA5089C-8E48-A273-79D1-ADE7E2BE1807}"/>
          </ac:spMkLst>
        </pc:spChg>
        <pc:spChg chg="add del">
          <ac:chgData name="Bo Tang" userId="332dbdf67b1791cd" providerId="LiveId" clId="{6B8877FE-AF44-4210-82EF-225C89579D75}" dt="2024-10-01T06:01:43.736" v="686" actId="478"/>
          <ac:spMkLst>
            <pc:docMk/>
            <pc:sldMk cId="774648753" sldId="256"/>
            <ac:spMk id="76" creationId="{F5EECC0B-678B-B028-69AD-51F4DCC66A53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77" creationId="{A1101296-8325-9B54-8834-D81AB0A8CD74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78" creationId="{C0D3AFD7-64DF-DD68-D86B-FAAA7524C045}"/>
          </ac:spMkLst>
        </pc:spChg>
        <pc:spChg chg="add del mod topLvl">
          <ac:chgData name="Bo Tang" userId="332dbdf67b1791cd" providerId="LiveId" clId="{6B8877FE-AF44-4210-82EF-225C89579D75}" dt="2024-10-01T06:31:49.326" v="980" actId="478"/>
          <ac:spMkLst>
            <pc:docMk/>
            <pc:sldMk cId="774648753" sldId="256"/>
            <ac:spMk id="80" creationId="{17DE276C-4101-529F-D5C0-EBEA803091B3}"/>
          </ac:spMkLst>
        </pc:spChg>
        <pc:spChg chg="add del mod topLvl">
          <ac:chgData name="Bo Tang" userId="332dbdf67b1791cd" providerId="LiveId" clId="{6B8877FE-AF44-4210-82EF-225C89579D75}" dt="2024-10-01T06:31:31.978" v="973" actId="478"/>
          <ac:spMkLst>
            <pc:docMk/>
            <pc:sldMk cId="774648753" sldId="256"/>
            <ac:spMk id="84" creationId="{96DC20E4-5767-3BA6-B826-239B71764BD3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88" creationId="{B68AB2ED-9807-FC15-C9A2-D6C36894ABBB}"/>
          </ac:spMkLst>
        </pc:spChg>
        <pc:spChg chg="del mod">
          <ac:chgData name="Bo Tang" userId="332dbdf67b1791cd" providerId="LiveId" clId="{6B8877FE-AF44-4210-82EF-225C89579D75}" dt="2024-10-01T06:31:43.442" v="977" actId="478"/>
          <ac:spMkLst>
            <pc:docMk/>
            <pc:sldMk cId="774648753" sldId="256"/>
            <ac:spMk id="89" creationId="{AA1022D3-48C0-9294-5EA4-8BD9E33BF62B}"/>
          </ac:spMkLst>
        </pc:spChg>
        <pc:spChg chg="del mod topLvl">
          <ac:chgData name="Bo Tang" userId="332dbdf67b1791cd" providerId="LiveId" clId="{6B8877FE-AF44-4210-82EF-225C89579D75}" dt="2024-10-01T06:31:45.052" v="978" actId="478"/>
          <ac:spMkLst>
            <pc:docMk/>
            <pc:sldMk cId="774648753" sldId="256"/>
            <ac:spMk id="90" creationId="{B0A375EB-5F84-BD71-757D-CC295D1B57F1}"/>
          </ac:spMkLst>
        </pc:spChg>
        <pc:spChg chg="add mod">
          <ac:chgData name="Bo Tang" userId="332dbdf67b1791cd" providerId="LiveId" clId="{6B8877FE-AF44-4210-82EF-225C89579D75}" dt="2024-10-01T06:34:54.912" v="995"/>
          <ac:spMkLst>
            <pc:docMk/>
            <pc:sldMk cId="774648753" sldId="256"/>
            <ac:spMk id="92" creationId="{ACD28FF2-43DA-9198-6B75-1801E1601D9A}"/>
          </ac:spMkLst>
        </pc:spChg>
        <pc:grpChg chg="add mod topLvl">
          <ac:chgData name="Bo Tang" userId="332dbdf67b1791cd" providerId="LiveId" clId="{6B8877FE-AF44-4210-82EF-225C89579D75}" dt="2024-10-01T06:34:54.912" v="995"/>
          <ac:grpSpMkLst>
            <pc:docMk/>
            <pc:sldMk cId="774648753" sldId="256"/>
            <ac:grpSpMk id="7" creationId="{420B8279-01A1-6F01-ECF7-6C6BEB5B8B9D}"/>
          </ac:grpSpMkLst>
        </pc:grpChg>
        <pc:grpChg chg="add del mod">
          <ac:chgData name="Bo Tang" userId="332dbdf67b1791cd" providerId="LiveId" clId="{6B8877FE-AF44-4210-82EF-225C89579D75}" dt="2024-10-01T05:34:32.394" v="309" actId="165"/>
          <ac:grpSpMkLst>
            <pc:docMk/>
            <pc:sldMk cId="774648753" sldId="256"/>
            <ac:grpSpMk id="14" creationId="{8AB93C27-ED09-629F-ABA2-10DBF8771575}"/>
          </ac:grpSpMkLst>
        </pc:grpChg>
        <pc:grpChg chg="add del mod topLvl">
          <ac:chgData name="Bo Tang" userId="332dbdf67b1791cd" providerId="LiveId" clId="{6B8877FE-AF44-4210-82EF-225C89579D75}" dt="2024-10-01T06:34:54.912" v="995"/>
          <ac:grpSpMkLst>
            <pc:docMk/>
            <pc:sldMk cId="774648753" sldId="256"/>
            <ac:grpSpMk id="15" creationId="{087126A4-D111-53A0-3EBC-7628675A77F9}"/>
          </ac:grpSpMkLst>
        </pc:grpChg>
        <pc:grpChg chg="add mod topLvl">
          <ac:chgData name="Bo Tang" userId="332dbdf67b1791cd" providerId="LiveId" clId="{6B8877FE-AF44-4210-82EF-225C89579D75}" dt="2024-10-01T06:34:54.912" v="995"/>
          <ac:grpSpMkLst>
            <pc:docMk/>
            <pc:sldMk cId="774648753" sldId="256"/>
            <ac:grpSpMk id="49" creationId="{E590EAC3-7B7D-E4EA-4B61-38669745BE8E}"/>
          </ac:grpSpMkLst>
        </pc:grpChg>
        <pc:grpChg chg="add mod topLvl">
          <ac:chgData name="Bo Tang" userId="332dbdf67b1791cd" providerId="LiveId" clId="{6B8877FE-AF44-4210-82EF-225C89579D75}" dt="2024-10-01T06:34:54.912" v="995"/>
          <ac:grpSpMkLst>
            <pc:docMk/>
            <pc:sldMk cId="774648753" sldId="256"/>
            <ac:grpSpMk id="79" creationId="{1738F28C-D612-2994-A5D8-0C0070903815}"/>
          </ac:grpSpMkLst>
        </pc:grpChg>
        <pc:grpChg chg="add del mod topLvl">
          <ac:chgData name="Bo Tang" userId="332dbdf67b1791cd" providerId="LiveId" clId="{6B8877FE-AF44-4210-82EF-225C89579D75}" dt="2024-10-01T06:31:40.250" v="976" actId="165"/>
          <ac:grpSpMkLst>
            <pc:docMk/>
            <pc:sldMk cId="774648753" sldId="256"/>
            <ac:grpSpMk id="81" creationId="{0E08F1B1-0C56-FD31-2094-4DDDFCB61048}"/>
          </ac:grpSpMkLst>
        </pc:grpChg>
        <pc:grpChg chg="add del mod">
          <ac:chgData name="Bo Tang" userId="332dbdf67b1791cd" providerId="LiveId" clId="{6B8877FE-AF44-4210-82EF-225C89579D75}" dt="2024-10-01T06:31:16.834" v="970" actId="165"/>
          <ac:grpSpMkLst>
            <pc:docMk/>
            <pc:sldMk cId="774648753" sldId="256"/>
            <ac:grpSpMk id="85" creationId="{FE89F6F9-F09F-C7A9-0887-5F5FE7C87D19}"/>
          </ac:grpSpMkLst>
        </pc:grpChg>
        <pc:grpChg chg="add del mod">
          <ac:chgData name="Bo Tang" userId="332dbdf67b1791cd" providerId="LiveId" clId="{6B8877FE-AF44-4210-82EF-225C89579D75}" dt="2024-10-01T06:31:45.052" v="978" actId="478"/>
          <ac:grpSpMkLst>
            <pc:docMk/>
            <pc:sldMk cId="774648753" sldId="256"/>
            <ac:grpSpMk id="86" creationId="{69548369-D018-0893-2428-BDE659DBA05F}"/>
          </ac:grpSpMkLst>
        </pc:grpChg>
        <pc:grpChg chg="del mod">
          <ac:chgData name="Bo Tang" userId="332dbdf67b1791cd" providerId="LiveId" clId="{6B8877FE-AF44-4210-82EF-225C89579D75}" dt="2024-10-01T06:31:43.442" v="977" actId="478"/>
          <ac:grpSpMkLst>
            <pc:docMk/>
            <pc:sldMk cId="774648753" sldId="256"/>
            <ac:grpSpMk id="87" creationId="{39A34B8B-3CCA-843E-D708-B32B40774264}"/>
          </ac:grpSpMkLst>
        </pc:grpChg>
        <pc:grpChg chg="add mod">
          <ac:chgData name="Bo Tang" userId="332dbdf67b1791cd" providerId="LiveId" clId="{6B8877FE-AF44-4210-82EF-225C89579D75}" dt="2024-10-01T06:34:54.912" v="995"/>
          <ac:grpSpMkLst>
            <pc:docMk/>
            <pc:sldMk cId="774648753" sldId="256"/>
            <ac:grpSpMk id="93" creationId="{F9307044-6EC5-53BD-74CC-9F3CF96F154C}"/>
          </ac:grpSpMkLst>
        </pc:grpChg>
        <pc:grpChg chg="add mod">
          <ac:chgData name="Bo Tang" userId="332dbdf67b1791cd" providerId="LiveId" clId="{6B8877FE-AF44-4210-82EF-225C89579D75}" dt="2024-10-01T06:35:22.834" v="1019" actId="1035"/>
          <ac:grpSpMkLst>
            <pc:docMk/>
            <pc:sldMk cId="774648753" sldId="256"/>
            <ac:grpSpMk id="94" creationId="{A5565F88-BA6F-5D08-0EAB-E03EC4B87FD4}"/>
          </ac:grpSpMkLst>
        </pc:grpChg>
        <pc:cxnChg chg="add del mod">
          <ac:chgData name="Bo Tang" userId="332dbdf67b1791cd" providerId="LiveId" clId="{6B8877FE-AF44-4210-82EF-225C89579D75}" dt="2024-10-01T05:20:22.117" v="128" actId="478"/>
          <ac:cxnSpMkLst>
            <pc:docMk/>
            <pc:sldMk cId="774648753" sldId="256"/>
            <ac:cxnSpMk id="5" creationId="{9CFD17EC-3671-E3B2-176E-6C005DDA0A75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39" creationId="{FA68E394-1E9C-849B-87A3-BCA391E1B90A}"/>
          </ac:cxnSpMkLst>
        </pc:cxnChg>
        <pc:cxnChg chg="add del mod">
          <ac:chgData name="Bo Tang" userId="332dbdf67b1791cd" providerId="LiveId" clId="{6B8877FE-AF44-4210-82EF-225C89579D75}" dt="2024-10-01T05:30:57.423" v="255" actId="478"/>
          <ac:cxnSpMkLst>
            <pc:docMk/>
            <pc:sldMk cId="774648753" sldId="256"/>
            <ac:cxnSpMk id="40" creationId="{2E737E74-7624-50C2-42AC-ADB7E5213EDB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43" creationId="{710142AF-90C3-E37B-8A14-D5D267FF3D45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50" creationId="{F8562733-87E0-D8CE-934A-F98222CCC4D1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53" creationId="{936E46BA-E96A-F3BF-EBA8-EFDF703F81BD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64" creationId="{685B9F1F-D3E3-39EA-827A-5F42F4CA3863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71" creationId="{4A82604C-24B4-7463-33C2-8BB86BDE70F0}"/>
          </ac:cxnSpMkLst>
        </pc:cxnChg>
        <pc:cxnChg chg="add mod topLvl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73" creationId="{5F90224D-3F5C-8A3E-DAD1-6E229B6130D0}"/>
          </ac:cxnSpMkLst>
        </pc:cxnChg>
        <pc:cxnChg chg="add del mod topLvl">
          <ac:chgData name="Bo Tang" userId="332dbdf67b1791cd" providerId="LiveId" clId="{6B8877FE-AF44-4210-82EF-225C89579D75}" dt="2024-10-01T06:31:33.121" v="974" actId="478"/>
          <ac:cxnSpMkLst>
            <pc:docMk/>
            <pc:sldMk cId="774648753" sldId="256"/>
            <ac:cxnSpMk id="82" creationId="{FD373257-F4F7-B861-F6CE-5DBCF5BAAE95}"/>
          </ac:cxnSpMkLst>
        </pc:cxnChg>
        <pc:cxnChg chg="add mod">
          <ac:chgData name="Bo Tang" userId="332dbdf67b1791cd" providerId="LiveId" clId="{6B8877FE-AF44-4210-82EF-225C89579D75}" dt="2024-10-01T06:34:54.912" v="995"/>
          <ac:cxnSpMkLst>
            <pc:docMk/>
            <pc:sldMk cId="774648753" sldId="256"/>
            <ac:cxnSpMk id="91" creationId="{9FB89BE5-BC8E-398B-1A49-B4362EB7D5AB}"/>
          </ac:cxnSpMkLst>
        </pc:cxnChg>
      </pc:sldChg>
      <pc:sldChg chg="addSp delSp modSp add mod">
        <pc:chgData name="Bo Tang" userId="332dbdf67b1791cd" providerId="LiveId" clId="{6B8877FE-AF44-4210-82EF-225C89579D75}" dt="2024-10-01T06:35:12.218" v="1007" actId="1035"/>
        <pc:sldMkLst>
          <pc:docMk/>
          <pc:sldMk cId="1718999486" sldId="257"/>
        </pc:sldMkLst>
        <pc:spChg chg="add">
          <ac:chgData name="Bo Tang" userId="332dbdf67b1791cd" providerId="LiveId" clId="{6B8877FE-AF44-4210-82EF-225C89579D75}" dt="2024-10-01T06:18:17.112" v="909"/>
          <ac:spMkLst>
            <pc:docMk/>
            <pc:sldMk cId="1718999486" sldId="257"/>
            <ac:spMk id="2" creationId="{C9ECA46E-B9E3-80B4-C1D6-47BF3F6EAA61}"/>
          </ac:spMkLst>
        </pc:spChg>
        <pc:spChg chg="add mod">
          <ac:chgData name="Bo Tang" userId="332dbdf67b1791cd" providerId="LiveId" clId="{6B8877FE-AF44-4210-82EF-225C89579D75}" dt="2024-10-01T06:18:19.962" v="911"/>
          <ac:spMkLst>
            <pc:docMk/>
            <pc:sldMk cId="1718999486" sldId="257"/>
            <ac:spMk id="3" creationId="{00AB02F9-D480-F0E2-7675-D000ADE2F854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4" creationId="{3EFE6285-E947-5537-1C21-C0963E5A4517}"/>
          </ac:spMkLst>
        </pc:spChg>
        <pc:spChg chg="add">
          <ac:chgData name="Bo Tang" userId="332dbdf67b1791cd" providerId="LiveId" clId="{6B8877FE-AF44-4210-82EF-225C89579D75}" dt="2024-10-01T06:19:27.248" v="927"/>
          <ac:spMkLst>
            <pc:docMk/>
            <pc:sldMk cId="1718999486" sldId="257"/>
            <ac:spMk id="5" creationId="{01E3D127-17A4-99BF-2C32-C739B3C84ACB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6" creationId="{D2622B82-799B-8B8F-76E4-51BE7256E899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8" creationId="{E78C89FC-80B7-E067-0856-525F865F435E}"/>
          </ac:spMkLst>
        </pc:spChg>
        <pc:spChg chg="add mod">
          <ac:chgData name="Bo Tang" userId="332dbdf67b1791cd" providerId="LiveId" clId="{6B8877FE-AF44-4210-82EF-225C89579D75}" dt="2024-10-01T06:19:30.066" v="929"/>
          <ac:spMkLst>
            <pc:docMk/>
            <pc:sldMk cId="1718999486" sldId="257"/>
            <ac:spMk id="9" creationId="{90F9E216-5F91-9698-0E90-B49F1A99B56D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24" creationId="{3DF5BD30-421C-58EF-5FD0-598A60D3605E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45" creationId="{ECB6BCB2-2095-A7BA-59B8-446AF03E5D4E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48" creationId="{58693766-BE45-E0F0-EAE8-69A6449F992B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80" creationId="{17DE276C-4101-529F-D5C0-EBEA803091B3}"/>
          </ac:spMkLst>
        </pc:spChg>
        <pc:spChg chg="mod topLvl">
          <ac:chgData name="Bo Tang" userId="332dbdf67b1791cd" providerId="LiveId" clId="{6B8877FE-AF44-4210-82EF-225C89579D75}" dt="2024-10-01T06:34:54.912" v="995"/>
          <ac:spMkLst>
            <pc:docMk/>
            <pc:sldMk cId="1718999486" sldId="257"/>
            <ac:spMk id="84" creationId="{96DC20E4-5767-3BA6-B826-239B71764BD3}"/>
          </ac:spMkLst>
        </pc:spChg>
        <pc:grpChg chg="mod topLvl">
          <ac:chgData name="Bo Tang" userId="332dbdf67b1791cd" providerId="LiveId" clId="{6B8877FE-AF44-4210-82EF-225C89579D75}" dt="2024-10-01T06:34:54.912" v="995"/>
          <ac:grpSpMkLst>
            <pc:docMk/>
            <pc:sldMk cId="1718999486" sldId="257"/>
            <ac:grpSpMk id="7" creationId="{420B8279-01A1-6F01-ECF7-6C6BEB5B8B9D}"/>
          </ac:grpSpMkLst>
        </pc:grpChg>
        <pc:grpChg chg="add mod">
          <ac:chgData name="Bo Tang" userId="332dbdf67b1791cd" providerId="LiveId" clId="{6B8877FE-AF44-4210-82EF-225C89579D75}" dt="2024-10-01T06:35:12.218" v="1007" actId="1035"/>
          <ac:grpSpMkLst>
            <pc:docMk/>
            <pc:sldMk cId="1718999486" sldId="257"/>
            <ac:grpSpMk id="10" creationId="{7B101AFA-95C4-91A9-2C94-143A796943FD}"/>
          </ac:grpSpMkLst>
        </pc:grpChg>
        <pc:grpChg chg="mod">
          <ac:chgData name="Bo Tang" userId="332dbdf67b1791cd" providerId="LiveId" clId="{6B8877FE-AF44-4210-82EF-225C89579D75}" dt="2024-10-01T06:34:54.912" v="995"/>
          <ac:grpSpMkLst>
            <pc:docMk/>
            <pc:sldMk cId="1718999486" sldId="257"/>
            <ac:grpSpMk id="15" creationId="{087126A4-D111-53A0-3EBC-7628675A77F9}"/>
          </ac:grpSpMkLst>
        </pc:grpChg>
        <pc:grpChg chg="mod topLvl">
          <ac:chgData name="Bo Tang" userId="332dbdf67b1791cd" providerId="LiveId" clId="{6B8877FE-AF44-4210-82EF-225C89579D75}" dt="2024-10-01T06:34:54.912" v="995"/>
          <ac:grpSpMkLst>
            <pc:docMk/>
            <pc:sldMk cId="1718999486" sldId="257"/>
            <ac:grpSpMk id="49" creationId="{E590EAC3-7B7D-E4EA-4B61-38669745BE8E}"/>
          </ac:grpSpMkLst>
        </pc:grpChg>
        <pc:grpChg chg="mod">
          <ac:chgData name="Bo Tang" userId="332dbdf67b1791cd" providerId="LiveId" clId="{6B8877FE-AF44-4210-82EF-225C89579D75}" dt="2024-10-01T06:34:54.912" v="995"/>
          <ac:grpSpMkLst>
            <pc:docMk/>
            <pc:sldMk cId="1718999486" sldId="257"/>
            <ac:grpSpMk id="79" creationId="{1738F28C-D612-2994-A5D8-0C0070903815}"/>
          </ac:grpSpMkLst>
        </pc:grpChg>
        <pc:grpChg chg="mod topLvl">
          <ac:chgData name="Bo Tang" userId="332dbdf67b1791cd" providerId="LiveId" clId="{6B8877FE-AF44-4210-82EF-225C89579D75}" dt="2024-10-01T06:34:54.912" v="995"/>
          <ac:grpSpMkLst>
            <pc:docMk/>
            <pc:sldMk cId="1718999486" sldId="257"/>
            <ac:grpSpMk id="81" creationId="{0E08F1B1-0C56-FD31-2094-4DDDFCB61048}"/>
          </ac:grpSpMkLst>
        </pc:grpChg>
        <pc:grpChg chg="del mod">
          <ac:chgData name="Bo Tang" userId="332dbdf67b1791cd" providerId="LiveId" clId="{6B8877FE-AF44-4210-82EF-225C89579D75}" dt="2024-10-01T06:31:05.306" v="969" actId="165"/>
          <ac:grpSpMkLst>
            <pc:docMk/>
            <pc:sldMk cId="1718999486" sldId="257"/>
            <ac:grpSpMk id="85" creationId="{FE89F6F9-F09F-C7A9-0887-5F5FE7C87D19}"/>
          </ac:grpSpMkLst>
        </pc:grp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39" creationId="{FA68E394-1E9C-849B-87A3-BCA391E1B90A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43" creationId="{710142AF-90C3-E37B-8A14-D5D267FF3D45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50" creationId="{F8562733-87E0-D8CE-934A-F98222CCC4D1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53" creationId="{936E46BA-E96A-F3BF-EBA8-EFDF703F81BD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64" creationId="{685B9F1F-D3E3-39EA-827A-5F42F4CA3863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71" creationId="{4A82604C-24B4-7463-33C2-8BB86BDE70F0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73" creationId="{5F90224D-3F5C-8A3E-DAD1-6E229B6130D0}"/>
          </ac:cxnSpMkLst>
        </pc:cxnChg>
        <pc:cxnChg chg="mod topLvl">
          <ac:chgData name="Bo Tang" userId="332dbdf67b1791cd" providerId="LiveId" clId="{6B8877FE-AF44-4210-82EF-225C89579D75}" dt="2024-10-01T06:34:54.912" v="995"/>
          <ac:cxnSpMkLst>
            <pc:docMk/>
            <pc:sldMk cId="1718999486" sldId="257"/>
            <ac:cxnSpMk id="82" creationId="{FD373257-F4F7-B861-F6CE-5DBCF5BAAE95}"/>
          </ac:cxnSpMkLst>
        </pc:cxnChg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2" creationId="{BD3C98C9-72B0-FA8C-C8CE-71578DD4B8C5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3" creationId="{D0C3C35D-8147-B57E-4658-AAD509E31EB8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4" creationId="{D43B43A7-7478-97EA-3799-321CA1D7A669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5" creationId="{8D585F05-06C9-8103-A603-EAE5A0D0296E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6" creationId="{228ACC34-C469-B553-D620-A3B577039505}"/>
          </ac:spMkLst>
        </pc:sp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2" creationId="{EBDAC05B-29F8-559D-160F-634421F34A8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3" creationId="{DA277F7E-03CF-C30C-8C49-18BAEF7F5B3F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2" creationId="{1D13C4AF-3EDF-FE88-CF7C-80BBDE69AED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3" creationId="{0A59551A-A801-61F9-3381-B46BD1B512AA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3" creationId="{90A7DAF0-3CA4-0D33-A41C-DF0E09A2970C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4" creationId="{0BE5D2C9-F6ED-C78D-4B50-DE8C623E9CFE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2" creationId="{1675904B-4D8B-59CA-AC46-183BABC811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3" creationId="{2516B744-0FB9-AAAE-874F-726248423A7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4" creationId="{87E0F619-7A35-1A76-C518-0C29329C1FE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5" creationId="{6A5846CA-3268-1D59-1F37-75E379E915DB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6" creationId="{A36281E5-C822-996D-0AC8-D98EE33D4FD7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2" creationId="{E2C69BBF-65A5-0124-DCFF-274E0B4A8621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3" creationId="{0D5F9D37-CE1E-2158-774D-A549892269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4" creationId="{EB8F36DB-F01D-3AA4-130B-99E3B51399A2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2" creationId="{3B492B6E-6CB9-8C3C-095D-169DA7036073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3" creationId="{109E5A7B-DA46-7E96-1DCE-870878E17862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4" creationId="{5EB07174-1275-7064-21E2-61A74618D7A3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2" creationId="{B2DE38A1-241A-3E21-B872-B4734D3C60CF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3" creationId="{B2AE7C34-AF71-B5A2-4D0F-61B70574DD82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68013"/>
            <a:ext cx="58293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85743"/>
            <a:ext cx="51435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2380"/>
            <a:ext cx="1478756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2380"/>
            <a:ext cx="4350544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22278"/>
            <a:ext cx="5915025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549399"/>
            <a:ext cx="5915025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2381"/>
            <a:ext cx="591502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00177"/>
            <a:ext cx="2901255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37374"/>
            <a:ext cx="2901255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00177"/>
            <a:ext cx="2915543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37374"/>
            <a:ext cx="291554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63655"/>
            <a:ext cx="3471863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63655"/>
            <a:ext cx="3471863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2381"/>
            <a:ext cx="591502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11902"/>
            <a:ext cx="591502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915873"/>
            <a:ext cx="23145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A5565F88-BA6F-5D08-0EAB-E03EC4B87FD4}"/>
              </a:ext>
            </a:extLst>
          </p:cNvPr>
          <p:cNvGrpSpPr/>
          <p:nvPr/>
        </p:nvGrpSpPr>
        <p:grpSpPr>
          <a:xfrm>
            <a:off x="45287" y="103825"/>
            <a:ext cx="6767426" cy="5144930"/>
            <a:chOff x="2712286" y="982508"/>
            <a:chExt cx="6767426" cy="51449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2712286" y="982508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057" y="2516467"/>
              <a:ext cx="353650" cy="28325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blipFill>
                  <a:blip r:embed="rId4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985" y="3284178"/>
              <a:ext cx="416077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1.17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2.9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5050236" y="2799720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30500" y="2082135"/>
              <a:ext cx="643106" cy="237546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2441051"/>
              <a:ext cx="0" cy="55479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57" y="3284178"/>
              <a:ext cx="435664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3062776" y="2966981"/>
                  <a:ext cx="2522037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=−0.68,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=9.49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776" y="2966981"/>
                  <a:ext cx="2522037" cy="668260"/>
                </a:xfrm>
                <a:prstGeom prst="rect">
                  <a:avLst/>
                </a:prstGeom>
                <a:blipFill>
                  <a:blip r:embed="rId7"/>
                  <a:stretch>
                    <a:fillRect l="-2174" t="-5505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792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307044-6EC5-53BD-74CC-9F3CF96F154C}"/>
                </a:ext>
              </a:extLst>
            </p:cNvPr>
            <p:cNvGrpSpPr/>
            <p:nvPr/>
          </p:nvGrpSpPr>
          <p:grpSpPr>
            <a:xfrm>
              <a:off x="3460462" y="4277861"/>
              <a:ext cx="5734423" cy="961102"/>
              <a:chOff x="3460462" y="4277861"/>
              <a:chExt cx="5734423" cy="9611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3531121" y="4412282"/>
                <a:ext cx="5585990" cy="688009"/>
                <a:chOff x="1998682" y="4644066"/>
                <a:chExt cx="5585990" cy="6880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8682" y="4664906"/>
                      <a:ext cx="259590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=−1.85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8682" y="4664906"/>
                      <a:ext cx="2595903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13" t="-4717" r="-1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7087" y="4644066"/>
                      <a:ext cx="2887585" cy="688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≥0→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oMath>
                      </a14:m>
                      <a:endPara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7087" y="4644066"/>
                      <a:ext cx="2887585" cy="68800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88" t="-5310" r="-5063" b="-35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68AB2ED-9807-FC15-C9A2-D6C36894ABBB}"/>
                  </a:ext>
                </a:extLst>
              </p:cNvPr>
              <p:cNvSpPr/>
              <p:nvPr/>
            </p:nvSpPr>
            <p:spPr>
              <a:xfrm>
                <a:off x="3460462" y="4277861"/>
                <a:ext cx="5734423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FB89BE5-BC8E-398B-1A49-B4362EB7D5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2351" y="5296602"/>
              <a:ext cx="0" cy="356694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CD28FF2-43DA-9198-6B75-1801E1601D9A}"/>
                    </a:ext>
                  </a:extLst>
                </p:cNvPr>
                <p:cNvSpPr txBox="1"/>
                <p:nvPr/>
              </p:nvSpPr>
              <p:spPr>
                <a:xfrm>
                  <a:off x="4462821" y="5735792"/>
                  <a:ext cx="3533408" cy="391646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oss Function</a:t>
                  </a:r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𝑃𝑒𝑛𝑎𝑙𝑡𝑦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CD28FF2-43DA-9198-6B75-1801E1601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821" y="5735792"/>
                  <a:ext cx="3533408" cy="391646"/>
                </a:xfrm>
                <a:prstGeom prst="rect">
                  <a:avLst/>
                </a:prstGeom>
                <a:blipFill>
                  <a:blip r:embed="rId10"/>
                  <a:stretch>
                    <a:fillRect l="-1554" t="-937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101AFA-95C4-91A9-2C94-143A796943FD}"/>
              </a:ext>
            </a:extLst>
          </p:cNvPr>
          <p:cNvGrpSpPr/>
          <p:nvPr/>
        </p:nvGrpSpPr>
        <p:grpSpPr>
          <a:xfrm>
            <a:off x="45298" y="103825"/>
            <a:ext cx="6767425" cy="5144930"/>
            <a:chOff x="2712286" y="982508"/>
            <a:chExt cx="6767426" cy="51449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2712286" y="982508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057" y="2516467"/>
              <a:ext cx="353650" cy="28325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blipFill>
                  <a:blip r:embed="rId4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985" y="3284178"/>
              <a:ext cx="416077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1.14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3.09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5050236" y="2799720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30500" y="2082135"/>
              <a:ext cx="643104" cy="237546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2441051"/>
              <a:ext cx="0" cy="55479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57" y="3284178"/>
              <a:ext cx="435664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2968909" y="2966981"/>
                  <a:ext cx="2563972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0.6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909" y="2966981"/>
                  <a:ext cx="2563972" cy="668260"/>
                </a:xfrm>
                <a:prstGeom prst="rect">
                  <a:avLst/>
                </a:prstGeom>
                <a:blipFill>
                  <a:blip r:embed="rId7"/>
                  <a:stretch>
                    <a:fillRect l="-2143" t="-5505" r="-1190" b="-110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792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E08F1B1-0C56-FD31-2094-4DDDFCB61048}"/>
                </a:ext>
              </a:extLst>
            </p:cNvPr>
            <p:cNvGrpSpPr/>
            <p:nvPr/>
          </p:nvGrpSpPr>
          <p:grpSpPr>
            <a:xfrm>
              <a:off x="3460462" y="4252183"/>
              <a:ext cx="5734423" cy="986780"/>
              <a:chOff x="2370667" y="4426237"/>
              <a:chExt cx="5734423" cy="98678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2441326" y="4426237"/>
                <a:ext cx="5177097" cy="965008"/>
                <a:chOff x="1998682" y="4622294"/>
                <a:chExt cx="5177097" cy="965008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:pPr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1.8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13" t="-4717" r="-1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7087" y="4622294"/>
                      <a:ext cx="2478692" cy="965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=0.14</a:t>
                      </a:r>
                    </a:p>
                    <a:p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7087" y="4622294"/>
                      <a:ext cx="2478692" cy="9650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66" t="-3145" r="-1229" b="-25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7DE276C-4101-529F-D5C0-EBEA803091B3}"/>
                  </a:ext>
                </a:extLst>
              </p:cNvPr>
              <p:cNvSpPr/>
              <p:nvPr/>
            </p:nvSpPr>
            <p:spPr>
              <a:xfrm>
                <a:off x="2370667" y="4451915"/>
                <a:ext cx="5734423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373257-F4F7-B861-F6CE-5DBCF5BAAE95}"/>
                </a:ext>
              </a:extLst>
            </p:cNvPr>
            <p:cNvCxnSpPr>
              <a:cxnSpLocks/>
            </p:cNvCxnSpPr>
            <p:nvPr/>
          </p:nvCxnSpPr>
          <p:spPr>
            <a:xfrm>
              <a:off x="6152351" y="5296602"/>
              <a:ext cx="0" cy="356694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DC20E4-5767-3BA6-B826-239B71764BD3}"/>
                    </a:ext>
                  </a:extLst>
                </p:cNvPr>
                <p:cNvSpPr txBox="1"/>
                <p:nvPr/>
              </p:nvSpPr>
              <p:spPr>
                <a:xfrm>
                  <a:off x="4462821" y="5735792"/>
                  <a:ext cx="3533409" cy="391646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oss Function</a:t>
                  </a:r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𝑃𝑒𝑛𝑎𝑙𝑡𝑦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DC20E4-5767-3BA6-B826-239B71764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821" y="5735792"/>
                  <a:ext cx="3533409" cy="391646"/>
                </a:xfrm>
                <a:prstGeom prst="rect">
                  <a:avLst/>
                </a:prstGeom>
                <a:blipFill>
                  <a:blip r:embed="rId10"/>
                  <a:stretch>
                    <a:fillRect l="-1554" t="-937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186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2024-10-01T05:08:22Z</dcterms:created>
  <dcterms:modified xsi:type="dcterms:W3CDTF">2024-10-01T06:35:58Z</dcterms:modified>
</cp:coreProperties>
</file>