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6858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8ED973"/>
    <a:srgbClr val="3B7D23"/>
    <a:srgbClr val="616161"/>
    <a:srgbClr val="FFFFFF"/>
    <a:srgbClr val="00206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877FE-AF44-4210-82EF-225C89579D75}" v="607" dt="2024-10-02T04:39:0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B8877FE-AF44-4210-82EF-225C89579D75}"/>
    <pc:docChg chg="undo redo custSel addSld modSld modMainMaster">
      <pc:chgData name="Bo Tang" userId="332dbdf67b1791cd" providerId="LiveId" clId="{6B8877FE-AF44-4210-82EF-225C89579D75}" dt="2024-10-02T04:39:00.855" v="1175"/>
      <pc:docMkLst>
        <pc:docMk/>
      </pc:docMkLst>
      <pc:sldChg chg="addSp delSp modSp new mod">
        <pc:chgData name="Bo Tang" userId="332dbdf67b1791cd" providerId="LiveId" clId="{6B8877FE-AF44-4210-82EF-225C89579D75}" dt="2024-10-02T04:39:00.855" v="1175"/>
        <pc:sldMkLst>
          <pc:docMk/>
          <pc:sldMk cId="774648753" sldId="256"/>
        </pc:sldMkLst>
        <pc:spChg chg="add mod">
          <ac:chgData name="Bo Tang" userId="332dbdf67b1791cd" providerId="LiveId" clId="{6B8877FE-AF44-4210-82EF-225C89579D75}" dt="2024-10-02T04:36:37.676" v="1164" actId="165"/>
          <ac:spMkLst>
            <pc:docMk/>
            <pc:sldMk cId="774648753" sldId="256"/>
            <ac:spMk id="2" creationId="{0D098A71-CBB0-D145-DC67-C622764C9CBC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2" creationId="{89F28133-A331-9445-645A-EB379F837672}"/>
          </ac:spMkLst>
        </pc:spChg>
        <pc:spChg chg="add mod">
          <ac:chgData name="Bo Tang" userId="332dbdf67b1791cd" providerId="LiveId" clId="{6B8877FE-AF44-4210-82EF-225C89579D75}" dt="2024-10-02T04:39:00.855" v="1175"/>
          <ac:spMkLst>
            <pc:docMk/>
            <pc:sldMk cId="774648753" sldId="256"/>
            <ac:spMk id="3" creationId="{997612A4-ED65-F25B-5FD0-8A6BA0A82EB2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3" creationId="{F1479B23-4D8F-53E4-511D-C183F678EEF7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4" creationId="{3EFE6285-E947-5537-1C21-C0963E5A4517}"/>
          </ac:spMkLst>
        </pc:spChg>
        <pc:spChg chg="add mod">
          <ac:chgData name="Bo Tang" userId="332dbdf67b1791cd" providerId="LiveId" clId="{6B8877FE-AF44-4210-82EF-225C89579D75}" dt="2024-10-02T04:36:37.676" v="1164" actId="165"/>
          <ac:spMkLst>
            <pc:docMk/>
            <pc:sldMk cId="774648753" sldId="256"/>
            <ac:spMk id="5" creationId="{E7E5AD8E-EB7B-64A2-6B55-26026CF82EBC}"/>
          </ac:spMkLst>
        </pc:spChg>
        <pc:spChg chg="add del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6" creationId="{D2622B82-799B-8B8F-76E4-51BE7256E899}"/>
          </ac:spMkLst>
        </pc:spChg>
        <pc:spChg chg="add 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8" creationId="{E78C89FC-80B7-E067-0856-525F865F435E}"/>
          </ac:spMkLst>
        </pc:spChg>
        <pc:spChg chg="add del mod">
          <ac:chgData name="Bo Tang" userId="332dbdf67b1791cd" providerId="LiveId" clId="{6B8877FE-AF44-4210-82EF-225C89579D75}" dt="2024-10-01T05:23:30.273" v="156" actId="478"/>
          <ac:spMkLst>
            <pc:docMk/>
            <pc:sldMk cId="774648753" sldId="256"/>
            <ac:spMk id="9" creationId="{A7D1D3F1-5B0A-26DD-DA23-A61457C8D564}"/>
          </ac:spMkLst>
        </pc:spChg>
        <pc:spChg chg="add del mod">
          <ac:chgData name="Bo Tang" userId="332dbdf67b1791cd" providerId="LiveId" clId="{6B8877FE-AF44-4210-82EF-225C89579D75}" dt="2024-10-01T05:34:18.834" v="308" actId="478"/>
          <ac:spMkLst>
            <pc:docMk/>
            <pc:sldMk cId="774648753" sldId="256"/>
            <ac:spMk id="10" creationId="{23948EE9-9E2A-2722-B649-5E7FB192B1F4}"/>
          </ac:spMkLst>
        </pc:spChg>
        <pc:spChg chg="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4" creationId="{3DF5BD30-421C-58EF-5FD0-598A60D3605E}"/>
          </ac:spMkLst>
        </pc:spChg>
        <pc:spChg chg="add 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45" creationId="{ECB6BCB2-2095-A7BA-59B8-446AF03E5D4E}"/>
          </ac:spMkLst>
        </pc:spChg>
        <pc:spChg chg="add">
          <ac:chgData name="Bo Tang" userId="332dbdf67b1791cd" providerId="LiveId" clId="{6B8877FE-AF44-4210-82EF-225C89579D75}" dt="2024-10-01T05:32:20.988" v="283"/>
          <ac:spMkLst>
            <pc:docMk/>
            <pc:sldMk cId="774648753" sldId="256"/>
            <ac:spMk id="46" creationId="{04BB75F1-CB18-6E91-F78D-0F623F314FA2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48" creationId="{58693766-BE45-E0F0-EAE8-69A6449F992B}"/>
          </ac:spMkLst>
        </pc:spChg>
        <pc:spChg chg="add 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66" creationId="{12C5A249-A530-C569-C71D-24BBBE4ACB85}"/>
          </ac:spMkLst>
        </pc:spChg>
        <pc:spChg chg="add del mod">
          <ac:chgData name="Bo Tang" userId="332dbdf67b1791cd" providerId="LiveId" clId="{6B8877FE-AF44-4210-82EF-225C89579D75}" dt="2024-10-01T06:01:01.401" v="680" actId="478"/>
          <ac:spMkLst>
            <pc:docMk/>
            <pc:sldMk cId="774648753" sldId="256"/>
            <ac:spMk id="74" creationId="{2D072344-A526-497C-4873-C2E4A2874BB4}"/>
          </ac:spMkLst>
        </pc:spChg>
        <pc:spChg chg="add del mod">
          <ac:chgData name="Bo Tang" userId="332dbdf67b1791cd" providerId="LiveId" clId="{6B8877FE-AF44-4210-82EF-225C89579D75}" dt="2024-10-01T06:01:20.474" v="683" actId="478"/>
          <ac:spMkLst>
            <pc:docMk/>
            <pc:sldMk cId="774648753" sldId="256"/>
            <ac:spMk id="75" creationId="{6CA5089C-8E48-A273-79D1-ADE7E2BE1807}"/>
          </ac:spMkLst>
        </pc:spChg>
        <pc:spChg chg="add del">
          <ac:chgData name="Bo Tang" userId="332dbdf67b1791cd" providerId="LiveId" clId="{6B8877FE-AF44-4210-82EF-225C89579D75}" dt="2024-10-01T06:01:43.736" v="686" actId="478"/>
          <ac:spMkLst>
            <pc:docMk/>
            <pc:sldMk cId="774648753" sldId="256"/>
            <ac:spMk id="76" creationId="{F5EECC0B-678B-B028-69AD-51F4DCC66A53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77" creationId="{A1101296-8325-9B54-8834-D81AB0A8CD74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78" creationId="{C0D3AFD7-64DF-DD68-D86B-FAAA7524C045}"/>
          </ac:spMkLst>
        </pc:spChg>
        <pc:spChg chg="add del mod topLvl">
          <ac:chgData name="Bo Tang" userId="332dbdf67b1791cd" providerId="LiveId" clId="{6B8877FE-AF44-4210-82EF-225C89579D75}" dt="2024-10-01T06:31:49.326" v="980" actId="478"/>
          <ac:spMkLst>
            <pc:docMk/>
            <pc:sldMk cId="774648753" sldId="256"/>
            <ac:spMk id="80" creationId="{17DE276C-4101-529F-D5C0-EBEA803091B3}"/>
          </ac:spMkLst>
        </pc:spChg>
        <pc:spChg chg="add del mod topLvl">
          <ac:chgData name="Bo Tang" userId="332dbdf67b1791cd" providerId="LiveId" clId="{6B8877FE-AF44-4210-82EF-225C89579D75}" dt="2024-10-01T06:31:31.978" v="973" actId="478"/>
          <ac:spMkLst>
            <pc:docMk/>
            <pc:sldMk cId="774648753" sldId="256"/>
            <ac:spMk id="84" creationId="{96DC20E4-5767-3BA6-B826-239B71764BD3}"/>
          </ac:spMkLst>
        </pc:spChg>
        <pc:spChg chg="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88" creationId="{B68AB2ED-9807-FC15-C9A2-D6C36894ABBB}"/>
          </ac:spMkLst>
        </pc:spChg>
        <pc:spChg chg="del mod">
          <ac:chgData name="Bo Tang" userId="332dbdf67b1791cd" providerId="LiveId" clId="{6B8877FE-AF44-4210-82EF-225C89579D75}" dt="2024-10-01T06:31:43.442" v="977" actId="478"/>
          <ac:spMkLst>
            <pc:docMk/>
            <pc:sldMk cId="774648753" sldId="256"/>
            <ac:spMk id="89" creationId="{AA1022D3-48C0-9294-5EA4-8BD9E33BF62B}"/>
          </ac:spMkLst>
        </pc:spChg>
        <pc:spChg chg="del mod topLvl">
          <ac:chgData name="Bo Tang" userId="332dbdf67b1791cd" providerId="LiveId" clId="{6B8877FE-AF44-4210-82EF-225C89579D75}" dt="2024-10-01T06:31:45.052" v="978" actId="478"/>
          <ac:spMkLst>
            <pc:docMk/>
            <pc:sldMk cId="774648753" sldId="256"/>
            <ac:spMk id="90" creationId="{B0A375EB-5F84-BD71-757D-CC295D1B57F1}"/>
          </ac:spMkLst>
        </pc:spChg>
        <pc:spChg chg="add del mod topLvl">
          <ac:chgData name="Bo Tang" userId="332dbdf67b1791cd" providerId="LiveId" clId="{6B8877FE-AF44-4210-82EF-225C89579D75}" dt="2024-10-02T04:39:00.459" v="1174" actId="478"/>
          <ac:spMkLst>
            <pc:docMk/>
            <pc:sldMk cId="774648753" sldId="256"/>
            <ac:spMk id="92" creationId="{ACD28FF2-43DA-9198-6B75-1801E1601D9A}"/>
          </ac:spMkLst>
        </pc:spChg>
        <pc:grpChg chg="add del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7" creationId="{420B8279-01A1-6F01-ECF7-6C6BEB5B8B9D}"/>
          </ac:grpSpMkLst>
        </pc:grpChg>
        <pc:grpChg chg="add mod ord topLvl">
          <ac:chgData name="Bo Tang" userId="332dbdf67b1791cd" providerId="LiveId" clId="{6B8877FE-AF44-4210-82EF-225C89579D75}" dt="2024-10-02T04:36:37.676" v="1164" actId="165"/>
          <ac:grpSpMkLst>
            <pc:docMk/>
            <pc:sldMk cId="774648753" sldId="256"/>
            <ac:grpSpMk id="9" creationId="{BFE4046E-8AE2-3D97-78B7-F4009751DB14}"/>
          </ac:grpSpMkLst>
        </pc:grpChg>
        <pc:grpChg chg="add del mod">
          <ac:chgData name="Bo Tang" userId="332dbdf67b1791cd" providerId="LiveId" clId="{6B8877FE-AF44-4210-82EF-225C89579D75}" dt="2024-10-02T04:36:37.676" v="1164" actId="165"/>
          <ac:grpSpMkLst>
            <pc:docMk/>
            <pc:sldMk cId="774648753" sldId="256"/>
            <ac:grpSpMk id="10" creationId="{3E0E3602-D703-8322-ABEE-5D052247C758}"/>
          </ac:grpSpMkLst>
        </pc:grpChg>
        <pc:grpChg chg="add del mod">
          <ac:chgData name="Bo Tang" userId="332dbdf67b1791cd" providerId="LiveId" clId="{6B8877FE-AF44-4210-82EF-225C89579D75}" dt="2024-10-01T05:34:32.394" v="309" actId="165"/>
          <ac:grpSpMkLst>
            <pc:docMk/>
            <pc:sldMk cId="774648753" sldId="256"/>
            <ac:grpSpMk id="14" creationId="{8AB93C27-ED09-629F-ABA2-10DBF8771575}"/>
          </ac:grpSpMkLst>
        </pc:grpChg>
        <pc:grpChg chg="add del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15" creationId="{087126A4-D111-53A0-3EBC-7628675A77F9}"/>
          </ac:grpSpMkLst>
        </pc:grpChg>
        <pc:grpChg chg="add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49" creationId="{E590EAC3-7B7D-E4EA-4B61-38669745BE8E}"/>
          </ac:grpSpMkLst>
        </pc:grpChg>
        <pc:grpChg chg="add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79" creationId="{1738F28C-D612-2994-A5D8-0C0070903815}"/>
          </ac:grpSpMkLst>
        </pc:grpChg>
        <pc:grpChg chg="add del mod topLvl">
          <ac:chgData name="Bo Tang" userId="332dbdf67b1791cd" providerId="LiveId" clId="{6B8877FE-AF44-4210-82EF-225C89579D75}" dt="2024-10-01T06:31:40.250" v="976" actId="165"/>
          <ac:grpSpMkLst>
            <pc:docMk/>
            <pc:sldMk cId="774648753" sldId="256"/>
            <ac:grpSpMk id="81" creationId="{0E08F1B1-0C56-FD31-2094-4DDDFCB61048}"/>
          </ac:grpSpMkLst>
        </pc:grpChg>
        <pc:grpChg chg="add del mod">
          <ac:chgData name="Bo Tang" userId="332dbdf67b1791cd" providerId="LiveId" clId="{6B8877FE-AF44-4210-82EF-225C89579D75}" dt="2024-10-01T06:31:16.834" v="970" actId="165"/>
          <ac:grpSpMkLst>
            <pc:docMk/>
            <pc:sldMk cId="774648753" sldId="256"/>
            <ac:grpSpMk id="85" creationId="{FE89F6F9-F09F-C7A9-0887-5F5FE7C87D19}"/>
          </ac:grpSpMkLst>
        </pc:grpChg>
        <pc:grpChg chg="add del mod">
          <ac:chgData name="Bo Tang" userId="332dbdf67b1791cd" providerId="LiveId" clId="{6B8877FE-AF44-4210-82EF-225C89579D75}" dt="2024-10-01T06:31:45.052" v="978" actId="478"/>
          <ac:grpSpMkLst>
            <pc:docMk/>
            <pc:sldMk cId="774648753" sldId="256"/>
            <ac:grpSpMk id="86" creationId="{69548369-D018-0893-2428-BDE659DBA05F}"/>
          </ac:grpSpMkLst>
        </pc:grpChg>
        <pc:grpChg chg="del mod">
          <ac:chgData name="Bo Tang" userId="332dbdf67b1791cd" providerId="LiveId" clId="{6B8877FE-AF44-4210-82EF-225C89579D75}" dt="2024-10-01T06:31:43.442" v="977" actId="478"/>
          <ac:grpSpMkLst>
            <pc:docMk/>
            <pc:sldMk cId="774648753" sldId="256"/>
            <ac:grpSpMk id="87" creationId="{39A34B8B-3CCA-843E-D708-B32B40774264}"/>
          </ac:grpSpMkLst>
        </pc:grpChg>
        <pc:grpChg chg="add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93" creationId="{F9307044-6EC5-53BD-74CC-9F3CF96F154C}"/>
          </ac:grpSpMkLst>
        </pc:grpChg>
        <pc:grpChg chg="add del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94" creationId="{A5565F88-BA6F-5D08-0EAB-E03EC4B87FD4}"/>
          </ac:grpSpMkLst>
        </pc:grpChg>
        <pc:cxnChg chg="add del mod">
          <ac:chgData name="Bo Tang" userId="332dbdf67b1791cd" providerId="LiveId" clId="{6B8877FE-AF44-4210-82EF-225C89579D75}" dt="2024-10-01T05:20:22.117" v="128" actId="478"/>
          <ac:cxnSpMkLst>
            <pc:docMk/>
            <pc:sldMk cId="774648753" sldId="256"/>
            <ac:cxnSpMk id="5" creationId="{9CFD17EC-3671-E3B2-176E-6C005DDA0A75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9" creationId="{FA68E394-1E9C-849B-87A3-BCA391E1B90A}"/>
          </ac:cxnSpMkLst>
        </pc:cxnChg>
        <pc:cxnChg chg="add del mod">
          <ac:chgData name="Bo Tang" userId="332dbdf67b1791cd" providerId="LiveId" clId="{6B8877FE-AF44-4210-82EF-225C89579D75}" dt="2024-10-01T05:30:57.423" v="255" actId="478"/>
          <ac:cxnSpMkLst>
            <pc:docMk/>
            <pc:sldMk cId="774648753" sldId="256"/>
            <ac:cxnSpMk id="40" creationId="{2E737E74-7624-50C2-42AC-ADB7E5213EDB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43" creationId="{710142AF-90C3-E37B-8A14-D5D267FF3D45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50" creationId="{F8562733-87E0-D8CE-934A-F98222CCC4D1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53" creationId="{936E46BA-E96A-F3BF-EBA8-EFDF703F81BD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64" creationId="{685B9F1F-D3E3-39EA-827A-5F42F4CA3863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71" creationId="{4A82604C-24B4-7463-33C2-8BB86BDE70F0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73" creationId="{5F90224D-3F5C-8A3E-DAD1-6E229B6130D0}"/>
          </ac:cxnSpMkLst>
        </pc:cxnChg>
        <pc:cxnChg chg="add del mod topLvl">
          <ac:chgData name="Bo Tang" userId="332dbdf67b1791cd" providerId="LiveId" clId="{6B8877FE-AF44-4210-82EF-225C89579D75}" dt="2024-10-01T06:31:33.121" v="974" actId="478"/>
          <ac:cxnSpMkLst>
            <pc:docMk/>
            <pc:sldMk cId="774648753" sldId="256"/>
            <ac:cxnSpMk id="82" creationId="{FD373257-F4F7-B861-F6CE-5DBCF5BAAE95}"/>
          </ac:cxnSpMkLst>
        </pc:cxnChg>
        <pc:cxnChg chg="add mod topLvl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91" creationId="{9FB89BE5-BC8E-398B-1A49-B4362EB7D5AB}"/>
          </ac:cxnSpMkLst>
        </pc:cxnChg>
      </pc:sldChg>
      <pc:sldChg chg="addSp delSp modSp add mod">
        <pc:chgData name="Bo Tang" userId="332dbdf67b1791cd" providerId="LiveId" clId="{6B8877FE-AF44-4210-82EF-225C89579D75}" dt="2024-10-02T04:38:55.104" v="1173" actId="1076"/>
        <pc:sldMkLst>
          <pc:docMk/>
          <pc:sldMk cId="1718999486" sldId="257"/>
        </pc:sldMkLst>
        <pc:spChg chg="add">
          <ac:chgData name="Bo Tang" userId="332dbdf67b1791cd" providerId="LiveId" clId="{6B8877FE-AF44-4210-82EF-225C89579D75}" dt="2024-10-01T06:18:17.112" v="909"/>
          <ac:spMkLst>
            <pc:docMk/>
            <pc:sldMk cId="1718999486" sldId="257"/>
            <ac:spMk id="2" creationId="{C9ECA46E-B9E3-80B4-C1D6-47BF3F6EAA61}"/>
          </ac:spMkLst>
        </pc:spChg>
        <pc:spChg chg="add mod">
          <ac:chgData name="Bo Tang" userId="332dbdf67b1791cd" providerId="LiveId" clId="{6B8877FE-AF44-4210-82EF-225C89579D75}" dt="2024-10-01T06:18:19.962" v="911"/>
          <ac:spMkLst>
            <pc:docMk/>
            <pc:sldMk cId="1718999486" sldId="257"/>
            <ac:spMk id="3" creationId="{00AB02F9-D480-F0E2-7675-D000ADE2F854}"/>
          </ac:spMkLst>
        </pc:spChg>
        <pc:spChg chg="mod">
          <ac:chgData name="Bo Tang" userId="332dbdf67b1791cd" providerId="LiveId" clId="{6B8877FE-AF44-4210-82EF-225C89579D75}" dt="2024-10-02T04:36:18.392" v="1162" actId="165"/>
          <ac:spMkLst>
            <pc:docMk/>
            <pc:sldMk cId="1718999486" sldId="257"/>
            <ac:spMk id="3" creationId="{639F22A6-4994-2A9B-6BC9-4A9DC3133554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4" creationId="{3EFE6285-E947-5537-1C21-C0963E5A4517}"/>
          </ac:spMkLst>
        </pc:spChg>
        <pc:spChg chg="add">
          <ac:chgData name="Bo Tang" userId="332dbdf67b1791cd" providerId="LiveId" clId="{6B8877FE-AF44-4210-82EF-225C89579D75}" dt="2024-10-01T06:19:27.248" v="927"/>
          <ac:spMkLst>
            <pc:docMk/>
            <pc:sldMk cId="1718999486" sldId="257"/>
            <ac:spMk id="5" creationId="{01E3D127-17A4-99BF-2C32-C739B3C84ACB}"/>
          </ac:spMkLst>
        </pc:spChg>
        <pc:spChg chg="mod">
          <ac:chgData name="Bo Tang" userId="332dbdf67b1791cd" providerId="LiveId" clId="{6B8877FE-AF44-4210-82EF-225C89579D75}" dt="2024-10-02T04:36:18.392" v="1162" actId="165"/>
          <ac:spMkLst>
            <pc:docMk/>
            <pc:sldMk cId="1718999486" sldId="257"/>
            <ac:spMk id="5" creationId="{72248721-B628-3279-7C4F-72E7295B9411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6" creationId="{D2622B82-799B-8B8F-76E4-51BE7256E899}"/>
          </ac:spMkLst>
        </pc:spChg>
        <pc:spChg chg="mod topLvl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8" creationId="{E78C89FC-80B7-E067-0856-525F865F435E}"/>
          </ac:spMkLst>
        </pc:spChg>
        <pc:spChg chg="add mod">
          <ac:chgData name="Bo Tang" userId="332dbdf67b1791cd" providerId="LiveId" clId="{6B8877FE-AF44-4210-82EF-225C89579D75}" dt="2024-10-01T06:19:30.066" v="929"/>
          <ac:spMkLst>
            <pc:docMk/>
            <pc:sldMk cId="1718999486" sldId="257"/>
            <ac:spMk id="9" creationId="{90F9E216-5F91-9698-0E90-B49F1A99B56D}"/>
          </ac:spMkLst>
        </pc:spChg>
        <pc:spChg chg="mod topLvl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4" creationId="{3DF5BD30-421C-58EF-5FD0-598A60D3605E}"/>
          </ac:spMkLst>
        </pc:spChg>
        <pc:spChg chg="mod topLvl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45" creationId="{ECB6BCB2-2095-A7BA-59B8-446AF03E5D4E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48" creationId="{58693766-BE45-E0F0-EAE8-69A6449F992B}"/>
          </ac:spMkLst>
        </pc:spChg>
        <pc:spChg chg="mod topLvl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80" creationId="{17DE276C-4101-529F-D5C0-EBEA803091B3}"/>
          </ac:spMkLst>
        </pc:spChg>
        <pc:spChg chg="mod topLvl">
          <ac:chgData name="Bo Tang" userId="332dbdf67b1791cd" providerId="LiveId" clId="{6B8877FE-AF44-4210-82EF-225C89579D75}" dt="2024-10-02T04:38:55.104" v="1173" actId="1076"/>
          <ac:spMkLst>
            <pc:docMk/>
            <pc:sldMk cId="1718999486" sldId="257"/>
            <ac:spMk id="84" creationId="{96DC20E4-5767-3BA6-B826-239B71764BD3}"/>
          </ac:spMkLst>
        </pc:spChg>
        <pc:grpChg chg="add mod ord topLvl">
          <ac:chgData name="Bo Tang" userId="332dbdf67b1791cd" providerId="LiveId" clId="{6B8877FE-AF44-4210-82EF-225C89579D75}" dt="2024-10-02T04:36:18.392" v="1162" actId="165"/>
          <ac:grpSpMkLst>
            <pc:docMk/>
            <pc:sldMk cId="1718999486" sldId="257"/>
            <ac:grpSpMk id="2" creationId="{9FB3E068-3266-A79F-78B9-C892D6BCDE94}"/>
          </ac:grpSpMkLst>
        </pc:grpChg>
        <pc:grpChg chg="mod topLvl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7" creationId="{420B8279-01A1-6F01-ECF7-6C6BEB5B8B9D}"/>
          </ac:grpSpMkLst>
        </pc:grpChg>
        <pc:grpChg chg="add del mod">
          <ac:chgData name="Bo Tang" userId="332dbdf67b1791cd" providerId="LiveId" clId="{6B8877FE-AF44-4210-82EF-225C89579D75}" dt="2024-10-02T04:36:18.392" v="1162" actId="165"/>
          <ac:grpSpMkLst>
            <pc:docMk/>
            <pc:sldMk cId="1718999486" sldId="257"/>
            <ac:grpSpMk id="9" creationId="{23EEC942-F3F1-482F-C5ED-E917FA28BAC2}"/>
          </ac:grpSpMkLst>
        </pc:grpChg>
        <pc:grpChg chg="add del mod topLvl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10" creationId="{7B101AFA-95C4-91A9-2C94-143A796943FD}"/>
          </ac:grpSpMkLst>
        </pc:grpChg>
        <pc:grpChg chg="mod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15" creationId="{087126A4-D111-53A0-3EBC-7628675A77F9}"/>
          </ac:grpSpMkLst>
        </pc:grpChg>
        <pc:grpChg chg="mod topLvl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49" creationId="{E590EAC3-7B7D-E4EA-4B61-38669745BE8E}"/>
          </ac:grpSpMkLst>
        </pc:grpChg>
        <pc:grpChg chg="mod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79" creationId="{1738F28C-D612-2994-A5D8-0C0070903815}"/>
          </ac:grpSpMkLst>
        </pc:grpChg>
        <pc:grpChg chg="mod topLvl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81" creationId="{0E08F1B1-0C56-FD31-2094-4DDDFCB61048}"/>
          </ac:grpSpMkLst>
        </pc:grpChg>
        <pc:grpChg chg="del mod">
          <ac:chgData name="Bo Tang" userId="332dbdf67b1791cd" providerId="LiveId" clId="{6B8877FE-AF44-4210-82EF-225C89579D75}" dt="2024-10-01T06:31:05.306" v="969" actId="165"/>
          <ac:grpSpMkLst>
            <pc:docMk/>
            <pc:sldMk cId="1718999486" sldId="257"/>
            <ac:grpSpMk id="85" creationId="{FE89F6F9-F09F-C7A9-0887-5F5FE7C87D19}"/>
          </ac:grpSpMkLst>
        </pc:grp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9" creationId="{FA68E394-1E9C-849B-87A3-BCA391E1B90A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43" creationId="{710142AF-90C3-E37B-8A14-D5D267FF3D45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50" creationId="{F8562733-87E0-D8CE-934A-F98222CCC4D1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53" creationId="{936E46BA-E96A-F3BF-EBA8-EFDF703F81BD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64" creationId="{685B9F1F-D3E3-39EA-827A-5F42F4CA3863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71" creationId="{4A82604C-24B4-7463-33C2-8BB86BDE70F0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73" creationId="{5F90224D-3F5C-8A3E-DAD1-6E229B6130D0}"/>
          </ac:cxnSpMkLst>
        </pc:cxnChg>
        <pc:cxnChg chg="mod topLvl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82" creationId="{FD373257-F4F7-B861-F6CE-5DBCF5BAAE95}"/>
          </ac:cxnSpMkLst>
        </pc:cxnChg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2" creationId="{BD3C98C9-72B0-FA8C-C8CE-71578DD4B8C5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3" creationId="{D0C3C35D-8147-B57E-4658-AAD509E31EB8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4" creationId="{D43B43A7-7478-97EA-3799-321CA1D7A669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5" creationId="{8D585F05-06C9-8103-A603-EAE5A0D0296E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6" creationId="{228ACC34-C469-B553-D620-A3B577039505}"/>
          </ac:spMkLst>
        </pc:sp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2" creationId="{EBDAC05B-29F8-559D-160F-634421F34A8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3" creationId="{DA277F7E-03CF-C30C-8C49-18BAEF7F5B3F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2" creationId="{1D13C4AF-3EDF-FE88-CF7C-80BBDE69AED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3" creationId="{0A59551A-A801-61F9-3381-B46BD1B512AA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3" creationId="{90A7DAF0-3CA4-0D33-A41C-DF0E09A2970C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4" creationId="{0BE5D2C9-F6ED-C78D-4B50-DE8C623E9CFE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2" creationId="{1675904B-4D8B-59CA-AC46-183BABC811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3" creationId="{2516B744-0FB9-AAAE-874F-726248423A7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4" creationId="{87E0F619-7A35-1A76-C518-0C29329C1FE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5" creationId="{6A5846CA-3268-1D59-1F37-75E379E915DB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6" creationId="{A36281E5-C822-996D-0AC8-D98EE33D4FD7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2" creationId="{E2C69BBF-65A5-0124-DCFF-274E0B4A8621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3" creationId="{0D5F9D37-CE1E-2158-774D-A549892269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4" creationId="{EB8F36DB-F01D-3AA4-130B-99E3B51399A2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2" creationId="{3B492B6E-6CB9-8C3C-095D-169DA7036073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3" creationId="{109E5A7B-DA46-7E96-1DCE-870878E17862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4" creationId="{5EB07174-1275-7064-21E2-61A74618D7A3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2" creationId="{B2DE38A1-241A-3E21-B872-B4734D3C60CF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3" creationId="{B2AE7C34-AF71-B5A2-4D0F-61B70574DD82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68013"/>
            <a:ext cx="58293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85743"/>
            <a:ext cx="51435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2380"/>
            <a:ext cx="1478756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2380"/>
            <a:ext cx="4350544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22278"/>
            <a:ext cx="5915025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549399"/>
            <a:ext cx="5915025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2381"/>
            <a:ext cx="591502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00177"/>
            <a:ext cx="2901255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37374"/>
            <a:ext cx="2901255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00177"/>
            <a:ext cx="2915543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37374"/>
            <a:ext cx="291554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63655"/>
            <a:ext cx="3471863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63655"/>
            <a:ext cx="3471863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2381"/>
            <a:ext cx="591502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11902"/>
            <a:ext cx="591502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915873"/>
            <a:ext cx="23145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E4046E-8AE2-3D97-78B7-F4009751DB14}"/>
              </a:ext>
            </a:extLst>
          </p:cNvPr>
          <p:cNvGrpSpPr/>
          <p:nvPr/>
        </p:nvGrpSpPr>
        <p:grpSpPr>
          <a:xfrm>
            <a:off x="200764" y="1617750"/>
            <a:ext cx="6560191" cy="2945863"/>
            <a:chOff x="200764" y="1617750"/>
            <a:chExt cx="6560191" cy="29458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098A71-CBB0-D145-DC67-C622764C9CBC}"/>
                </a:ext>
              </a:extLst>
            </p:cNvPr>
            <p:cNvSpPr/>
            <p:nvPr/>
          </p:nvSpPr>
          <p:spPr>
            <a:xfrm>
              <a:off x="209153" y="1766999"/>
              <a:ext cx="6551802" cy="2796614"/>
            </a:xfrm>
            <a:prstGeom prst="rect">
              <a:avLst/>
            </a:prstGeom>
            <a:noFill/>
            <a:ln w="28575">
              <a:solidFill>
                <a:srgbClr val="A6CAE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E5AD8E-EB7B-64A2-6B55-26026CF82EBC}"/>
                    </a:ext>
                  </a:extLst>
                </p:cNvPr>
                <p:cNvSpPr txBox="1"/>
                <p:nvPr/>
              </p:nvSpPr>
              <p:spPr>
                <a:xfrm>
                  <a:off x="200764" y="1617750"/>
                  <a:ext cx="2186162" cy="359714"/>
                </a:xfrm>
                <a:prstGeom prst="rect">
                  <a:avLst/>
                </a:prstGeom>
                <a:solidFill>
                  <a:srgbClr val="A6CAEC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orrection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E5AD8E-EB7B-64A2-6B55-26026CF82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64" y="1617750"/>
                  <a:ext cx="2186162" cy="359714"/>
                </a:xfrm>
                <a:prstGeom prst="rect">
                  <a:avLst/>
                </a:prstGeom>
                <a:blipFill>
                  <a:blip r:embed="rId2"/>
                  <a:stretch>
                    <a:fillRect l="-1671" t="-5085"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0B8279-01A1-6F01-ECF7-6C6BEB5B8B9D}"/>
              </a:ext>
            </a:extLst>
          </p:cNvPr>
          <p:cNvGrpSpPr/>
          <p:nvPr/>
        </p:nvGrpSpPr>
        <p:grpSpPr>
          <a:xfrm>
            <a:off x="45287" y="103825"/>
            <a:ext cx="3352800" cy="1002784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EFE6285-E947-5537-1C21-C0963E5A4517}"/>
                    </a:ext>
                  </a:extLst>
                </p:cNvPr>
                <p:cNvSpPr txBox="1"/>
                <p:nvPr/>
              </p:nvSpPr>
              <p:spPr>
                <a:xfrm>
                  <a:off x="2122714" y="2198912"/>
                  <a:ext cx="3270062" cy="9157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61616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61616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EFE6285-E947-5537-1C21-C0963E5A4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714" y="2198912"/>
                  <a:ext cx="3270062" cy="9157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622B82-799B-8B8F-76E4-51BE7256E899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75" y="1256332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5" y="1256332"/>
                <a:ext cx="2678426" cy="369332"/>
              </a:xfrm>
              <a:prstGeom prst="rect">
                <a:avLst/>
              </a:prstGeom>
              <a:blipFill>
                <a:blip r:embed="rId4"/>
                <a:stretch>
                  <a:fillRect l="-205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77A584-03DD-2447-2D9C-C6758EBD5220}"/>
              </a:ext>
            </a:extLst>
          </p:cNvPr>
          <p:cNvCxnSpPr>
            <a:cxnSpLocks/>
          </p:cNvCxnSpPr>
          <p:nvPr/>
        </p:nvCxnSpPr>
        <p:spPr>
          <a:xfrm>
            <a:off x="2689058" y="1637784"/>
            <a:ext cx="353650" cy="283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E3A3D-1503-FABC-8094-668A7C6DE10D}"/>
                  </a:ext>
                </a:extLst>
              </p:cNvPr>
              <p:cNvSpPr txBox="1"/>
              <p:nvPr/>
            </p:nvSpPr>
            <p:spPr>
              <a:xfrm>
                <a:off x="3876576" y="815163"/>
                <a:ext cx="2608458" cy="670120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Map</a:t>
                </a: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ping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Continuous Relaxation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E3A3D-1503-FABC-8094-668A7C6D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76" y="815163"/>
                <a:ext cx="2608458" cy="670120"/>
              </a:xfrm>
              <a:prstGeom prst="rect">
                <a:avLst/>
              </a:prstGeom>
              <a:blipFill>
                <a:blip r:embed="rId5"/>
                <a:stretch>
                  <a:fillRect l="-701" t="-5455" r="-9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86" y="2405495"/>
            <a:ext cx="416077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62" y="2056290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=−1.17,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=2.98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62" y="2056290"/>
                <a:ext cx="2234651" cy="646331"/>
              </a:xfrm>
              <a:prstGeom prst="rect">
                <a:avLst/>
              </a:prstGeom>
              <a:blipFill>
                <a:blip r:embed="rId6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383237" y="1921037"/>
            <a:ext cx="2625540" cy="1399976"/>
            <a:chOff x="5366455" y="1215129"/>
            <a:chExt cx="2625540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366455" y="2221984"/>
                  <a:ext cx="2625540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455" y="2221984"/>
                  <a:ext cx="2625540" cy="393121"/>
                </a:xfrm>
                <a:prstGeom prst="rect">
                  <a:avLst/>
                </a:prstGeom>
                <a:blipFill>
                  <a:blip r:embed="rId7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562733-87E0-D8CE-934A-F98222CCC4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3501" y="1203452"/>
            <a:ext cx="643106" cy="237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6E46BA-E96A-F3BF-EBA8-EFDF703F81BD}"/>
              </a:ext>
            </a:extLst>
          </p:cNvPr>
          <p:cNvCxnSpPr>
            <a:cxnSpLocks/>
          </p:cNvCxnSpPr>
          <p:nvPr/>
        </p:nvCxnSpPr>
        <p:spPr>
          <a:xfrm>
            <a:off x="5498758" y="1562368"/>
            <a:ext cx="0" cy="5547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58" y="2405495"/>
            <a:ext cx="43566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95777" y="2088298"/>
                <a:ext cx="252203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=−0.68,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=9.49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7" y="2088298"/>
                <a:ext cx="2522037" cy="668260"/>
              </a:xfrm>
              <a:prstGeom prst="rect">
                <a:avLst/>
              </a:prstGeom>
              <a:blipFill>
                <a:blip r:embed="rId8"/>
                <a:stretch>
                  <a:fillRect l="-2174" t="-5505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58" y="2702621"/>
            <a:ext cx="0" cy="61839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793" y="2702621"/>
            <a:ext cx="0" cy="61839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307044-6EC5-53BD-74CC-9F3CF96F154C}"/>
              </a:ext>
            </a:extLst>
          </p:cNvPr>
          <p:cNvGrpSpPr/>
          <p:nvPr/>
        </p:nvGrpSpPr>
        <p:grpSpPr>
          <a:xfrm>
            <a:off x="365960" y="3399178"/>
            <a:ext cx="6331515" cy="961102"/>
            <a:chOff x="3032959" y="4277861"/>
            <a:chExt cx="6331515" cy="96110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3103619" y="4412282"/>
              <a:ext cx="6260855" cy="688009"/>
              <a:chOff x="1571180" y="4644066"/>
              <a:chExt cx="6260855" cy="6880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571180" y="4664906"/>
                    <a:ext cx="25959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=−1.85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180" y="4664906"/>
                    <a:ext cx="2595903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18" t="-4717" r="-1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585" y="4644066"/>
                    <a:ext cx="3562450" cy="688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.5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9585" y="4644066"/>
                    <a:ext cx="3562450" cy="6880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68"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8AB2ED-9807-FC15-C9A2-D6C36894ABBB}"/>
                </a:ext>
              </a:extLst>
            </p:cNvPr>
            <p:cNvSpPr/>
            <p:nvPr/>
          </p:nvSpPr>
          <p:spPr>
            <a:xfrm>
              <a:off x="3032959" y="4277861"/>
              <a:ext cx="6238783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FB89BE5-BC8E-398B-1A49-B4362EB7D5AB}"/>
              </a:ext>
            </a:extLst>
          </p:cNvPr>
          <p:cNvCxnSpPr>
            <a:cxnSpLocks/>
          </p:cNvCxnSpPr>
          <p:nvPr/>
        </p:nvCxnSpPr>
        <p:spPr>
          <a:xfrm>
            <a:off x="3485352" y="4417919"/>
            <a:ext cx="0" cy="3566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7612A4-ED65-F25B-5FD0-8A6BA0A82EB2}"/>
              </a:ext>
            </a:extLst>
          </p:cNvPr>
          <p:cNvSpPr txBox="1"/>
          <p:nvPr/>
        </p:nvSpPr>
        <p:spPr>
          <a:xfrm>
            <a:off x="2668470" y="4857109"/>
            <a:ext cx="1633167" cy="369332"/>
          </a:xfrm>
          <a:prstGeom prst="rect">
            <a:avLst/>
          </a:prstGeom>
          <a:solidFill>
            <a:srgbClr val="61616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 Function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B3E068-3266-A79F-78B9-C892D6BCDE94}"/>
              </a:ext>
            </a:extLst>
          </p:cNvPr>
          <p:cNvGrpSpPr/>
          <p:nvPr/>
        </p:nvGrpSpPr>
        <p:grpSpPr>
          <a:xfrm>
            <a:off x="200764" y="1617750"/>
            <a:ext cx="6560191" cy="2945863"/>
            <a:chOff x="200764" y="1617750"/>
            <a:chExt cx="6560191" cy="29458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F22A6-4994-2A9B-6BC9-4A9DC3133554}"/>
                </a:ext>
              </a:extLst>
            </p:cNvPr>
            <p:cNvSpPr/>
            <p:nvPr/>
          </p:nvSpPr>
          <p:spPr>
            <a:xfrm>
              <a:off x="209153" y="1766999"/>
              <a:ext cx="6551802" cy="2796614"/>
            </a:xfrm>
            <a:prstGeom prst="rect">
              <a:avLst/>
            </a:prstGeom>
            <a:noFill/>
            <a:ln w="28575">
              <a:solidFill>
                <a:srgbClr val="A6CAE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248721-B628-3279-7C4F-72E7295B9411}"/>
                    </a:ext>
                  </a:extLst>
                </p:cNvPr>
                <p:cNvSpPr txBox="1"/>
                <p:nvPr/>
              </p:nvSpPr>
              <p:spPr>
                <a:xfrm>
                  <a:off x="200764" y="1617750"/>
                  <a:ext cx="2186162" cy="359714"/>
                </a:xfrm>
                <a:prstGeom prst="rect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orrection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248721-B628-3279-7C4F-72E7295B9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64" y="1617750"/>
                  <a:ext cx="2186162" cy="359714"/>
                </a:xfrm>
                <a:prstGeom prst="rect">
                  <a:avLst/>
                </a:prstGeom>
                <a:blipFill>
                  <a:blip r:embed="rId2"/>
                  <a:stretch>
                    <a:fillRect l="-1671" t="-5085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0B8279-01A1-6F01-ECF7-6C6BEB5B8B9D}"/>
              </a:ext>
            </a:extLst>
          </p:cNvPr>
          <p:cNvGrpSpPr/>
          <p:nvPr/>
        </p:nvGrpSpPr>
        <p:grpSpPr>
          <a:xfrm>
            <a:off x="45298" y="103825"/>
            <a:ext cx="3352800" cy="1002784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EFE6285-E947-5537-1C21-C0963E5A4517}"/>
                    </a:ext>
                  </a:extLst>
                </p:cNvPr>
                <p:cNvSpPr txBox="1"/>
                <p:nvPr/>
              </p:nvSpPr>
              <p:spPr>
                <a:xfrm>
                  <a:off x="2122714" y="2198912"/>
                  <a:ext cx="3270063" cy="9157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61616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61616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61616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6161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61616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EFE6285-E947-5537-1C21-C0963E5A4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714" y="2198912"/>
                  <a:ext cx="3270063" cy="9157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622B82-799B-8B8F-76E4-51BE7256E899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86" y="1256332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6" y="1256332"/>
                <a:ext cx="2678426" cy="369332"/>
              </a:xfrm>
              <a:prstGeom prst="rect">
                <a:avLst/>
              </a:prstGeom>
              <a:blipFill>
                <a:blip r:embed="rId4"/>
                <a:stretch>
                  <a:fillRect l="-205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77A584-03DD-2447-2D9C-C6758EBD5220}"/>
              </a:ext>
            </a:extLst>
          </p:cNvPr>
          <p:cNvCxnSpPr>
            <a:cxnSpLocks/>
          </p:cNvCxnSpPr>
          <p:nvPr/>
        </p:nvCxnSpPr>
        <p:spPr>
          <a:xfrm>
            <a:off x="2689069" y="1637784"/>
            <a:ext cx="353650" cy="283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E3A3D-1503-FABC-8094-668A7C6DE10D}"/>
                  </a:ext>
                </a:extLst>
              </p:cNvPr>
              <p:cNvSpPr txBox="1"/>
              <p:nvPr/>
            </p:nvSpPr>
            <p:spPr>
              <a:xfrm>
                <a:off x="3876586" y="815163"/>
                <a:ext cx="2608458" cy="670120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Map</a:t>
                </a: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ping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Continuous Relaxation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6E3A3D-1503-FABC-8094-668A7C6D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86" y="815163"/>
                <a:ext cx="2608458" cy="670120"/>
              </a:xfrm>
              <a:prstGeom prst="rect">
                <a:avLst/>
              </a:prstGeom>
              <a:blipFill>
                <a:blip r:embed="rId5"/>
                <a:stretch>
                  <a:fillRect l="-701" t="-5455" r="-9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96" y="2405495"/>
            <a:ext cx="416077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72" y="2056290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=−1.14,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=3.09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72" y="2056290"/>
                <a:ext cx="2234651" cy="646331"/>
              </a:xfrm>
              <a:prstGeom prst="rect">
                <a:avLst/>
              </a:prstGeom>
              <a:blipFill>
                <a:blip r:embed="rId6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383248" y="1921037"/>
            <a:ext cx="2625540" cy="1399976"/>
            <a:chOff x="5366455" y="1215129"/>
            <a:chExt cx="2625540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366455" y="2221984"/>
                  <a:ext cx="2625540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455" y="2221984"/>
                  <a:ext cx="2625540" cy="393121"/>
                </a:xfrm>
                <a:prstGeom prst="rect">
                  <a:avLst/>
                </a:prstGeom>
                <a:blipFill>
                  <a:blip r:embed="rId7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562733-87E0-D8CE-934A-F98222CCC4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3512" y="1203452"/>
            <a:ext cx="643104" cy="237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6E46BA-E96A-F3BF-EBA8-EFDF703F81BD}"/>
              </a:ext>
            </a:extLst>
          </p:cNvPr>
          <p:cNvCxnSpPr>
            <a:cxnSpLocks/>
          </p:cNvCxnSpPr>
          <p:nvPr/>
        </p:nvCxnSpPr>
        <p:spPr>
          <a:xfrm>
            <a:off x="5498768" y="1562368"/>
            <a:ext cx="0" cy="5547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69" y="2405495"/>
            <a:ext cx="43566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01921" y="2088298"/>
                <a:ext cx="256397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=−0.69,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" y="2088298"/>
                <a:ext cx="2563972" cy="668260"/>
              </a:xfrm>
              <a:prstGeom prst="rect">
                <a:avLst/>
              </a:prstGeom>
              <a:blipFill>
                <a:blip r:embed="rId8"/>
                <a:stretch>
                  <a:fillRect l="-2143" t="-5505" r="-119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68" y="2702621"/>
            <a:ext cx="0" cy="61839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804" y="2702621"/>
            <a:ext cx="0" cy="61839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08F1B1-0C56-FD31-2094-4DDDFCB61048}"/>
              </a:ext>
            </a:extLst>
          </p:cNvPr>
          <p:cNvGrpSpPr/>
          <p:nvPr/>
        </p:nvGrpSpPr>
        <p:grpSpPr>
          <a:xfrm>
            <a:off x="793474" y="3373500"/>
            <a:ext cx="5734422" cy="986780"/>
            <a:chOff x="2370667" y="4426237"/>
            <a:chExt cx="5734423" cy="9867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2441326" y="4426237"/>
              <a:ext cx="5538030" cy="965008"/>
              <a:chOff x="1998682" y="4622294"/>
              <a:chExt cx="5538030" cy="965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8682" y="4805357"/>
                    <a:ext cx="259590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=−1.83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682" y="4805357"/>
                    <a:ext cx="2595904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13" t="-4717" r="-1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087" y="4622294"/>
                    <a:ext cx="2839625" cy="965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=0.14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087" y="4622294"/>
                    <a:ext cx="2839625" cy="96500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17" t="-3145" b="-2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DE276C-4101-529F-D5C0-EBEA803091B3}"/>
                </a:ext>
              </a:extLst>
            </p:cNvPr>
            <p:cNvSpPr/>
            <p:nvPr/>
          </p:nvSpPr>
          <p:spPr>
            <a:xfrm>
              <a:off x="2370667" y="4451915"/>
              <a:ext cx="5734423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373257-F4F7-B861-F6CE-5DBCF5BAAE95}"/>
              </a:ext>
            </a:extLst>
          </p:cNvPr>
          <p:cNvCxnSpPr>
            <a:cxnSpLocks/>
          </p:cNvCxnSpPr>
          <p:nvPr/>
        </p:nvCxnSpPr>
        <p:spPr>
          <a:xfrm>
            <a:off x="3485362" y="4417919"/>
            <a:ext cx="0" cy="3566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6DC20E4-5767-3BA6-B826-239B71764BD3}"/>
              </a:ext>
            </a:extLst>
          </p:cNvPr>
          <p:cNvSpPr txBox="1"/>
          <p:nvPr/>
        </p:nvSpPr>
        <p:spPr>
          <a:xfrm>
            <a:off x="2668470" y="4857109"/>
            <a:ext cx="1633167" cy="369332"/>
          </a:xfrm>
          <a:prstGeom prst="rect">
            <a:avLst/>
          </a:prstGeom>
          <a:solidFill>
            <a:srgbClr val="61616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 Function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184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cp:lastPrinted>2024-10-01T08:44:53Z</cp:lastPrinted>
  <dcterms:created xsi:type="dcterms:W3CDTF">2024-10-01T05:08:22Z</dcterms:created>
  <dcterms:modified xsi:type="dcterms:W3CDTF">2024-10-02T04:39:02Z</dcterms:modified>
</cp:coreProperties>
</file>