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6858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616161"/>
    <a:srgbClr val="FFFF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0529C-D9A7-4A3D-994F-A6B8E4EA222D}" v="180" dt="2025-02-06T03:31:49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B8877FE-AF44-4210-82EF-225C89579D75}"/>
    <pc:docChg chg="undo custSel addSld modSld modMainMaster">
      <pc:chgData name="Bo Tang" userId="332dbdf67b1791cd" providerId="LiveId" clId="{6B8877FE-AF44-4210-82EF-225C89579D75}" dt="2024-10-01T07:06:20.782" v="1040" actId="20577"/>
      <pc:docMkLst>
        <pc:docMk/>
      </pc:docMkLst>
      <pc:sldChg chg="addSp delSp modSp new mod">
        <pc:chgData name="Bo Tang" userId="332dbdf67b1791cd" providerId="LiveId" clId="{6B8877FE-AF44-4210-82EF-225C89579D75}" dt="2024-10-01T07:06:11.877" v="1035" actId="1076"/>
        <pc:sldMkLst>
          <pc:docMk/>
          <pc:sldMk cId="774648753" sldId="256"/>
        </pc:sldMkLst>
      </pc:sldChg>
      <pc:sldChg chg="addSp delSp modSp add mod">
        <pc:chgData name="Bo Tang" userId="332dbdf67b1791cd" providerId="LiveId" clId="{6B8877FE-AF44-4210-82EF-225C89579D75}" dt="2024-10-01T07:06:20.782" v="1040" actId="20577"/>
        <pc:sldMkLst>
          <pc:docMk/>
          <pc:sldMk cId="1718999486" sldId="257"/>
        </pc:sldMkLst>
      </pc:sldChg>
      <pc:sldMasterChg chg="modSp modSldLayout">
        <pc:chgData name="Bo Tang" userId="332dbdf67b1791cd" providerId="LiveId" clId="{6B8877FE-AF44-4210-82EF-225C89579D75}" dt="2024-10-01T06:33:21.725" v="990"/>
        <pc:sldMasterMkLst>
          <pc:docMk/>
          <pc:sldMasterMk cId="2320238607" sldId="2147483648"/>
        </pc:sldMasterMkLst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68562437" sldId="2147483649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229918200" sldId="2147483651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78323603" sldId="2147483652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83473465" sldId="2147483653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4093216" sldId="2147483656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1035431658" sldId="2147483657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826731834" sldId="2147483659"/>
          </pc:sldLayoutMkLst>
        </pc:sldLayoutChg>
      </pc:sldMasterChg>
      <pc:sldMasterChg chg="modSp modSldLayout">
        <pc:chgData name="Bo Tang" userId="332dbdf67b1791cd" providerId="LiveId" clId="{6B8877FE-AF44-4210-82EF-225C89579D75}" dt="2024-10-01T06:33:44.641" v="991"/>
        <pc:sldMasterMkLst>
          <pc:docMk/>
          <pc:sldMasterMk cId="3163676537" sldId="2147483660"/>
        </pc:sldMasterMkLst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929672302" sldId="2147483661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112981113" sldId="2147483663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4212568221" sldId="2147483664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056066729" sldId="2147483665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1235515453" sldId="2147483668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860214545" sldId="2147483669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688374057" sldId="2147483671"/>
          </pc:sldLayoutMkLst>
        </pc:sldLayoutChg>
      </pc:sldMasterChg>
      <pc:sldMasterChg chg="modSp modSldLayout">
        <pc:chgData name="Bo Tang" userId="332dbdf67b1791cd" providerId="LiveId" clId="{6B8877FE-AF44-4210-82EF-225C89579D75}" dt="2024-10-01T06:34:54.912" v="995"/>
        <pc:sldMasterMkLst>
          <pc:docMk/>
          <pc:sldMasterMk cId="2942556195" sldId="2147483696"/>
        </pc:sldMasterMkLst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931956523" sldId="2147483697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702464285" sldId="2147483699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051335254" sldId="2147483700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883273213" sldId="2147483701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917874594" sldId="2147483704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545286927" sldId="2147483705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3748222765" sldId="2147483707"/>
          </pc:sldLayoutMkLst>
        </pc:sldLayoutChg>
      </pc:sldMasterChg>
      <pc:sldMasterChg chg="modSp modSldLayout">
        <pc:chgData name="Bo Tang" userId="332dbdf67b1791cd" providerId="LiveId" clId="{6B8877FE-AF44-4210-82EF-225C89579D75}" dt="2024-10-01T06:34:52.289" v="994"/>
        <pc:sldMasterMkLst>
          <pc:docMk/>
          <pc:sldMasterMk cId="2554599198" sldId="2147483708"/>
        </pc:sldMasterMkLst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43395584" sldId="2147483709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882026383" sldId="2147483711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82631061" sldId="2147483712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2782949863" sldId="2147483713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4131997" sldId="2147483716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98425193" sldId="2147483717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11294434" sldId="2147483719"/>
          </pc:sldLayoutMkLst>
        </pc:sldLayoutChg>
      </pc:sldMasterChg>
    </pc:docChg>
  </pc:docChgLst>
  <pc:docChgLst>
    <pc:chgData name="Bo Tang" userId="332dbdf67b1791cd" providerId="LiveId" clId="{ECD0529C-D9A7-4A3D-994F-A6B8E4EA222D}"/>
    <pc:docChg chg="undo redo custSel modSld modMainMaster">
      <pc:chgData name="Bo Tang" userId="332dbdf67b1791cd" providerId="LiveId" clId="{ECD0529C-D9A7-4A3D-994F-A6B8E4EA222D}" dt="2025-02-06T03:31:49.323" v="594"/>
      <pc:docMkLst>
        <pc:docMk/>
      </pc:docMkLst>
      <pc:sldChg chg="addSp delSp modSp mod">
        <pc:chgData name="Bo Tang" userId="332dbdf67b1791cd" providerId="LiveId" clId="{ECD0529C-D9A7-4A3D-994F-A6B8E4EA222D}" dt="2025-02-06T03:31:40.645" v="592" actId="164"/>
        <pc:sldMkLst>
          <pc:docMk/>
          <pc:sldMk cId="774648753" sldId="256"/>
        </pc:sldMkLst>
        <pc:spChg chg="add del">
          <ac:chgData name="Bo Tang" userId="332dbdf67b1791cd" providerId="LiveId" clId="{ECD0529C-D9A7-4A3D-994F-A6B8E4EA222D}" dt="2025-02-06T02:50:08.239" v="109" actId="478"/>
          <ac:spMkLst>
            <pc:docMk/>
            <pc:sldMk cId="774648753" sldId="256"/>
            <ac:spMk id="2" creationId="{7B78C8C3-941C-2069-F2E5-BA8FE54AF5D6}"/>
          </ac:spMkLst>
        </pc:spChg>
        <pc:spChg chg="mod">
          <ac:chgData name="Bo Tang" userId="332dbdf67b1791cd" providerId="LiveId" clId="{ECD0529C-D9A7-4A3D-994F-A6B8E4EA222D}" dt="2025-02-06T03:19:18.698" v="508" actId="208"/>
          <ac:spMkLst>
            <pc:docMk/>
            <pc:sldMk cId="774648753" sldId="256"/>
            <ac:spMk id="4" creationId="{3EFE6285-E947-5537-1C21-C0963E5A4517}"/>
          </ac:spMkLst>
        </pc:spChg>
        <pc:spChg chg="add mod">
          <ac:chgData name="Bo Tang" userId="332dbdf67b1791cd" providerId="LiveId" clId="{ECD0529C-D9A7-4A3D-994F-A6B8E4EA222D}" dt="2025-02-06T03:31:40.645" v="592" actId="164"/>
          <ac:spMkLst>
            <pc:docMk/>
            <pc:sldMk cId="774648753" sldId="256"/>
            <ac:spMk id="4" creationId="{55E46F32-CE63-47A4-807E-12C9E29BEFA9}"/>
          </ac:spMkLst>
        </pc:spChg>
        <pc:spChg chg="add del mod">
          <ac:chgData name="Bo Tang" userId="332dbdf67b1791cd" providerId="LiveId" clId="{ECD0529C-D9A7-4A3D-994F-A6B8E4EA222D}" dt="2025-02-06T03:02:50.957" v="244" actId="478"/>
          <ac:spMkLst>
            <pc:docMk/>
            <pc:sldMk cId="774648753" sldId="256"/>
            <ac:spMk id="5" creationId="{0C7BBE34-1672-9152-7B20-986478C0D4E3}"/>
          </ac:spMkLst>
        </pc:spChg>
        <pc:spChg chg="mod">
          <ac:chgData name="Bo Tang" userId="332dbdf67b1791cd" providerId="LiveId" clId="{ECD0529C-D9A7-4A3D-994F-A6B8E4EA222D}" dt="2025-02-06T03:19:21.171" v="509" actId="208"/>
          <ac:spMkLst>
            <pc:docMk/>
            <pc:sldMk cId="774648753" sldId="256"/>
            <ac:spMk id="6" creationId="{D2622B82-799B-8B8F-76E4-51BE7256E899}"/>
          </ac:spMkLst>
        </pc:spChg>
        <pc:spChg chg="del mod topLvl">
          <ac:chgData name="Bo Tang" userId="332dbdf67b1791cd" providerId="LiveId" clId="{ECD0529C-D9A7-4A3D-994F-A6B8E4EA222D}" dt="2025-02-06T03:31:14.200" v="579" actId="478"/>
          <ac:spMkLst>
            <pc:docMk/>
            <pc:sldMk cId="774648753" sldId="256"/>
            <ac:spMk id="7" creationId="{0E39C05A-CA9F-8B41-665D-43697E51DF6E}"/>
          </ac:spMkLst>
        </pc:spChg>
        <pc:spChg chg="mod">
          <ac:chgData name="Bo Tang" userId="332dbdf67b1791cd" providerId="LiveId" clId="{ECD0529C-D9A7-4A3D-994F-A6B8E4EA222D}" dt="2025-02-06T03:13:41.522" v="452" actId="1035"/>
          <ac:spMkLst>
            <pc:docMk/>
            <pc:sldMk cId="774648753" sldId="256"/>
            <ac:spMk id="8" creationId="{E78C89FC-80B7-E067-0856-525F865F435E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9" creationId="{07053F74-F1D9-5950-FB8E-9313EF07B5EE}"/>
          </ac:spMkLst>
        </pc:spChg>
        <pc:spChg chg="add del mod">
          <ac:chgData name="Bo Tang" userId="332dbdf67b1791cd" providerId="LiveId" clId="{ECD0529C-D9A7-4A3D-994F-A6B8E4EA222D}" dt="2025-02-06T03:02:47.688" v="243" actId="478"/>
          <ac:spMkLst>
            <pc:docMk/>
            <pc:sldMk cId="774648753" sldId="256"/>
            <ac:spMk id="9" creationId="{B9E32F40-9C23-FFEF-D3C3-8C53B26A475C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10" creationId="{93679857-4EFD-F756-4E77-B6E687189106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11" creationId="{07FB327E-A8CB-26DC-7650-3D2B46CA26F6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12" creationId="{15C8AC04-E339-39E6-3989-4E4BA01A6CF6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13" creationId="{4DD91F7E-5057-1CE0-513D-BEE643BD590F}"/>
          </ac:spMkLst>
        </pc:spChg>
        <pc:spChg chg="add del mod">
          <ac:chgData name="Bo Tang" userId="332dbdf67b1791cd" providerId="LiveId" clId="{ECD0529C-D9A7-4A3D-994F-A6B8E4EA222D}" dt="2025-02-06T03:15:09.900" v="470" actId="478"/>
          <ac:spMkLst>
            <pc:docMk/>
            <pc:sldMk cId="774648753" sldId="256"/>
            <ac:spMk id="13" creationId="{A7DAB21B-DD1B-768C-596D-A145FDE62377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14" creationId="{5370A83B-7F6C-399D-7ACD-AEC8D52483D8}"/>
          </ac:spMkLst>
        </pc:spChg>
        <pc:spChg chg="add del mod">
          <ac:chgData name="Bo Tang" userId="332dbdf67b1791cd" providerId="LiveId" clId="{ECD0529C-D9A7-4A3D-994F-A6B8E4EA222D}" dt="2025-02-06T03:15:11.658" v="471" actId="478"/>
          <ac:spMkLst>
            <pc:docMk/>
            <pc:sldMk cId="774648753" sldId="256"/>
            <ac:spMk id="14" creationId="{B7C17C79-0C0F-8C45-44F3-B8679B700F29}"/>
          </ac:spMkLst>
        </pc:spChg>
        <pc:spChg chg="del mod">
          <ac:chgData name="Bo Tang" userId="332dbdf67b1791cd" providerId="LiveId" clId="{ECD0529C-D9A7-4A3D-994F-A6B8E4EA222D}" dt="2025-02-06T03:30:53.471" v="573" actId="478"/>
          <ac:spMkLst>
            <pc:docMk/>
            <pc:sldMk cId="774648753" sldId="256"/>
            <ac:spMk id="16" creationId="{046E3A3D-1503-FABC-8094-668A7C6DE10D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17" creationId="{33B3DDF4-6F0F-201C-4CC4-A536151DA10C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18" creationId="{5EE94423-1361-CAF8-886B-B3C72B7E428B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19" creationId="{D0B4613B-0D36-7AB4-29A0-E10F92F10312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20" creationId="{8FE39320-531A-129B-2360-973C8D2B4CEE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21" creationId="{3D1B0589-36E8-C541-1737-85E63E9DB37B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22" creationId="{1E8693D4-E7CD-B96F-7A0E-BC9CA023C2C3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23" creationId="{D45DBC3F-2955-8B9B-6BCE-DE7B580C9A8A}"/>
          </ac:spMkLst>
        </pc:spChg>
        <pc:spChg chg="mod">
          <ac:chgData name="Bo Tang" userId="332dbdf67b1791cd" providerId="LiveId" clId="{ECD0529C-D9A7-4A3D-994F-A6B8E4EA222D}" dt="2025-02-06T03:08:07.886" v="389"/>
          <ac:spMkLst>
            <pc:docMk/>
            <pc:sldMk cId="774648753" sldId="256"/>
            <ac:spMk id="24" creationId="{3DF5BD30-421C-58EF-5FD0-598A60D3605E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40" creationId="{C3671A2C-9769-AB22-8D2D-DFA331DF5539}"/>
          </ac:spMkLst>
        </pc:spChg>
        <pc:spChg chg="mod">
          <ac:chgData name="Bo Tang" userId="332dbdf67b1791cd" providerId="LiveId" clId="{ECD0529C-D9A7-4A3D-994F-A6B8E4EA222D}" dt="2025-02-06T03:31:01.656" v="575"/>
          <ac:spMkLst>
            <pc:docMk/>
            <pc:sldMk cId="774648753" sldId="256"/>
            <ac:spMk id="41" creationId="{9200ECF3-49AA-C7FF-E9E4-71ECD51AF83D}"/>
          </ac:spMkLst>
        </pc:spChg>
        <pc:spChg chg="mod">
          <ac:chgData name="Bo Tang" userId="332dbdf67b1791cd" providerId="LiveId" clId="{ECD0529C-D9A7-4A3D-994F-A6B8E4EA222D}" dt="2025-02-06T03:13:41.522" v="452" actId="1035"/>
          <ac:spMkLst>
            <pc:docMk/>
            <pc:sldMk cId="774648753" sldId="256"/>
            <ac:spMk id="45" creationId="{ECB6BCB2-2095-A7BA-59B8-446AF03E5D4E}"/>
          </ac:spMkLst>
        </pc:spChg>
        <pc:spChg chg="mod">
          <ac:chgData name="Bo Tang" userId="332dbdf67b1791cd" providerId="LiveId" clId="{ECD0529C-D9A7-4A3D-994F-A6B8E4EA222D}" dt="2025-02-06T03:17:57.014" v="480" actId="208"/>
          <ac:spMkLst>
            <pc:docMk/>
            <pc:sldMk cId="774648753" sldId="256"/>
            <ac:spMk id="46" creationId="{1DCB97F7-2F42-178A-56A4-CC3F2321FF63}"/>
          </ac:spMkLst>
        </pc:spChg>
        <pc:spChg chg="mod">
          <ac:chgData name="Bo Tang" userId="332dbdf67b1791cd" providerId="LiveId" clId="{ECD0529C-D9A7-4A3D-994F-A6B8E4EA222D}" dt="2025-02-06T03:25:39.241" v="545" actId="20577"/>
          <ac:spMkLst>
            <pc:docMk/>
            <pc:sldMk cId="774648753" sldId="256"/>
            <ac:spMk id="47" creationId="{8F3309C5-371F-1688-8E0E-61254469F7EF}"/>
          </ac:spMkLst>
        </pc:spChg>
        <pc:spChg chg="mod">
          <ac:chgData name="Bo Tang" userId="332dbdf67b1791cd" providerId="LiveId" clId="{ECD0529C-D9A7-4A3D-994F-A6B8E4EA222D}" dt="2025-02-06T03:08:13.108" v="391" actId="1076"/>
          <ac:spMkLst>
            <pc:docMk/>
            <pc:sldMk cId="774648753" sldId="256"/>
            <ac:spMk id="48" creationId="{58693766-BE45-E0F0-EAE8-69A6449F992B}"/>
          </ac:spMkLst>
        </pc:spChg>
        <pc:spChg chg="add mod">
          <ac:chgData name="Bo Tang" userId="332dbdf67b1791cd" providerId="LiveId" clId="{ECD0529C-D9A7-4A3D-994F-A6B8E4EA222D}" dt="2025-02-06T03:15:15.766" v="474"/>
          <ac:spMkLst>
            <pc:docMk/>
            <pc:sldMk cId="774648753" sldId="256"/>
            <ac:spMk id="54" creationId="{EBE4352B-231E-0814-540E-0C2C558AEE8C}"/>
          </ac:spMkLst>
        </pc:spChg>
        <pc:spChg chg="add mod">
          <ac:chgData name="Bo Tang" userId="332dbdf67b1791cd" providerId="LiveId" clId="{ECD0529C-D9A7-4A3D-994F-A6B8E4EA222D}" dt="2025-02-06T03:15:18.551" v="476" actId="20577"/>
          <ac:spMkLst>
            <pc:docMk/>
            <pc:sldMk cId="774648753" sldId="256"/>
            <ac:spMk id="55" creationId="{4F0E0E6C-3930-E98A-F064-B66F03CE8D6B}"/>
          </ac:spMkLst>
        </pc:spChg>
        <pc:spChg chg="mod">
          <ac:chgData name="Bo Tang" userId="332dbdf67b1791cd" providerId="LiveId" clId="{ECD0529C-D9A7-4A3D-994F-A6B8E4EA222D}" dt="2025-02-06T03:22:39.025" v="516"/>
          <ac:spMkLst>
            <pc:docMk/>
            <pc:sldMk cId="774648753" sldId="256"/>
            <ac:spMk id="58" creationId="{E2F2F764-98F2-2359-6BE7-1BA72207478B}"/>
          </ac:spMkLst>
        </pc:spChg>
        <pc:spChg chg="mod">
          <ac:chgData name="Bo Tang" userId="332dbdf67b1791cd" providerId="LiveId" clId="{ECD0529C-D9A7-4A3D-994F-A6B8E4EA222D}" dt="2025-02-06T03:22:39.025" v="516"/>
          <ac:spMkLst>
            <pc:docMk/>
            <pc:sldMk cId="774648753" sldId="256"/>
            <ac:spMk id="59" creationId="{10EFFA9A-FB25-3D4A-7722-50EBB712BCDD}"/>
          </ac:spMkLst>
        </pc:spChg>
        <pc:spChg chg="mod topLvl">
          <ac:chgData name="Bo Tang" userId="332dbdf67b1791cd" providerId="LiveId" clId="{ECD0529C-D9A7-4A3D-994F-A6B8E4EA222D}" dt="2025-02-06T03:13:41.522" v="452" actId="1035"/>
          <ac:spMkLst>
            <pc:docMk/>
            <pc:sldMk cId="774648753" sldId="256"/>
            <ac:spMk id="66" creationId="{12C5A249-A530-C569-C71D-24BBBE4ACB85}"/>
          </ac:spMkLst>
        </pc:spChg>
        <pc:spChg chg="mod">
          <ac:chgData name="Bo Tang" userId="332dbdf67b1791cd" providerId="LiveId" clId="{ECD0529C-D9A7-4A3D-994F-A6B8E4EA222D}" dt="2025-02-06T03:05:16.844" v="313" actId="20577"/>
          <ac:spMkLst>
            <pc:docMk/>
            <pc:sldMk cId="774648753" sldId="256"/>
            <ac:spMk id="77" creationId="{A1101296-8325-9B54-8834-D81AB0A8CD74}"/>
          </ac:spMkLst>
        </pc:spChg>
        <pc:spChg chg="mod">
          <ac:chgData name="Bo Tang" userId="332dbdf67b1791cd" providerId="LiveId" clId="{ECD0529C-D9A7-4A3D-994F-A6B8E4EA222D}" dt="2025-02-06T03:08:28.320" v="395" actId="1035"/>
          <ac:spMkLst>
            <pc:docMk/>
            <pc:sldMk cId="774648753" sldId="256"/>
            <ac:spMk id="78" creationId="{C0D3AFD7-64DF-DD68-D86B-FAAA7524C045}"/>
          </ac:spMkLst>
        </pc:spChg>
        <pc:spChg chg="mod">
          <ac:chgData name="Bo Tang" userId="332dbdf67b1791cd" providerId="LiveId" clId="{ECD0529C-D9A7-4A3D-994F-A6B8E4EA222D}" dt="2025-02-06T02:52:39.351" v="141" actId="14100"/>
          <ac:spMkLst>
            <pc:docMk/>
            <pc:sldMk cId="774648753" sldId="256"/>
            <ac:spMk id="88" creationId="{B68AB2ED-9807-FC15-C9A2-D6C36894ABBB}"/>
          </ac:spMkLst>
        </pc:spChg>
        <pc:spChg chg="del mod">
          <ac:chgData name="Bo Tang" userId="332dbdf67b1791cd" providerId="LiveId" clId="{ECD0529C-D9A7-4A3D-994F-A6B8E4EA222D}" dt="2025-02-06T02:50:13.908" v="110" actId="478"/>
          <ac:spMkLst>
            <pc:docMk/>
            <pc:sldMk cId="774648753" sldId="256"/>
            <ac:spMk id="92" creationId="{ACD28FF2-43DA-9198-6B75-1801E1601D9A}"/>
          </ac:spMkLst>
        </pc:spChg>
        <pc:grpChg chg="del mod">
          <ac:chgData name="Bo Tang" userId="332dbdf67b1791cd" providerId="LiveId" clId="{ECD0529C-D9A7-4A3D-994F-A6B8E4EA222D}" dt="2025-02-06T03:31:14.200" v="579" actId="478"/>
          <ac:grpSpMkLst>
            <pc:docMk/>
            <pc:sldMk cId="774648753" sldId="256"/>
            <ac:grpSpMk id="5" creationId="{10819AFD-399A-D820-F63E-38852B25D514}"/>
          </ac:grpSpMkLst>
        </pc:grpChg>
        <pc:grpChg chg="mod topLvl">
          <ac:chgData name="Bo Tang" userId="332dbdf67b1791cd" providerId="LiveId" clId="{ECD0529C-D9A7-4A3D-994F-A6B8E4EA222D}" dt="2025-02-06T03:31:40.645" v="592" actId="164"/>
          <ac:grpSpMkLst>
            <pc:docMk/>
            <pc:sldMk cId="774648753" sldId="256"/>
            <ac:grpSpMk id="6" creationId="{DDA1FFC4-75BF-793B-EFF7-1C3A1582515A}"/>
          </ac:grpSpMkLst>
        </pc:grpChg>
        <pc:grpChg chg="del mod">
          <ac:chgData name="Bo Tang" userId="332dbdf67b1791cd" providerId="LiveId" clId="{ECD0529C-D9A7-4A3D-994F-A6B8E4EA222D}" dt="2025-02-06T03:22:38.402" v="515" actId="478"/>
          <ac:grpSpMkLst>
            <pc:docMk/>
            <pc:sldMk cId="774648753" sldId="256"/>
            <ac:grpSpMk id="7" creationId="{420B8279-01A1-6F01-ECF7-6C6BEB5B8B9D}"/>
          </ac:grpSpMkLst>
        </pc:grpChg>
        <pc:grpChg chg="add mod ord">
          <ac:chgData name="Bo Tang" userId="332dbdf67b1791cd" providerId="LiveId" clId="{ECD0529C-D9A7-4A3D-994F-A6B8E4EA222D}" dt="2025-02-06T03:13:41.522" v="452" actId="1035"/>
          <ac:grpSpMkLst>
            <pc:docMk/>
            <pc:sldMk cId="774648753" sldId="256"/>
            <ac:grpSpMk id="44" creationId="{0E1CC7A1-B27F-164B-FF52-9C10BD4D6010}"/>
          </ac:grpSpMkLst>
        </pc:grpChg>
        <pc:grpChg chg="mod">
          <ac:chgData name="Bo Tang" userId="332dbdf67b1791cd" providerId="LiveId" clId="{ECD0529C-D9A7-4A3D-994F-A6B8E4EA222D}" dt="2025-02-06T03:13:41.522" v="452" actId="1035"/>
          <ac:grpSpMkLst>
            <pc:docMk/>
            <pc:sldMk cId="774648753" sldId="256"/>
            <ac:grpSpMk id="49" creationId="{E590EAC3-7B7D-E4EA-4B61-38669745BE8E}"/>
          </ac:grpSpMkLst>
        </pc:grpChg>
        <pc:grpChg chg="add mod">
          <ac:chgData name="Bo Tang" userId="332dbdf67b1791cd" providerId="LiveId" clId="{ECD0529C-D9A7-4A3D-994F-A6B8E4EA222D}" dt="2025-02-06T03:22:39.025" v="516"/>
          <ac:grpSpMkLst>
            <pc:docMk/>
            <pc:sldMk cId="774648753" sldId="256"/>
            <ac:grpSpMk id="57" creationId="{146AAB77-1A4B-5257-F2B6-8DB5207FB107}"/>
          </ac:grpSpMkLst>
        </pc:grpChg>
        <pc:grpChg chg="mod">
          <ac:chgData name="Bo Tang" userId="332dbdf67b1791cd" providerId="LiveId" clId="{ECD0529C-D9A7-4A3D-994F-A6B8E4EA222D}" dt="2025-02-06T02:52:06.819" v="139" actId="20577"/>
          <ac:grpSpMkLst>
            <pc:docMk/>
            <pc:sldMk cId="774648753" sldId="256"/>
            <ac:grpSpMk id="79" creationId="{1738F28C-D612-2994-A5D8-0C0070903815}"/>
          </ac:grpSpMkLst>
        </pc:grpChg>
        <pc:grpChg chg="add mod">
          <ac:chgData name="Bo Tang" userId="332dbdf67b1791cd" providerId="LiveId" clId="{ECD0529C-D9A7-4A3D-994F-A6B8E4EA222D}" dt="2025-02-06T03:31:40.645" v="592" actId="164"/>
          <ac:grpSpMkLst>
            <pc:docMk/>
            <pc:sldMk cId="774648753" sldId="256"/>
            <ac:grpSpMk id="81" creationId="{30BBBD8E-F615-64F6-30D6-091BC04B2346}"/>
          </ac:grpSpMkLst>
        </pc:grpChg>
        <pc:grpChg chg="mod">
          <ac:chgData name="Bo Tang" userId="332dbdf67b1791cd" providerId="LiveId" clId="{ECD0529C-D9A7-4A3D-994F-A6B8E4EA222D}" dt="2025-02-06T03:13:41.522" v="452" actId="1035"/>
          <ac:grpSpMkLst>
            <pc:docMk/>
            <pc:sldMk cId="774648753" sldId="256"/>
            <ac:grpSpMk id="93" creationId="{F9307044-6EC5-53BD-74CC-9F3CF96F154C}"/>
          </ac:grpSpMkLst>
        </pc:grpChg>
        <pc:cxnChg chg="add mod">
          <ac:chgData name="Bo Tang" userId="332dbdf67b1791cd" providerId="LiveId" clId="{ECD0529C-D9A7-4A3D-994F-A6B8E4EA222D}" dt="2025-02-06T03:30:54.114" v="574"/>
          <ac:cxnSpMkLst>
            <pc:docMk/>
            <pc:sldMk cId="774648753" sldId="256"/>
            <ac:cxnSpMk id="2" creationId="{B5344F81-CBDB-CC2A-E7AB-5208DDD0C0E1}"/>
          </ac:cxnSpMkLst>
        </pc:cxnChg>
        <pc:cxnChg chg="add mod">
          <ac:chgData name="Bo Tang" userId="332dbdf67b1791cd" providerId="LiveId" clId="{ECD0529C-D9A7-4A3D-994F-A6B8E4EA222D}" dt="2025-02-06T03:30:54.114" v="574"/>
          <ac:cxnSpMkLst>
            <pc:docMk/>
            <pc:sldMk cId="774648753" sldId="256"/>
            <ac:cxnSpMk id="3" creationId="{0DD8E236-E9D4-54CD-BBCE-44757A934E18}"/>
          </ac:cxnSpMkLst>
        </pc:cxnChg>
        <pc:cxnChg chg="add del mod">
          <ac:chgData name="Bo Tang" userId="332dbdf67b1791cd" providerId="LiveId" clId="{ECD0529C-D9A7-4A3D-994F-A6B8E4EA222D}" dt="2025-02-06T03:02:52.848" v="245" actId="478"/>
          <ac:cxnSpMkLst>
            <pc:docMk/>
            <pc:sldMk cId="774648753" sldId="256"/>
            <ac:cxnSpMk id="3" creationId="{EA3D8A7D-5E99-FEDD-5349-C03A685540C1}"/>
          </ac:cxnSpMkLst>
        </pc:cxnChg>
        <pc:cxnChg chg="add del mod">
          <ac:chgData name="Bo Tang" userId="332dbdf67b1791cd" providerId="LiveId" clId="{ECD0529C-D9A7-4A3D-994F-A6B8E4EA222D}" dt="2025-02-06T03:02:47.688" v="243" actId="478"/>
          <ac:cxnSpMkLst>
            <pc:docMk/>
            <pc:sldMk cId="774648753" sldId="256"/>
            <ac:cxnSpMk id="10" creationId="{3596E3F1-C8CC-F237-DC10-4FA7B0181A67}"/>
          </ac:cxnSpMkLst>
        </pc:cxnChg>
        <pc:cxnChg chg="add del mod">
          <ac:chgData name="Bo Tang" userId="332dbdf67b1791cd" providerId="LiveId" clId="{ECD0529C-D9A7-4A3D-994F-A6B8E4EA222D}" dt="2025-02-06T03:15:15.149" v="473" actId="478"/>
          <ac:cxnSpMkLst>
            <pc:docMk/>
            <pc:sldMk cId="774648753" sldId="256"/>
            <ac:cxnSpMk id="11" creationId="{E6255E31-C5AB-6534-768B-9EC96A244BDB}"/>
          </ac:cxnSpMkLst>
        </pc:cxnChg>
        <pc:cxnChg chg="del mod">
          <ac:chgData name="Bo Tang" userId="332dbdf67b1791cd" providerId="LiveId" clId="{ECD0529C-D9A7-4A3D-994F-A6B8E4EA222D}" dt="2025-02-06T03:05:49.136" v="317" actId="478"/>
          <ac:cxnSpMkLst>
            <pc:docMk/>
            <pc:sldMk cId="774648753" sldId="256"/>
            <ac:cxnSpMk id="12" creationId="{6677A584-03DD-2447-2D9C-C6758EBD5220}"/>
          </ac:cxnSpMkLst>
        </pc:cxnChg>
        <pc:cxnChg chg="add del mod">
          <ac:chgData name="Bo Tang" userId="332dbdf67b1791cd" providerId="LiveId" clId="{ECD0529C-D9A7-4A3D-994F-A6B8E4EA222D}" dt="2025-02-06T03:15:13.398" v="472" actId="478"/>
          <ac:cxnSpMkLst>
            <pc:docMk/>
            <pc:sldMk cId="774648753" sldId="256"/>
            <ac:cxnSpMk id="40" creationId="{5716AA49-AEDE-9879-2ADC-99F7BBB0F1AE}"/>
          </ac:cxnSpMkLst>
        </pc:cxnChg>
        <pc:cxnChg chg="add del mod">
          <ac:chgData name="Bo Tang" userId="332dbdf67b1791cd" providerId="LiveId" clId="{ECD0529C-D9A7-4A3D-994F-A6B8E4EA222D}" dt="2025-02-06T03:13:07.171" v="439" actId="478"/>
          <ac:cxnSpMkLst>
            <pc:docMk/>
            <pc:sldMk cId="774648753" sldId="256"/>
            <ac:cxnSpMk id="41" creationId="{8F773B0F-7743-F889-FFA8-57AB60B5ACCC}"/>
          </ac:cxnSpMkLst>
        </pc:cxnChg>
        <pc:cxnChg chg="add del mod">
          <ac:chgData name="Bo Tang" userId="332dbdf67b1791cd" providerId="LiveId" clId="{ECD0529C-D9A7-4A3D-994F-A6B8E4EA222D}" dt="2025-02-06T03:30:48.567" v="571" actId="478"/>
          <ac:cxnSpMkLst>
            <pc:docMk/>
            <pc:sldMk cId="774648753" sldId="256"/>
            <ac:cxnSpMk id="42" creationId="{EF454F4B-C47D-6DE7-BBEA-F186C96B4FDA}"/>
          </ac:cxnSpMkLst>
        </pc:cxnChg>
        <pc:cxnChg chg="mod">
          <ac:chgData name="Bo Tang" userId="332dbdf67b1791cd" providerId="LiveId" clId="{ECD0529C-D9A7-4A3D-994F-A6B8E4EA222D}" dt="2025-02-06T03:23:03.848" v="517" actId="208"/>
          <ac:cxnSpMkLst>
            <pc:docMk/>
            <pc:sldMk cId="774648753" sldId="256"/>
            <ac:cxnSpMk id="43" creationId="{710142AF-90C3-E37B-8A14-D5D267FF3D45}"/>
          </ac:cxnSpMkLst>
        </pc:cxnChg>
        <pc:cxnChg chg="del mod">
          <ac:chgData name="Bo Tang" userId="332dbdf67b1791cd" providerId="LiveId" clId="{ECD0529C-D9A7-4A3D-994F-A6B8E4EA222D}" dt="2025-02-06T03:05:49.136" v="317" actId="478"/>
          <ac:cxnSpMkLst>
            <pc:docMk/>
            <pc:sldMk cId="774648753" sldId="256"/>
            <ac:cxnSpMk id="50" creationId="{F8562733-87E0-D8CE-934A-F98222CCC4D1}"/>
          </ac:cxnSpMkLst>
        </pc:cxnChg>
        <pc:cxnChg chg="add mod">
          <ac:chgData name="Bo Tang" userId="332dbdf67b1791cd" providerId="LiveId" clId="{ECD0529C-D9A7-4A3D-994F-A6B8E4EA222D}" dt="2025-02-06T03:23:03.848" v="517" actId="208"/>
          <ac:cxnSpMkLst>
            <pc:docMk/>
            <pc:sldMk cId="774648753" sldId="256"/>
            <ac:cxnSpMk id="51" creationId="{CCD58511-EB79-E384-1F2B-8D3F03A23C4E}"/>
          </ac:cxnSpMkLst>
        </pc:cxnChg>
        <pc:cxnChg chg="add mod">
          <ac:chgData name="Bo Tang" userId="332dbdf67b1791cd" providerId="LiveId" clId="{ECD0529C-D9A7-4A3D-994F-A6B8E4EA222D}" dt="2025-02-06T03:23:03.848" v="517" actId="208"/>
          <ac:cxnSpMkLst>
            <pc:docMk/>
            <pc:sldMk cId="774648753" sldId="256"/>
            <ac:cxnSpMk id="52" creationId="{2BFA1437-8B05-68FF-3710-B05D20A590EE}"/>
          </ac:cxnSpMkLst>
        </pc:cxnChg>
        <pc:cxnChg chg="del mod">
          <ac:chgData name="Bo Tang" userId="332dbdf67b1791cd" providerId="LiveId" clId="{ECD0529C-D9A7-4A3D-994F-A6B8E4EA222D}" dt="2025-02-06T03:30:50.488" v="572" actId="478"/>
          <ac:cxnSpMkLst>
            <pc:docMk/>
            <pc:sldMk cId="774648753" sldId="256"/>
            <ac:cxnSpMk id="53" creationId="{936E46BA-E96A-F3BF-EBA8-EFDF703F81BD}"/>
          </ac:cxnSpMkLst>
        </pc:cxnChg>
        <pc:cxnChg chg="add mod">
          <ac:chgData name="Bo Tang" userId="332dbdf67b1791cd" providerId="LiveId" clId="{ECD0529C-D9A7-4A3D-994F-A6B8E4EA222D}" dt="2025-02-06T03:24:32.152" v="521" actId="208"/>
          <ac:cxnSpMkLst>
            <pc:docMk/>
            <pc:sldMk cId="774648753" sldId="256"/>
            <ac:cxnSpMk id="56" creationId="{6B886907-3B80-0DA4-8519-C6F6558E0043}"/>
          </ac:cxnSpMkLst>
        </pc:cxnChg>
        <pc:cxnChg chg="mod">
          <ac:chgData name="Bo Tang" userId="332dbdf67b1791cd" providerId="LiveId" clId="{ECD0529C-D9A7-4A3D-994F-A6B8E4EA222D}" dt="2025-02-06T03:23:03.848" v="517" actId="208"/>
          <ac:cxnSpMkLst>
            <pc:docMk/>
            <pc:sldMk cId="774648753" sldId="256"/>
            <ac:cxnSpMk id="64" creationId="{685B9F1F-D3E3-39EA-827A-5F42F4CA3863}"/>
          </ac:cxnSpMkLst>
        </pc:cxnChg>
        <pc:cxnChg chg="mod">
          <ac:chgData name="Bo Tang" userId="332dbdf67b1791cd" providerId="LiveId" clId="{ECD0529C-D9A7-4A3D-994F-A6B8E4EA222D}" dt="2025-02-06T03:23:03.848" v="517" actId="208"/>
          <ac:cxnSpMkLst>
            <pc:docMk/>
            <pc:sldMk cId="774648753" sldId="256"/>
            <ac:cxnSpMk id="71" creationId="{4A82604C-24B4-7463-33C2-8BB86BDE70F0}"/>
          </ac:cxnSpMkLst>
        </pc:cxnChg>
        <pc:cxnChg chg="mod">
          <ac:chgData name="Bo Tang" userId="332dbdf67b1791cd" providerId="LiveId" clId="{ECD0529C-D9A7-4A3D-994F-A6B8E4EA222D}" dt="2025-02-06T03:23:03.848" v="517" actId="208"/>
          <ac:cxnSpMkLst>
            <pc:docMk/>
            <pc:sldMk cId="774648753" sldId="256"/>
            <ac:cxnSpMk id="73" creationId="{5F90224D-3F5C-8A3E-DAD1-6E229B6130D0}"/>
          </ac:cxnSpMkLst>
        </pc:cxnChg>
        <pc:cxnChg chg="del mod">
          <ac:chgData name="Bo Tang" userId="332dbdf67b1791cd" providerId="LiveId" clId="{ECD0529C-D9A7-4A3D-994F-A6B8E4EA222D}" dt="2025-02-06T02:50:15.125" v="111" actId="478"/>
          <ac:cxnSpMkLst>
            <pc:docMk/>
            <pc:sldMk cId="774648753" sldId="256"/>
            <ac:cxnSpMk id="91" creationId="{9FB89BE5-BC8E-398B-1A49-B4362EB7D5AB}"/>
          </ac:cxnSpMkLst>
        </pc:cxnChg>
      </pc:sldChg>
      <pc:sldChg chg="addSp delSp modSp mod">
        <pc:chgData name="Bo Tang" userId="332dbdf67b1791cd" providerId="LiveId" clId="{ECD0529C-D9A7-4A3D-994F-A6B8E4EA222D}" dt="2025-02-06T03:31:49.323" v="594"/>
        <pc:sldMkLst>
          <pc:docMk/>
          <pc:sldMk cId="1718999486" sldId="257"/>
        </pc:sldMkLst>
        <pc:spChg chg="add del mod">
          <ac:chgData name="Bo Tang" userId="332dbdf67b1791cd" providerId="LiveId" clId="{ECD0529C-D9A7-4A3D-994F-A6B8E4EA222D}" dt="2025-02-06T02:48:16.477" v="65" actId="478"/>
          <ac:spMkLst>
            <pc:docMk/>
            <pc:sldMk cId="1718999486" sldId="257"/>
            <ac:spMk id="2" creationId="{BFED3242-1D25-D4DE-3061-F8B50F09027C}"/>
          </ac:spMkLst>
        </pc:spChg>
        <pc:spChg chg="add mod">
          <ac:chgData name="Bo Tang" userId="332dbdf67b1791cd" providerId="LiveId" clId="{ECD0529C-D9A7-4A3D-994F-A6B8E4EA222D}" dt="2025-02-06T03:13:32.522" v="446" actId="1035"/>
          <ac:spMkLst>
            <pc:docMk/>
            <pc:sldMk cId="1718999486" sldId="257"/>
            <ac:spMk id="3" creationId="{143A8C90-6ABA-F570-4856-70F7E27C82CB}"/>
          </ac:spMkLst>
        </pc:spChg>
        <pc:spChg chg="mod">
          <ac:chgData name="Bo Tang" userId="332dbdf67b1791cd" providerId="LiveId" clId="{ECD0529C-D9A7-4A3D-994F-A6B8E4EA222D}" dt="2025-02-06T02:46:50.024" v="52"/>
          <ac:spMkLst>
            <pc:docMk/>
            <pc:sldMk cId="1718999486" sldId="257"/>
            <ac:spMk id="4" creationId="{3EFE6285-E947-5537-1C21-C0963E5A4517}"/>
          </ac:spMkLst>
        </pc:spChg>
        <pc:spChg chg="add del mod">
          <ac:chgData name="Bo Tang" userId="332dbdf67b1791cd" providerId="LiveId" clId="{ECD0529C-D9A7-4A3D-994F-A6B8E4EA222D}" dt="2025-02-06T02:50:04.738" v="108" actId="478"/>
          <ac:spMkLst>
            <pc:docMk/>
            <pc:sldMk cId="1718999486" sldId="257"/>
            <ac:spMk id="5" creationId="{A11F3230-7552-BC97-4981-D9DA66A994E2}"/>
          </ac:spMkLst>
        </pc:spChg>
        <pc:spChg chg="mod">
          <ac:chgData name="Bo Tang" userId="332dbdf67b1791cd" providerId="LiveId" clId="{ECD0529C-D9A7-4A3D-994F-A6B8E4EA222D}" dt="2025-02-06T02:33:57.767" v="2" actId="20577"/>
          <ac:spMkLst>
            <pc:docMk/>
            <pc:sldMk cId="1718999486" sldId="257"/>
            <ac:spMk id="6" creationId="{D2622B82-799B-8B8F-76E4-51BE7256E899}"/>
          </ac:spMkLst>
        </pc:spChg>
        <pc:spChg chg="mod">
          <ac:chgData name="Bo Tang" userId="332dbdf67b1791cd" providerId="LiveId" clId="{ECD0529C-D9A7-4A3D-994F-A6B8E4EA222D}" dt="2025-02-06T03:13:32.522" v="446" actId="1035"/>
          <ac:spMkLst>
            <pc:docMk/>
            <pc:sldMk cId="1718999486" sldId="257"/>
            <ac:spMk id="8" creationId="{E78C89FC-80B7-E067-0856-525F865F435E}"/>
          </ac:spMkLst>
        </pc:spChg>
        <pc:spChg chg="add del mod">
          <ac:chgData name="Bo Tang" userId="332dbdf67b1791cd" providerId="LiveId" clId="{ECD0529C-D9A7-4A3D-994F-A6B8E4EA222D}" dt="2025-02-06T03:31:48.751" v="593" actId="478"/>
          <ac:spMkLst>
            <pc:docMk/>
            <pc:sldMk cId="1718999486" sldId="257"/>
            <ac:spMk id="9" creationId="{31C28E7D-1436-3333-C111-31475B215C91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11" creationId="{0971B835-EADC-4268-A852-CA3E67FE526B}"/>
          </ac:spMkLst>
        </pc:spChg>
        <pc:spChg chg="add mod">
          <ac:chgData name="Bo Tang" userId="332dbdf67b1791cd" providerId="LiveId" clId="{ECD0529C-D9A7-4A3D-994F-A6B8E4EA222D}" dt="2025-02-06T03:14:33.733" v="463"/>
          <ac:spMkLst>
            <pc:docMk/>
            <pc:sldMk cId="1718999486" sldId="257"/>
            <ac:spMk id="13" creationId="{E6AD34E5-9BC9-0F59-F770-307AC171E379}"/>
          </ac:spMkLst>
        </pc:spChg>
        <pc:spChg chg="del mod topLvl">
          <ac:chgData name="Bo Tang" userId="332dbdf67b1791cd" providerId="LiveId" clId="{ECD0529C-D9A7-4A3D-994F-A6B8E4EA222D}" dt="2025-02-06T02:45:51.037" v="45" actId="478"/>
          <ac:spMkLst>
            <pc:docMk/>
            <pc:sldMk cId="1718999486" sldId="257"/>
            <ac:spMk id="16" creationId="{046E3A3D-1503-FABC-8094-668A7C6DE10D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16" creationId="{128F035E-5A53-5E48-BB14-7FC683E9F96E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17" creationId="{33B3DDF4-6F0F-201C-4CC4-A536151DA10C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18" creationId="{5EE94423-1361-CAF8-886B-B3C72B7E428B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19" creationId="{D0B4613B-0D36-7AB4-29A0-E10F92F10312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20" creationId="{8FE39320-531A-129B-2360-973C8D2B4CEE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21" creationId="{3D1B0589-36E8-C541-1737-85E63E9DB37B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22" creationId="{1E8693D4-E7CD-B96F-7A0E-BC9CA023C2C3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23" creationId="{D45DBC3F-2955-8B9B-6BCE-DE7B580C9A8A}"/>
          </ac:spMkLst>
        </pc:spChg>
        <pc:spChg chg="mod">
          <ac:chgData name="Bo Tang" userId="332dbdf67b1791cd" providerId="LiveId" clId="{ECD0529C-D9A7-4A3D-994F-A6B8E4EA222D}" dt="2025-02-06T03:07:43.849" v="385"/>
          <ac:spMkLst>
            <pc:docMk/>
            <pc:sldMk cId="1718999486" sldId="257"/>
            <ac:spMk id="24" creationId="{3DF5BD30-421C-58EF-5FD0-598A60D3605E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40" creationId="{679835E7-1731-6DEE-1CE6-1B8BC47AEC09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41" creationId="{2FB6C4D7-FC81-7F91-7832-1968F4EA7F8F}"/>
          </ac:spMkLst>
        </pc:spChg>
        <pc:spChg chg="mod">
          <ac:chgData name="Bo Tang" userId="332dbdf67b1791cd" providerId="LiveId" clId="{ECD0529C-D9A7-4A3D-994F-A6B8E4EA222D}" dt="2025-02-06T02:50:48.479" v="115"/>
          <ac:spMkLst>
            <pc:docMk/>
            <pc:sldMk cId="1718999486" sldId="257"/>
            <ac:spMk id="41" creationId="{5177EB81-0C85-5F87-9673-52D4025CC3E5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42" creationId="{2735B5B9-9DA0-3A6D-17D5-30A8C12FF819}"/>
          </ac:spMkLst>
        </pc:spChg>
        <pc:spChg chg="mod">
          <ac:chgData name="Bo Tang" userId="332dbdf67b1791cd" providerId="LiveId" clId="{ECD0529C-D9A7-4A3D-994F-A6B8E4EA222D}" dt="2025-02-06T02:50:48.479" v="115"/>
          <ac:spMkLst>
            <pc:docMk/>
            <pc:sldMk cId="1718999486" sldId="257"/>
            <ac:spMk id="42" creationId="{858FA053-9221-8053-DA70-0F86291D6C4E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44" creationId="{C117ADCA-C475-8782-86F1-88CF6B4E3854}"/>
          </ac:spMkLst>
        </pc:spChg>
        <pc:spChg chg="add del mod ord">
          <ac:chgData name="Bo Tang" userId="332dbdf67b1791cd" providerId="LiveId" clId="{ECD0529C-D9A7-4A3D-994F-A6B8E4EA222D}" dt="2025-02-06T03:10:42.577" v="404" actId="478"/>
          <ac:spMkLst>
            <pc:docMk/>
            <pc:sldMk cId="1718999486" sldId="257"/>
            <ac:spMk id="44" creationId="{FC2EAF7C-AE92-9BD2-9290-2C7FC7D928A1}"/>
          </ac:spMkLst>
        </pc:spChg>
        <pc:spChg chg="add del mod topLvl">
          <ac:chgData name="Bo Tang" userId="332dbdf67b1791cd" providerId="LiveId" clId="{ECD0529C-D9A7-4A3D-994F-A6B8E4EA222D}" dt="2025-02-06T03:13:32.522" v="446" actId="1035"/>
          <ac:spMkLst>
            <pc:docMk/>
            <pc:sldMk cId="1718999486" sldId="257"/>
            <ac:spMk id="45" creationId="{ECB6BCB2-2095-A7BA-59B8-446AF03E5D4E}"/>
          </ac:spMkLst>
        </pc:spChg>
        <pc:spChg chg="add del mod">
          <ac:chgData name="Bo Tang" userId="332dbdf67b1791cd" providerId="LiveId" clId="{ECD0529C-D9A7-4A3D-994F-A6B8E4EA222D}" dt="2025-02-06T02:57:33.802" v="158"/>
          <ac:spMkLst>
            <pc:docMk/>
            <pc:sldMk cId="1718999486" sldId="257"/>
            <ac:spMk id="46" creationId="{2DBCFF24-F5EE-0A58-25C5-F6C6398742FB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46" creationId="{435C04A4-73BF-4F78-6A49-4FDBFEF7719D}"/>
          </ac:spMkLst>
        </pc:spChg>
        <pc:spChg chg="add mod ord">
          <ac:chgData name="Bo Tang" userId="332dbdf67b1791cd" providerId="LiveId" clId="{ECD0529C-D9A7-4A3D-994F-A6B8E4EA222D}" dt="2025-02-06T03:25:51.527" v="564" actId="20577"/>
          <ac:spMkLst>
            <pc:docMk/>
            <pc:sldMk cId="1718999486" sldId="257"/>
            <ac:spMk id="47" creationId="{44AAE667-0268-145A-F9D1-CC480FAB6894}"/>
          </ac:spMkLst>
        </pc:spChg>
        <pc:spChg chg="mod">
          <ac:chgData name="Bo Tang" userId="332dbdf67b1791cd" providerId="LiveId" clId="{ECD0529C-D9A7-4A3D-994F-A6B8E4EA222D}" dt="2025-02-06T03:07:58.561" v="388" actId="207"/>
          <ac:spMkLst>
            <pc:docMk/>
            <pc:sldMk cId="1718999486" sldId="257"/>
            <ac:spMk id="48" creationId="{58693766-BE45-E0F0-EAE8-69A6449F992B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51" creationId="{B9502ED4-9719-16B3-3014-0201606F1391}"/>
          </ac:spMkLst>
        </pc:spChg>
        <pc:spChg chg="mod">
          <ac:chgData name="Bo Tang" userId="332dbdf67b1791cd" providerId="LiveId" clId="{ECD0529C-D9A7-4A3D-994F-A6B8E4EA222D}" dt="2025-02-06T03:31:49.323" v="594"/>
          <ac:spMkLst>
            <pc:docMk/>
            <pc:sldMk cId="1718999486" sldId="257"/>
            <ac:spMk id="52" creationId="{A3A213D6-DFF2-612F-5817-BCA2B11100C4}"/>
          </ac:spMkLst>
        </pc:spChg>
        <pc:spChg chg="add del">
          <ac:chgData name="Bo Tang" userId="332dbdf67b1791cd" providerId="LiveId" clId="{ECD0529C-D9A7-4A3D-994F-A6B8E4EA222D}" dt="2025-02-06T03:09:37.674" v="398" actId="11529"/>
          <ac:spMkLst>
            <pc:docMk/>
            <pc:sldMk cId="1718999486" sldId="257"/>
            <ac:spMk id="55" creationId="{EC1CA9FC-BF60-F9CB-183E-1BC6DA3B767A}"/>
          </ac:spMkLst>
        </pc:spChg>
        <pc:spChg chg="add mod ord">
          <ac:chgData name="Bo Tang" userId="332dbdf67b1791cd" providerId="LiveId" clId="{ECD0529C-D9A7-4A3D-994F-A6B8E4EA222D}" dt="2025-02-06T03:17:47.340" v="478" actId="208"/>
          <ac:spMkLst>
            <pc:docMk/>
            <pc:sldMk cId="1718999486" sldId="257"/>
            <ac:spMk id="56" creationId="{2D968535-3A64-30DA-7132-9A6AF8B1E01C}"/>
          </ac:spMkLst>
        </pc:spChg>
        <pc:spChg chg="mod">
          <ac:chgData name="Bo Tang" userId="332dbdf67b1791cd" providerId="LiveId" clId="{ECD0529C-D9A7-4A3D-994F-A6B8E4EA222D}" dt="2025-02-06T03:22:23.863" v="513" actId="207"/>
          <ac:spMkLst>
            <pc:docMk/>
            <pc:sldMk cId="1718999486" sldId="257"/>
            <ac:spMk id="61" creationId="{E881228A-FC58-A678-E594-B25AB5F9D1EF}"/>
          </ac:spMkLst>
        </pc:spChg>
        <pc:spChg chg="mod">
          <ac:chgData name="Bo Tang" userId="332dbdf67b1791cd" providerId="LiveId" clId="{ECD0529C-D9A7-4A3D-994F-A6B8E4EA222D}" dt="2025-02-06T03:22:32.191" v="514" actId="208"/>
          <ac:spMkLst>
            <pc:docMk/>
            <pc:sldMk cId="1718999486" sldId="257"/>
            <ac:spMk id="62" creationId="{750B6F90-15AC-61C5-9F9C-628BEC762817}"/>
          </ac:spMkLst>
        </pc:spChg>
        <pc:spChg chg="mod topLvl">
          <ac:chgData name="Bo Tang" userId="332dbdf67b1791cd" providerId="LiveId" clId="{ECD0529C-D9A7-4A3D-994F-A6B8E4EA222D}" dt="2025-02-06T03:13:32.522" v="446" actId="1035"/>
          <ac:spMkLst>
            <pc:docMk/>
            <pc:sldMk cId="1718999486" sldId="257"/>
            <ac:spMk id="66" creationId="{12C5A249-A530-C569-C71D-24BBBE4ACB85}"/>
          </ac:spMkLst>
        </pc:spChg>
        <pc:spChg chg="mod">
          <ac:chgData name="Bo Tang" userId="332dbdf67b1791cd" providerId="LiveId" clId="{ECD0529C-D9A7-4A3D-994F-A6B8E4EA222D}" dt="2025-02-06T03:05:06.022" v="312" actId="20577"/>
          <ac:spMkLst>
            <pc:docMk/>
            <pc:sldMk cId="1718999486" sldId="257"/>
            <ac:spMk id="77" creationId="{A1101296-8325-9B54-8834-D81AB0A8CD74}"/>
          </ac:spMkLst>
        </pc:spChg>
        <pc:spChg chg="mod">
          <ac:chgData name="Bo Tang" userId="332dbdf67b1791cd" providerId="LiveId" clId="{ECD0529C-D9A7-4A3D-994F-A6B8E4EA222D}" dt="2025-02-06T03:05:00.082" v="311" actId="20577"/>
          <ac:spMkLst>
            <pc:docMk/>
            <pc:sldMk cId="1718999486" sldId="257"/>
            <ac:spMk id="78" creationId="{C0D3AFD7-64DF-DD68-D86B-FAAA7524C045}"/>
          </ac:spMkLst>
        </pc:spChg>
        <pc:spChg chg="mod">
          <ac:chgData name="Bo Tang" userId="332dbdf67b1791cd" providerId="LiveId" clId="{ECD0529C-D9A7-4A3D-994F-A6B8E4EA222D}" dt="2025-02-06T03:04:55.310" v="310" actId="20577"/>
          <ac:spMkLst>
            <pc:docMk/>
            <pc:sldMk cId="1718999486" sldId="257"/>
            <ac:spMk id="80" creationId="{17DE276C-4101-529F-D5C0-EBEA803091B3}"/>
          </ac:spMkLst>
        </pc:spChg>
        <pc:spChg chg="del mod">
          <ac:chgData name="Bo Tang" userId="332dbdf67b1791cd" providerId="LiveId" clId="{ECD0529C-D9A7-4A3D-994F-A6B8E4EA222D}" dt="2025-02-06T02:46:17.707" v="50" actId="478"/>
          <ac:spMkLst>
            <pc:docMk/>
            <pc:sldMk cId="1718999486" sldId="257"/>
            <ac:spMk id="84" creationId="{96DC20E4-5767-3BA6-B826-239B71764BD3}"/>
          </ac:spMkLst>
        </pc:spChg>
        <pc:grpChg chg="del mod">
          <ac:chgData name="Bo Tang" userId="332dbdf67b1791cd" providerId="LiveId" clId="{ECD0529C-D9A7-4A3D-994F-A6B8E4EA222D}" dt="2025-02-06T02:50:47.934" v="114" actId="478"/>
          <ac:grpSpMkLst>
            <pc:docMk/>
            <pc:sldMk cId="1718999486" sldId="257"/>
            <ac:grpSpMk id="7" creationId="{420B8279-01A1-6F01-ECF7-6C6BEB5B8B9D}"/>
          </ac:grpSpMkLst>
        </pc:grpChg>
        <pc:grpChg chg="mod">
          <ac:chgData name="Bo Tang" userId="332dbdf67b1791cd" providerId="LiveId" clId="{ECD0529C-D9A7-4A3D-994F-A6B8E4EA222D}" dt="2025-02-06T03:31:49.323" v="594"/>
          <ac:grpSpMkLst>
            <pc:docMk/>
            <pc:sldMk cId="1718999486" sldId="257"/>
            <ac:grpSpMk id="12" creationId="{81C984D4-26E2-6A38-12CC-FF58DBE9A852}"/>
          </ac:grpSpMkLst>
        </pc:grpChg>
        <pc:grpChg chg="mod">
          <ac:chgData name="Bo Tang" userId="332dbdf67b1791cd" providerId="LiveId" clId="{ECD0529C-D9A7-4A3D-994F-A6B8E4EA222D}" dt="2025-02-06T03:07:43.849" v="385"/>
          <ac:grpSpMkLst>
            <pc:docMk/>
            <pc:sldMk cId="1718999486" sldId="257"/>
            <ac:grpSpMk id="15" creationId="{087126A4-D111-53A0-3EBC-7628675A77F9}"/>
          </ac:grpSpMkLst>
        </pc:grpChg>
        <pc:grpChg chg="add del mod">
          <ac:chgData name="Bo Tang" userId="332dbdf67b1791cd" providerId="LiveId" clId="{ECD0529C-D9A7-4A3D-994F-A6B8E4EA222D}" dt="2025-02-06T03:19:27.133" v="510" actId="478"/>
          <ac:grpSpMkLst>
            <pc:docMk/>
            <pc:sldMk cId="1718999486" sldId="257"/>
            <ac:grpSpMk id="40" creationId="{FC354B3B-7F13-D22A-E04C-265CE32C5E0A}"/>
          </ac:grpSpMkLst>
        </pc:grpChg>
        <pc:grpChg chg="mod">
          <ac:chgData name="Bo Tang" userId="332dbdf67b1791cd" providerId="LiveId" clId="{ECD0529C-D9A7-4A3D-994F-A6B8E4EA222D}" dt="2025-02-06T03:13:32.522" v="446" actId="1035"/>
          <ac:grpSpMkLst>
            <pc:docMk/>
            <pc:sldMk cId="1718999486" sldId="257"/>
            <ac:grpSpMk id="49" creationId="{E590EAC3-7B7D-E4EA-4B61-38669745BE8E}"/>
          </ac:grpSpMkLst>
        </pc:grpChg>
        <pc:grpChg chg="add mod">
          <ac:chgData name="Bo Tang" userId="332dbdf67b1791cd" providerId="LiveId" clId="{ECD0529C-D9A7-4A3D-994F-A6B8E4EA222D}" dt="2025-02-06T03:13:32.522" v="446" actId="1035"/>
          <ac:grpSpMkLst>
            <pc:docMk/>
            <pc:sldMk cId="1718999486" sldId="257"/>
            <ac:grpSpMk id="57" creationId="{4ED0A837-82F8-92DC-F5F3-1CD1272E1A5B}"/>
          </ac:grpSpMkLst>
        </pc:grpChg>
        <pc:grpChg chg="add mod">
          <ac:chgData name="Bo Tang" userId="332dbdf67b1791cd" providerId="LiveId" clId="{ECD0529C-D9A7-4A3D-994F-A6B8E4EA222D}" dt="2025-02-06T03:19:27.597" v="511"/>
          <ac:grpSpMkLst>
            <pc:docMk/>
            <pc:sldMk cId="1718999486" sldId="257"/>
            <ac:grpSpMk id="60" creationId="{B2E86387-C3A6-B9BB-4E5F-97148F0DA1B7}"/>
          </ac:grpSpMkLst>
        </pc:grpChg>
        <pc:grpChg chg="mod">
          <ac:chgData name="Bo Tang" userId="332dbdf67b1791cd" providerId="LiveId" clId="{ECD0529C-D9A7-4A3D-994F-A6B8E4EA222D}" dt="2025-02-06T03:04:55.310" v="310" actId="20577"/>
          <ac:grpSpMkLst>
            <pc:docMk/>
            <pc:sldMk cId="1718999486" sldId="257"/>
            <ac:grpSpMk id="79" creationId="{1738F28C-D612-2994-A5D8-0C0070903815}"/>
          </ac:grpSpMkLst>
        </pc:grpChg>
        <pc:grpChg chg="mod">
          <ac:chgData name="Bo Tang" userId="332dbdf67b1791cd" providerId="LiveId" clId="{ECD0529C-D9A7-4A3D-994F-A6B8E4EA222D}" dt="2025-02-06T03:13:32.522" v="446" actId="1035"/>
          <ac:grpSpMkLst>
            <pc:docMk/>
            <pc:sldMk cId="1718999486" sldId="257"/>
            <ac:grpSpMk id="81" creationId="{0E08F1B1-0C56-FD31-2094-4DDDFCB61048}"/>
          </ac:grpSpMkLst>
        </pc:grpChg>
        <pc:cxnChg chg="del mod">
          <ac:chgData name="Bo Tang" userId="332dbdf67b1791cd" providerId="LiveId" clId="{ECD0529C-D9A7-4A3D-994F-A6B8E4EA222D}" dt="2025-02-06T03:13:00.937" v="437" actId="478"/>
          <ac:cxnSpMkLst>
            <pc:docMk/>
            <pc:sldMk cId="1718999486" sldId="257"/>
            <ac:cxnSpMk id="12" creationId="{6677A584-03DD-2447-2D9C-C6758EBD5220}"/>
          </ac:cxnSpMkLst>
        </pc:cxnChg>
        <pc:cxnChg chg="add mod">
          <ac:chgData name="Bo Tang" userId="332dbdf67b1791cd" providerId="LiveId" clId="{ECD0529C-D9A7-4A3D-994F-A6B8E4EA222D}" dt="2025-02-06T03:24:27.152" v="520" actId="208"/>
          <ac:cxnSpMkLst>
            <pc:docMk/>
            <pc:sldMk cId="1718999486" sldId="257"/>
            <ac:cxnSpMk id="14" creationId="{94B7AE63-FF23-8BE5-A4B8-ED15107FBC8F}"/>
          </ac:cxnSpMkLst>
        </pc:cxnChg>
        <pc:cxnChg chg="mod">
          <ac:chgData name="Bo Tang" userId="332dbdf67b1791cd" providerId="LiveId" clId="{ECD0529C-D9A7-4A3D-994F-A6B8E4EA222D}" dt="2025-02-06T03:19:58.150" v="512" actId="208"/>
          <ac:cxnSpMkLst>
            <pc:docMk/>
            <pc:sldMk cId="1718999486" sldId="257"/>
            <ac:cxnSpMk id="43" creationId="{710142AF-90C3-E37B-8A14-D5D267FF3D45}"/>
          </ac:cxnSpMkLst>
        </pc:cxnChg>
        <pc:cxnChg chg="mod">
          <ac:chgData name="Bo Tang" userId="332dbdf67b1791cd" providerId="LiveId" clId="{ECD0529C-D9A7-4A3D-994F-A6B8E4EA222D}" dt="2025-02-06T03:30:10.683" v="568" actId="14100"/>
          <ac:cxnSpMkLst>
            <pc:docMk/>
            <pc:sldMk cId="1718999486" sldId="257"/>
            <ac:cxnSpMk id="50" creationId="{F8562733-87E0-D8CE-934A-F98222CCC4D1}"/>
          </ac:cxnSpMkLst>
        </pc:cxnChg>
        <pc:cxnChg chg="mod">
          <ac:chgData name="Bo Tang" userId="332dbdf67b1791cd" providerId="LiveId" clId="{ECD0529C-D9A7-4A3D-994F-A6B8E4EA222D}" dt="2025-02-06T03:30:18.919" v="570" actId="14100"/>
          <ac:cxnSpMkLst>
            <pc:docMk/>
            <pc:sldMk cId="1718999486" sldId="257"/>
            <ac:cxnSpMk id="53" creationId="{936E46BA-E96A-F3BF-EBA8-EFDF703F81BD}"/>
          </ac:cxnSpMkLst>
        </pc:cxnChg>
        <pc:cxnChg chg="add mod">
          <ac:chgData name="Bo Tang" userId="332dbdf67b1791cd" providerId="LiveId" clId="{ECD0529C-D9A7-4A3D-994F-A6B8E4EA222D}" dt="2025-02-06T03:19:58.150" v="512" actId="208"/>
          <ac:cxnSpMkLst>
            <pc:docMk/>
            <pc:sldMk cId="1718999486" sldId="257"/>
            <ac:cxnSpMk id="59" creationId="{41F87CCB-2138-3864-2321-949E368DF8F0}"/>
          </ac:cxnSpMkLst>
        </pc:cxnChg>
        <pc:cxnChg chg="mod">
          <ac:chgData name="Bo Tang" userId="332dbdf67b1791cd" providerId="LiveId" clId="{ECD0529C-D9A7-4A3D-994F-A6B8E4EA222D}" dt="2025-02-06T03:19:58.150" v="512" actId="208"/>
          <ac:cxnSpMkLst>
            <pc:docMk/>
            <pc:sldMk cId="1718999486" sldId="257"/>
            <ac:cxnSpMk id="64" creationId="{685B9F1F-D3E3-39EA-827A-5F42F4CA3863}"/>
          </ac:cxnSpMkLst>
        </pc:cxnChg>
        <pc:cxnChg chg="mod">
          <ac:chgData name="Bo Tang" userId="332dbdf67b1791cd" providerId="LiveId" clId="{ECD0529C-D9A7-4A3D-994F-A6B8E4EA222D}" dt="2025-02-06T03:19:58.150" v="512" actId="208"/>
          <ac:cxnSpMkLst>
            <pc:docMk/>
            <pc:sldMk cId="1718999486" sldId="257"/>
            <ac:cxnSpMk id="71" creationId="{4A82604C-24B4-7463-33C2-8BB86BDE70F0}"/>
          </ac:cxnSpMkLst>
        </pc:cxnChg>
        <pc:cxnChg chg="mod">
          <ac:chgData name="Bo Tang" userId="332dbdf67b1791cd" providerId="LiveId" clId="{ECD0529C-D9A7-4A3D-994F-A6B8E4EA222D}" dt="2025-02-06T03:19:58.150" v="512" actId="208"/>
          <ac:cxnSpMkLst>
            <pc:docMk/>
            <pc:sldMk cId="1718999486" sldId="257"/>
            <ac:cxnSpMk id="73" creationId="{5F90224D-3F5C-8A3E-DAD1-6E229B6130D0}"/>
          </ac:cxnSpMkLst>
        </pc:cxnChg>
        <pc:cxnChg chg="mod">
          <ac:chgData name="Bo Tang" userId="332dbdf67b1791cd" providerId="LiveId" clId="{ECD0529C-D9A7-4A3D-994F-A6B8E4EA222D}" dt="2025-02-06T03:19:58.150" v="512" actId="208"/>
          <ac:cxnSpMkLst>
            <pc:docMk/>
            <pc:sldMk cId="1718999486" sldId="257"/>
            <ac:cxnSpMk id="82" creationId="{FD373257-F4F7-B861-F6CE-5DBCF5BAAE95}"/>
          </ac:cxnSpMkLst>
        </pc:cxnChg>
      </pc:sldChg>
      <pc:sldMasterChg chg="modSp modSldLayout">
        <pc:chgData name="Bo Tang" userId="332dbdf67b1791cd" providerId="LiveId" clId="{ECD0529C-D9A7-4A3D-994F-A6B8E4EA222D}" dt="2025-02-06T02:46:50.024" v="52"/>
        <pc:sldMasterMkLst>
          <pc:docMk/>
          <pc:sldMasterMk cId="3752200132" sldId="2147483708"/>
        </pc:sldMasterMkLst>
        <pc:spChg chg="mod">
          <ac:chgData name="Bo Tang" userId="332dbdf67b1791cd" providerId="LiveId" clId="{ECD0529C-D9A7-4A3D-994F-A6B8E4EA222D}" dt="2025-02-06T02:46:50.024" v="52"/>
          <ac:spMkLst>
            <pc:docMk/>
            <pc:sldMasterMk cId="3752200132" sldId="2147483708"/>
            <ac:spMk id="2" creationId="{00000000-0000-0000-0000-000000000000}"/>
          </ac:spMkLst>
        </pc:spChg>
        <pc:spChg chg="mod">
          <ac:chgData name="Bo Tang" userId="332dbdf67b1791cd" providerId="LiveId" clId="{ECD0529C-D9A7-4A3D-994F-A6B8E4EA222D}" dt="2025-02-06T02:46:50.024" v="52"/>
          <ac:spMkLst>
            <pc:docMk/>
            <pc:sldMasterMk cId="3752200132" sldId="2147483708"/>
            <ac:spMk id="3" creationId="{00000000-0000-0000-0000-000000000000}"/>
          </ac:spMkLst>
        </pc:spChg>
        <pc:spChg chg="mod">
          <ac:chgData name="Bo Tang" userId="332dbdf67b1791cd" providerId="LiveId" clId="{ECD0529C-D9A7-4A3D-994F-A6B8E4EA222D}" dt="2025-02-06T02:46:50.024" v="52"/>
          <ac:spMkLst>
            <pc:docMk/>
            <pc:sldMasterMk cId="3752200132" sldId="2147483708"/>
            <ac:spMk id="4" creationId="{00000000-0000-0000-0000-000000000000}"/>
          </ac:spMkLst>
        </pc:spChg>
        <pc:spChg chg="mod">
          <ac:chgData name="Bo Tang" userId="332dbdf67b1791cd" providerId="LiveId" clId="{ECD0529C-D9A7-4A3D-994F-A6B8E4EA222D}" dt="2025-02-06T02:46:50.024" v="52"/>
          <ac:spMkLst>
            <pc:docMk/>
            <pc:sldMasterMk cId="3752200132" sldId="2147483708"/>
            <ac:spMk id="5" creationId="{00000000-0000-0000-0000-000000000000}"/>
          </ac:spMkLst>
        </pc:spChg>
        <pc:spChg chg="mod">
          <ac:chgData name="Bo Tang" userId="332dbdf67b1791cd" providerId="LiveId" clId="{ECD0529C-D9A7-4A3D-994F-A6B8E4EA222D}" dt="2025-02-06T02:46:50.024" v="52"/>
          <ac:spMkLst>
            <pc:docMk/>
            <pc:sldMasterMk cId="3752200132" sldId="2147483708"/>
            <ac:spMk id="6" creationId="{00000000-0000-0000-0000-000000000000}"/>
          </ac:spMkLst>
        </pc:sp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870573912" sldId="2147483709"/>
          </pc:sldLayoutMkLst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870573912" sldId="2147483709"/>
              <ac:spMk id="2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870573912" sldId="214748370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231407057" sldId="2147483711"/>
          </pc:sldLayoutMkLst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231407057" sldId="2147483711"/>
              <ac:spMk id="2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231407057" sldId="214748371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860757838" sldId="2147483712"/>
          </pc:sldLayoutMkLst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860757838" sldId="2147483712"/>
              <ac:spMk id="3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860757838" sldId="214748371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498961351" sldId="2147483713"/>
          </pc:sldLayoutMkLst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498961351" sldId="2147483713"/>
              <ac:spMk id="2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498961351" sldId="2147483713"/>
              <ac:spMk id="3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498961351" sldId="2147483713"/>
              <ac:spMk id="4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498961351" sldId="2147483713"/>
              <ac:spMk id="5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498961351" sldId="214748371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936184517" sldId="2147483716"/>
          </pc:sldLayoutMkLst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936184517" sldId="2147483716"/>
              <ac:spMk id="2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936184517" sldId="2147483716"/>
              <ac:spMk id="3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936184517" sldId="214748371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561346559" sldId="2147483717"/>
          </pc:sldLayoutMkLst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561346559" sldId="2147483717"/>
              <ac:spMk id="2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561346559" sldId="2147483717"/>
              <ac:spMk id="3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561346559" sldId="214748371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594660476" sldId="2147483719"/>
          </pc:sldLayoutMkLst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594660476" sldId="2147483719"/>
              <ac:spMk id="2" creationId="{00000000-0000-0000-0000-000000000000}"/>
            </ac:spMkLst>
          </pc:spChg>
          <pc:spChg chg="mod">
            <ac:chgData name="Bo Tang" userId="332dbdf67b1791cd" providerId="LiveId" clId="{ECD0529C-D9A7-4A3D-994F-A6B8E4EA222D}" dt="2025-02-06T02:46:50.024" v="52"/>
            <ac:spMkLst>
              <pc:docMk/>
              <pc:sldMasterMk cId="3752200132" sldId="2147483708"/>
              <pc:sldLayoutMk cId="3594660476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72715"/>
            <a:ext cx="58293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121766"/>
            <a:ext cx="51435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16442"/>
            <a:ext cx="1478756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16442"/>
            <a:ext cx="4350544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81774"/>
            <a:ext cx="5915025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977536"/>
            <a:ext cx="5915025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82208"/>
            <a:ext cx="291465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82208"/>
            <a:ext cx="291465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443"/>
            <a:ext cx="591502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57008"/>
            <a:ext cx="2901255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71065"/>
            <a:ext cx="290125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57008"/>
            <a:ext cx="2915543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71065"/>
            <a:ext cx="291554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55770"/>
            <a:ext cx="3471863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55770"/>
            <a:ext cx="3471863" cy="422380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16443"/>
            <a:ext cx="591502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82208"/>
            <a:ext cx="591502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933B-0CEC-45F5-875E-E8D168A32B63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508838"/>
            <a:ext cx="231457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E1CC7A1-B27F-164B-FF52-9C10BD4D6010}"/>
              </a:ext>
            </a:extLst>
          </p:cNvPr>
          <p:cNvGrpSpPr/>
          <p:nvPr/>
        </p:nvGrpSpPr>
        <p:grpSpPr>
          <a:xfrm>
            <a:off x="54094" y="1589986"/>
            <a:ext cx="6725963" cy="3029065"/>
            <a:chOff x="54094" y="1656088"/>
            <a:chExt cx="6725963" cy="302906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CB97F7-2F42-178A-56A4-CC3F2321FF63}"/>
                </a:ext>
              </a:extLst>
            </p:cNvPr>
            <p:cNvSpPr/>
            <p:nvPr/>
          </p:nvSpPr>
          <p:spPr>
            <a:xfrm>
              <a:off x="69377" y="1886073"/>
              <a:ext cx="6710680" cy="2799080"/>
            </a:xfrm>
            <a:custGeom>
              <a:avLst/>
              <a:gdLst>
                <a:gd name="connsiteX0" fmla="*/ 6700520 w 6710680"/>
                <a:gd name="connsiteY0" fmla="*/ 2799080 h 2799080"/>
                <a:gd name="connsiteX1" fmla="*/ 0 w 6710680"/>
                <a:gd name="connsiteY1" fmla="*/ 2799080 h 2799080"/>
                <a:gd name="connsiteX2" fmla="*/ 0 w 6710680"/>
                <a:gd name="connsiteY2" fmla="*/ 0 h 2799080"/>
                <a:gd name="connsiteX3" fmla="*/ 4343400 w 6710680"/>
                <a:gd name="connsiteY3" fmla="*/ 0 h 2799080"/>
                <a:gd name="connsiteX4" fmla="*/ 4343400 w 6710680"/>
                <a:gd name="connsiteY4" fmla="*/ 1178560 h 2799080"/>
                <a:gd name="connsiteX5" fmla="*/ 6710680 w 6710680"/>
                <a:gd name="connsiteY5" fmla="*/ 1178560 h 2799080"/>
                <a:gd name="connsiteX6" fmla="*/ 6700520 w 6710680"/>
                <a:gd name="connsiteY6" fmla="*/ 2799080 h 279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0680" h="2799080">
                  <a:moveTo>
                    <a:pt x="6700520" y="2799080"/>
                  </a:moveTo>
                  <a:lnTo>
                    <a:pt x="0" y="2799080"/>
                  </a:lnTo>
                  <a:lnTo>
                    <a:pt x="0" y="0"/>
                  </a:lnTo>
                  <a:lnTo>
                    <a:pt x="4343400" y="0"/>
                  </a:lnTo>
                  <a:lnTo>
                    <a:pt x="4343400" y="1178560"/>
                  </a:lnTo>
                  <a:lnTo>
                    <a:pt x="6710680" y="1178560"/>
                  </a:lnTo>
                  <a:cubicBezTo>
                    <a:pt x="6707293" y="1718733"/>
                    <a:pt x="6703907" y="2258907"/>
                    <a:pt x="6700520" y="2799080"/>
                  </a:cubicBezTo>
                  <a:close/>
                </a:path>
              </a:pathLst>
            </a:custGeom>
            <a:noFill/>
            <a:ln w="38100">
              <a:solidFill>
                <a:srgbClr val="61616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3309C5-371F-1688-8E0E-61254469F7EF}"/>
                    </a:ext>
                  </a:extLst>
                </p:cNvPr>
                <p:cNvSpPr txBox="1"/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ounding Classification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3309C5-371F-1688-8E0E-61254469F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blipFill>
                  <a:blip r:embed="rId2"/>
                  <a:stretch>
                    <a:fillRect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/>
              <p:nvPr/>
            </p:nvSpPr>
            <p:spPr>
              <a:xfrm>
                <a:off x="485076" y="1215787"/>
                <a:ext cx="2678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=3.83,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=6.04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6" y="1215787"/>
                <a:ext cx="2678426" cy="369332"/>
              </a:xfrm>
              <a:prstGeom prst="rect">
                <a:avLst/>
              </a:prstGeom>
              <a:blipFill>
                <a:blip r:embed="rId3"/>
                <a:stretch>
                  <a:fillRect l="-2050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0142AF-90C3-E37B-8A14-D5D267FF3D45}"/>
              </a:ext>
            </a:extLst>
          </p:cNvPr>
          <p:cNvCxnSpPr>
            <a:cxnSpLocks/>
          </p:cNvCxnSpPr>
          <p:nvPr/>
        </p:nvCxnSpPr>
        <p:spPr>
          <a:xfrm flipH="1">
            <a:off x="4161988" y="2527558"/>
            <a:ext cx="416077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/>
              <p:nvPr/>
            </p:nvSpPr>
            <p:spPr>
              <a:xfrm>
                <a:off x="4578064" y="2178355"/>
                <a:ext cx="2234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elaxed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=−1.17,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=2.98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64" y="2178355"/>
                <a:ext cx="2234651" cy="646331"/>
              </a:xfrm>
              <a:prstGeom prst="rect">
                <a:avLst/>
              </a:prstGeom>
              <a:blipFill>
                <a:blip r:embed="rId5"/>
                <a:stretch>
                  <a:fillRect l="-2452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590EAC3-7B7D-E4EA-4B61-38669745BE8E}"/>
              </a:ext>
            </a:extLst>
          </p:cNvPr>
          <p:cNvGrpSpPr/>
          <p:nvPr/>
        </p:nvGrpSpPr>
        <p:grpSpPr>
          <a:xfrm>
            <a:off x="2138250" y="2043101"/>
            <a:ext cx="3115513" cy="1399975"/>
            <a:chOff x="5121468" y="1215129"/>
            <a:chExt cx="3115513" cy="13999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7126A4-D111-53A0-3EBC-7628675A77F9}"/>
                </a:ext>
              </a:extLst>
            </p:cNvPr>
            <p:cNvGrpSpPr/>
            <p:nvPr/>
          </p:nvGrpSpPr>
          <p:grpSpPr>
            <a:xfrm>
              <a:off x="6160105" y="1215129"/>
              <a:ext cx="985099" cy="1002784"/>
              <a:chOff x="3224894" y="1926498"/>
              <a:chExt cx="672646" cy="68472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3DDF4-6F0F-201C-4CC4-A536151DA10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EE94423-1361-CAF8-886B-B3C72B7E428B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B4613B-0D36-7AB4-29A0-E10F92F10312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E39320-531A-129B-2360-973C8D2B4CEE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1B0589-36E8-C541-1737-85E63E9DB37B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8693D4-E7CD-B96F-7A0E-BC9CA023C2C3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DBC3F-2955-8B9B-6BCE-DE7B580C9A8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DF5BD30-421C-58EF-5FD0-598A60D3605E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D2682BB-36C5-AD9B-B450-301CE05573FB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2C4B08-9A93-C218-F9CA-F22BFDF1F27C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969DBF-E203-641C-E4FF-F56269C0D00E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3D3A2E-425F-4103-008D-83667A46B387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85D8BA-CDAA-B1C2-F09F-4120895C640C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D79D24-6E1D-BD4F-DD12-B2E7C95D1FE6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7DE4FC-BB70-4A15-4724-B3194114F2FB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B8D207-B5D9-1D27-ED06-76A114EF885E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4DBA99-08EC-B25A-D94E-BA882481555D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DF9EE5-EEC3-C406-0979-E6FEDC2B673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936B71-5B61-5AFD-4281-C6DBD7D5A077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60C7AB-A933-EEC1-9594-730BA5604047}"/>
                  </a:ext>
                </a:extLst>
              </p:cNvPr>
              <p:cNvCxnSpPr>
                <a:cxnSpLocks/>
                <a:stCxn id="21" idx="6"/>
                <a:endCxn id="23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06F4BDB-B487-1574-A92B-CCADD107E6EA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2BC9A7-44E8-C49E-3588-E71577FEDC41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68E394-1E9C-849B-87A3-BCA391E1B90A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/>
                <p:nvPr/>
              </p:nvSpPr>
              <p:spPr>
                <a:xfrm>
                  <a:off x="5121468" y="2221984"/>
                  <a:ext cx="3115513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Neural Network</a:t>
                  </a:r>
                  <a:r>
                    <a:rPr lang="en-US" dirty="0">
                      <a:solidFill>
                        <a:srgbClr val="61616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a14:m>
                  <a:endParaRPr lang="en-US" b="1" dirty="0">
                    <a:solidFill>
                      <a:srgbClr val="61616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468" y="2221984"/>
                  <a:ext cx="3115513" cy="393121"/>
                </a:xfrm>
                <a:prstGeom prst="rect">
                  <a:avLst/>
                </a:prstGeom>
                <a:blipFill>
                  <a:blip r:embed="rId6"/>
                  <a:stretch>
                    <a:fillRect l="-196" t="-7692" r="-3131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5B9F1F-D3E3-39EA-827A-5F42F4CA3863}"/>
              </a:ext>
            </a:extLst>
          </p:cNvPr>
          <p:cNvCxnSpPr>
            <a:cxnSpLocks/>
          </p:cNvCxnSpPr>
          <p:nvPr/>
        </p:nvCxnSpPr>
        <p:spPr>
          <a:xfrm flipH="1">
            <a:off x="2689059" y="2527558"/>
            <a:ext cx="435664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/>
              <p:nvPr/>
            </p:nvSpPr>
            <p:spPr>
              <a:xfrm>
                <a:off x="395777" y="2210362"/>
                <a:ext cx="2504404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=−0.68,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=9.49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7" y="2210362"/>
                <a:ext cx="2504404" cy="668260"/>
              </a:xfrm>
              <a:prstGeom prst="rect">
                <a:avLst/>
              </a:prstGeom>
              <a:blipFill>
                <a:blip r:embed="rId7"/>
                <a:stretch>
                  <a:fillRect l="-2190" t="-5505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82604C-24B4-7463-33C2-8BB86BDE70F0}"/>
              </a:ext>
            </a:extLst>
          </p:cNvPr>
          <p:cNvCxnSpPr>
            <a:cxnSpLocks/>
          </p:cNvCxnSpPr>
          <p:nvPr/>
        </p:nvCxnSpPr>
        <p:spPr>
          <a:xfrm>
            <a:off x="5498758" y="2824684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90224D-3F5C-8A3E-DAD1-6E229B6130D0}"/>
              </a:ext>
            </a:extLst>
          </p:cNvPr>
          <p:cNvCxnSpPr>
            <a:cxnSpLocks/>
          </p:cNvCxnSpPr>
          <p:nvPr/>
        </p:nvCxnSpPr>
        <p:spPr>
          <a:xfrm>
            <a:off x="1646793" y="2824684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307044-6EC5-53BD-74CC-9F3CF96F154C}"/>
              </a:ext>
            </a:extLst>
          </p:cNvPr>
          <p:cNvGrpSpPr/>
          <p:nvPr/>
        </p:nvGrpSpPr>
        <p:grpSpPr>
          <a:xfrm>
            <a:off x="716265" y="3500858"/>
            <a:ext cx="5537579" cy="981486"/>
            <a:chOff x="3077058" y="4257477"/>
            <a:chExt cx="5537579" cy="9814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38F28C-D612-2994-A5D8-0C0070903815}"/>
                </a:ext>
              </a:extLst>
            </p:cNvPr>
            <p:cNvGrpSpPr/>
            <p:nvPr/>
          </p:nvGrpSpPr>
          <p:grpSpPr>
            <a:xfrm>
              <a:off x="3147717" y="4257477"/>
              <a:ext cx="5466920" cy="965008"/>
              <a:chOff x="1615278" y="4489261"/>
              <a:chExt cx="5466920" cy="965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278" y="4664906"/>
                    <a:ext cx="25959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 Continuous Var:</a:t>
                    </a:r>
                  </a:p>
                  <a:p>
                    <a:r>
                      <a:rPr lang="en-US" dirty="0">
                        <a:solidFill>
                          <a:srgbClr val="00206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=−1.85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278" y="4664906"/>
                    <a:ext cx="2595903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78" t="-4717"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13683" y="4489261"/>
                    <a:ext cx="2768515" cy="9650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Integer Var:</a:t>
                    </a:r>
                  </a:p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Gumbel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Sigmoid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oMath>
                    </a14:m>
                    <a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3683" y="4489261"/>
                    <a:ext cx="2768515" cy="96500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82" t="-3145" b="-2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68AB2ED-9807-FC15-C9A2-D6C36894ABBB}"/>
                </a:ext>
              </a:extLst>
            </p:cNvPr>
            <p:cNvSpPr/>
            <p:nvPr/>
          </p:nvSpPr>
          <p:spPr>
            <a:xfrm>
              <a:off x="3077058" y="4277861"/>
              <a:ext cx="5537574" cy="961102"/>
            </a:xfrm>
            <a:prstGeom prst="rect">
              <a:avLst/>
            </a:prstGeom>
            <a:noFill/>
            <a:ln w="28575">
              <a:solidFill>
                <a:srgbClr val="6161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D58511-EB79-E384-1F2B-8D3F03A23C4E}"/>
              </a:ext>
            </a:extLst>
          </p:cNvPr>
          <p:cNvCxnSpPr>
            <a:cxnSpLocks/>
          </p:cNvCxnSpPr>
          <p:nvPr/>
        </p:nvCxnSpPr>
        <p:spPr>
          <a:xfrm>
            <a:off x="3163513" y="1589986"/>
            <a:ext cx="328234" cy="44452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FA1437-8B05-68FF-3710-B05D20A590EE}"/>
              </a:ext>
            </a:extLst>
          </p:cNvPr>
          <p:cNvCxnSpPr>
            <a:cxnSpLocks/>
          </p:cNvCxnSpPr>
          <p:nvPr/>
        </p:nvCxnSpPr>
        <p:spPr>
          <a:xfrm>
            <a:off x="3485362" y="4512767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E4352B-231E-0814-540E-0C2C558AEE8C}"/>
                  </a:ext>
                </a:extLst>
              </p:cNvPr>
              <p:cNvSpPr txBox="1"/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solidFill>
                <a:srgbClr val="61616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oss Function</a:t>
                </a:r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𝑏𝑗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𝑉𝑖𝑜𝑙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E4352B-231E-0814-540E-0C2C558A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blipFill>
                <a:blip r:embed="rId10"/>
                <a:stretch>
                  <a:fillRect l="-1518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0E0E6C-3930-E98A-F064-B66F03CE8D6B}"/>
                  </a:ext>
                </a:extLst>
              </p:cNvPr>
              <p:cNvSpPr txBox="1"/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ixed-Integer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0E0E6C-3930-E98A-F064-B66F03CE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blipFill>
                <a:blip r:embed="rId11"/>
                <a:stretch>
                  <a:fillRect l="-11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86907-3B80-0DA4-8519-C6F6558E0043}"/>
              </a:ext>
            </a:extLst>
          </p:cNvPr>
          <p:cNvCxnSpPr>
            <a:cxnSpLocks/>
          </p:cNvCxnSpPr>
          <p:nvPr/>
        </p:nvCxnSpPr>
        <p:spPr>
          <a:xfrm>
            <a:off x="3492229" y="5135640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6AAB77-1A4B-5257-F2B6-8DB5207FB107}"/>
              </a:ext>
            </a:extLst>
          </p:cNvPr>
          <p:cNvGrpSpPr/>
          <p:nvPr/>
        </p:nvGrpSpPr>
        <p:grpSpPr>
          <a:xfrm>
            <a:off x="45287" y="107347"/>
            <a:ext cx="3572024" cy="1038106"/>
            <a:chOff x="2090057" y="2155374"/>
            <a:chExt cx="3352800" cy="1002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2F2F764-98F2-2359-6BE7-1BA72207478B}"/>
                    </a:ext>
                  </a:extLst>
                </p:cNvPr>
                <p:cNvSpPr txBox="1"/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2F2F764-98F2-2359-6BE7-1BA722074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0EFFA9A-FB25-3D4A-7722-50EBB712BCDD}"/>
                </a:ext>
              </a:extLst>
            </p:cNvPr>
            <p:cNvSpPr/>
            <p:nvPr/>
          </p:nvSpPr>
          <p:spPr>
            <a:xfrm>
              <a:off x="2090057" y="2155374"/>
              <a:ext cx="3352800" cy="1002784"/>
            </a:xfrm>
            <a:prstGeom prst="roundRect">
              <a:avLst/>
            </a:prstGeom>
            <a:ln w="28575">
              <a:solidFill>
                <a:srgbClr val="AEAEAE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344F81-CBDB-CC2A-E7AB-5208DDD0C0E1}"/>
              </a:ext>
            </a:extLst>
          </p:cNvPr>
          <p:cNvCxnSpPr>
            <a:cxnSpLocks/>
          </p:cNvCxnSpPr>
          <p:nvPr/>
        </p:nvCxnSpPr>
        <p:spPr>
          <a:xfrm flipV="1">
            <a:off x="3163513" y="1390638"/>
            <a:ext cx="643105" cy="1647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D8E236-E9D4-54CD-BBCE-44757A934E18}"/>
              </a:ext>
            </a:extLst>
          </p:cNvPr>
          <p:cNvCxnSpPr>
            <a:cxnSpLocks/>
          </p:cNvCxnSpPr>
          <p:nvPr/>
        </p:nvCxnSpPr>
        <p:spPr>
          <a:xfrm>
            <a:off x="5498768" y="1758950"/>
            <a:ext cx="0" cy="480151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BBBD8E-F615-64F6-30D6-091BC04B2346}"/>
              </a:ext>
            </a:extLst>
          </p:cNvPr>
          <p:cNvGrpSpPr/>
          <p:nvPr/>
        </p:nvGrpSpPr>
        <p:grpSpPr>
          <a:xfrm>
            <a:off x="3876577" y="35292"/>
            <a:ext cx="2903480" cy="1695052"/>
            <a:chOff x="3876577" y="35292"/>
            <a:chExt cx="2903480" cy="16950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E46F32-CE63-47A4-807E-12C9E29BEFA9}"/>
                    </a:ext>
                  </a:extLst>
                </p:cNvPr>
                <p:cNvSpPr txBox="1"/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E46F32-CE63-47A4-807E-12C9E29B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blipFill>
                  <a:blip r:embed="rId13"/>
                  <a:stretch>
                    <a:fillRect l="-210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A1FFC4-75BF-793B-EFF7-1C3A1582515A}"/>
                </a:ext>
              </a:extLst>
            </p:cNvPr>
            <p:cNvGrpSpPr/>
            <p:nvPr/>
          </p:nvGrpSpPr>
          <p:grpSpPr>
            <a:xfrm>
              <a:off x="4835767" y="35292"/>
              <a:ext cx="985099" cy="1002783"/>
              <a:chOff x="3224894" y="1926498"/>
              <a:chExt cx="672646" cy="6847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7053F74-F1D9-5950-FB8E-9313EF07B5EE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679857-4EFD-F756-4E77-B6E687189106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7FB327E-A8CB-26DC-7650-3D2B46CA26F6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5C8AC04-E339-39E6-3989-4E4BA01A6CF6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D91F7E-5057-1CE0-513D-BEE643BD590F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70A83B-7F6C-399D-7ACD-AEC8D52483D8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671A2C-9769-AB22-8D2D-DFA331DF5539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00ECF3-49AA-C7FF-E9E4-71ECD51AF83D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B2FF52A-5C1B-C3F2-4E25-DFE56EB4EAB0}"/>
                  </a:ext>
                </a:extLst>
              </p:cNvPr>
              <p:cNvCxnSpPr>
                <a:cxnSpLocks/>
                <a:stCxn id="9" idx="6"/>
                <a:endCxn id="13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A7D68AC-B452-E4D3-BAC8-6141C78A8BBA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ECB9E86-A632-2030-1B33-3E971A8FD2B4}"/>
                  </a:ext>
                </a:extLst>
              </p:cNvPr>
              <p:cNvCxnSpPr>
                <a:cxnSpLocks/>
                <a:stCxn id="9" idx="6"/>
                <a:endCxn id="14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C6519-2285-8573-AE48-02FF27061E35}"/>
                  </a:ext>
                </a:extLst>
              </p:cNvPr>
              <p:cNvCxnSpPr>
                <a:cxnSpLocks/>
                <a:stCxn id="10" idx="6"/>
                <a:endCxn id="12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67181DF-249E-ED95-E0FC-5E25CEA899A5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7A2477C-9147-1D9A-E3AD-750E4E2331FB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8AB6F3F-4ADF-775F-1EE8-EF83C3A6A16B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2F7149-C1C0-515A-906C-FF75E033B15A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227053C-42FA-8497-9449-1E45F36EC2F5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83713F-189D-2AF4-B868-314596BC58D6}"/>
                  </a:ext>
                </a:extLst>
              </p:cNvPr>
              <p:cNvCxnSpPr>
                <a:cxnSpLocks/>
                <a:stCxn id="12" idx="6"/>
                <a:endCxn id="40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CED6211-76C8-587B-1B01-BF8EAC04B60B}"/>
                  </a:ext>
                </a:extLst>
              </p:cNvPr>
              <p:cNvCxnSpPr>
                <a:cxnSpLocks/>
                <a:stCxn id="12" idx="6"/>
                <a:endCxn id="41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ACAB30-EEA3-4201-8A26-74DC9B47AB58}"/>
                  </a:ext>
                </a:extLst>
              </p:cNvPr>
              <p:cNvCxnSpPr>
                <a:cxnSpLocks/>
                <a:stCxn id="13" idx="6"/>
                <a:endCxn id="40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8AC6316-5271-130B-900C-A6220A5F5EF5}"/>
                  </a:ext>
                </a:extLst>
              </p:cNvPr>
              <p:cNvCxnSpPr>
                <a:cxnSpLocks/>
                <a:stCxn id="13" idx="6"/>
                <a:endCxn id="41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A55E59-5297-6D2E-07D0-F8E825094055}"/>
                  </a:ext>
                </a:extLst>
              </p:cNvPr>
              <p:cNvCxnSpPr>
                <a:cxnSpLocks/>
                <a:stCxn id="41" idx="2"/>
                <a:endCxn id="14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FAB471-FDE3-89B8-F86D-5FCA98AA2DC8}"/>
                  </a:ext>
                </a:extLst>
              </p:cNvPr>
              <p:cNvCxnSpPr>
                <a:cxnSpLocks/>
                <a:stCxn id="14" idx="6"/>
                <a:endCxn id="40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46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ED0A837-82F8-92DC-F5F3-1CD1272E1A5B}"/>
              </a:ext>
            </a:extLst>
          </p:cNvPr>
          <p:cNvGrpSpPr/>
          <p:nvPr/>
        </p:nvGrpSpPr>
        <p:grpSpPr>
          <a:xfrm>
            <a:off x="54094" y="1589986"/>
            <a:ext cx="6725963" cy="3029065"/>
            <a:chOff x="54094" y="1656088"/>
            <a:chExt cx="6725963" cy="302906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D968535-3A64-30DA-7132-9A6AF8B1E01C}"/>
                </a:ext>
              </a:extLst>
            </p:cNvPr>
            <p:cNvSpPr/>
            <p:nvPr/>
          </p:nvSpPr>
          <p:spPr>
            <a:xfrm>
              <a:off x="69377" y="1886073"/>
              <a:ext cx="6710680" cy="2799080"/>
            </a:xfrm>
            <a:custGeom>
              <a:avLst/>
              <a:gdLst>
                <a:gd name="connsiteX0" fmla="*/ 6700520 w 6710680"/>
                <a:gd name="connsiteY0" fmla="*/ 2799080 h 2799080"/>
                <a:gd name="connsiteX1" fmla="*/ 0 w 6710680"/>
                <a:gd name="connsiteY1" fmla="*/ 2799080 h 2799080"/>
                <a:gd name="connsiteX2" fmla="*/ 0 w 6710680"/>
                <a:gd name="connsiteY2" fmla="*/ 0 h 2799080"/>
                <a:gd name="connsiteX3" fmla="*/ 4343400 w 6710680"/>
                <a:gd name="connsiteY3" fmla="*/ 0 h 2799080"/>
                <a:gd name="connsiteX4" fmla="*/ 4343400 w 6710680"/>
                <a:gd name="connsiteY4" fmla="*/ 1178560 h 2799080"/>
                <a:gd name="connsiteX5" fmla="*/ 6710680 w 6710680"/>
                <a:gd name="connsiteY5" fmla="*/ 1178560 h 2799080"/>
                <a:gd name="connsiteX6" fmla="*/ 6700520 w 6710680"/>
                <a:gd name="connsiteY6" fmla="*/ 2799080 h 279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0680" h="2799080">
                  <a:moveTo>
                    <a:pt x="6700520" y="2799080"/>
                  </a:moveTo>
                  <a:lnTo>
                    <a:pt x="0" y="2799080"/>
                  </a:lnTo>
                  <a:lnTo>
                    <a:pt x="0" y="0"/>
                  </a:lnTo>
                  <a:lnTo>
                    <a:pt x="4343400" y="0"/>
                  </a:lnTo>
                  <a:lnTo>
                    <a:pt x="4343400" y="1178560"/>
                  </a:lnTo>
                  <a:lnTo>
                    <a:pt x="6710680" y="1178560"/>
                  </a:lnTo>
                  <a:cubicBezTo>
                    <a:pt x="6707293" y="1718733"/>
                    <a:pt x="6703907" y="2258907"/>
                    <a:pt x="6700520" y="2799080"/>
                  </a:cubicBezTo>
                  <a:close/>
                </a:path>
              </a:pathLst>
            </a:custGeom>
            <a:noFill/>
            <a:ln w="38100">
              <a:solidFill>
                <a:srgbClr val="61616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4AAE667-0268-145A-F9D1-CC480FAB6894}"/>
                    </a:ext>
                  </a:extLst>
                </p:cNvPr>
                <p:cNvSpPr txBox="1"/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Learnable Threshold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4AAE667-0268-145A-F9D1-CC480FAB6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blipFill>
                  <a:blip r:embed="rId2"/>
                  <a:stretch>
                    <a:fillRect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/>
              <p:nvPr/>
            </p:nvSpPr>
            <p:spPr>
              <a:xfrm>
                <a:off x="485087" y="1222444"/>
                <a:ext cx="2678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=3.83,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=6.04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7" y="1222444"/>
                <a:ext cx="2678426" cy="369332"/>
              </a:xfrm>
              <a:prstGeom prst="rect">
                <a:avLst/>
              </a:prstGeom>
              <a:blipFill>
                <a:blip r:embed="rId3"/>
                <a:stretch>
                  <a:fillRect l="-2050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0142AF-90C3-E37B-8A14-D5D267FF3D45}"/>
              </a:ext>
            </a:extLst>
          </p:cNvPr>
          <p:cNvCxnSpPr>
            <a:cxnSpLocks/>
          </p:cNvCxnSpPr>
          <p:nvPr/>
        </p:nvCxnSpPr>
        <p:spPr>
          <a:xfrm flipH="1">
            <a:off x="4161998" y="2527434"/>
            <a:ext cx="416077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/>
              <p:nvPr/>
            </p:nvSpPr>
            <p:spPr>
              <a:xfrm>
                <a:off x="4578074" y="2178231"/>
                <a:ext cx="2234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elaxed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=−1.14,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=3.09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74" y="2178231"/>
                <a:ext cx="2234651" cy="646331"/>
              </a:xfrm>
              <a:prstGeom prst="rect">
                <a:avLst/>
              </a:prstGeom>
              <a:blipFill>
                <a:blip r:embed="rId4"/>
                <a:stretch>
                  <a:fillRect l="-2452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590EAC3-7B7D-E4EA-4B61-38669745BE8E}"/>
              </a:ext>
            </a:extLst>
          </p:cNvPr>
          <p:cNvGrpSpPr/>
          <p:nvPr/>
        </p:nvGrpSpPr>
        <p:grpSpPr>
          <a:xfrm>
            <a:off x="2063776" y="2042977"/>
            <a:ext cx="3259481" cy="1399975"/>
            <a:chOff x="5046983" y="1215129"/>
            <a:chExt cx="3259481" cy="13999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7126A4-D111-53A0-3EBC-7628675A77F9}"/>
                </a:ext>
              </a:extLst>
            </p:cNvPr>
            <p:cNvGrpSpPr/>
            <p:nvPr/>
          </p:nvGrpSpPr>
          <p:grpSpPr>
            <a:xfrm>
              <a:off x="6160105" y="1215129"/>
              <a:ext cx="985099" cy="1002784"/>
              <a:chOff x="3224894" y="1926498"/>
              <a:chExt cx="672646" cy="68472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3DDF4-6F0F-201C-4CC4-A536151DA10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EE94423-1361-CAF8-886B-B3C72B7E428B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B4613B-0D36-7AB4-29A0-E10F92F10312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E39320-531A-129B-2360-973C8D2B4CEE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1B0589-36E8-C541-1737-85E63E9DB37B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8693D4-E7CD-B96F-7A0E-BC9CA023C2C3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DBC3F-2955-8B9B-6BCE-DE7B580C9A8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DF5BD30-421C-58EF-5FD0-598A60D3605E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D2682BB-36C5-AD9B-B450-301CE05573FB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2C4B08-9A93-C218-F9CA-F22BFDF1F27C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969DBF-E203-641C-E4FF-F56269C0D00E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3D3A2E-425F-4103-008D-83667A46B387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85D8BA-CDAA-B1C2-F09F-4120895C640C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D79D24-6E1D-BD4F-DD12-B2E7C95D1FE6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7DE4FC-BB70-4A15-4724-B3194114F2FB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B8D207-B5D9-1D27-ED06-76A114EF885E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4DBA99-08EC-B25A-D94E-BA882481555D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DF9EE5-EEC3-C406-0979-E6FEDC2B673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936B71-5B61-5AFD-4281-C6DBD7D5A077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60C7AB-A933-EEC1-9594-730BA5604047}"/>
                  </a:ext>
                </a:extLst>
              </p:cNvPr>
              <p:cNvCxnSpPr>
                <a:cxnSpLocks/>
                <a:stCxn id="21" idx="6"/>
                <a:endCxn id="23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06F4BDB-B487-1574-A92B-CCADD107E6EA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2BC9A7-44E8-C49E-3588-E71577FEDC41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68E394-1E9C-849B-87A3-BCA391E1B90A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/>
                <p:nvPr/>
              </p:nvSpPr>
              <p:spPr>
                <a:xfrm>
                  <a:off x="5046983" y="2221984"/>
                  <a:ext cx="3259481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Neural Network</a:t>
                  </a:r>
                  <a:r>
                    <a:rPr lang="en-US" dirty="0">
                      <a:solidFill>
                        <a:srgbClr val="61616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a14:m>
                  <a:endParaRPr lang="en-US" b="1" dirty="0">
                    <a:solidFill>
                      <a:srgbClr val="61616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983" y="2221984"/>
                  <a:ext cx="3259481" cy="393121"/>
                </a:xfrm>
                <a:prstGeom prst="rect">
                  <a:avLst/>
                </a:prstGeom>
                <a:blipFill>
                  <a:blip r:embed="rId5"/>
                  <a:stretch>
                    <a:fillRect t="-7692" r="-936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562733-87E0-D8CE-934A-F98222CCC4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63513" y="1390638"/>
            <a:ext cx="643105" cy="1647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6E46BA-E96A-F3BF-EBA8-EFDF703F81BD}"/>
              </a:ext>
            </a:extLst>
          </p:cNvPr>
          <p:cNvCxnSpPr>
            <a:cxnSpLocks/>
          </p:cNvCxnSpPr>
          <p:nvPr/>
        </p:nvCxnSpPr>
        <p:spPr>
          <a:xfrm>
            <a:off x="5498768" y="1758950"/>
            <a:ext cx="0" cy="480151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5B9F1F-D3E3-39EA-827A-5F42F4CA3863}"/>
              </a:ext>
            </a:extLst>
          </p:cNvPr>
          <p:cNvCxnSpPr>
            <a:cxnSpLocks/>
          </p:cNvCxnSpPr>
          <p:nvPr/>
        </p:nvCxnSpPr>
        <p:spPr>
          <a:xfrm flipH="1">
            <a:off x="2689070" y="2527434"/>
            <a:ext cx="435664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/>
              <p:nvPr/>
            </p:nvSpPr>
            <p:spPr>
              <a:xfrm>
                <a:off x="301922" y="2210238"/>
                <a:ext cx="256397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=−0.69,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=−1.8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2" y="2210238"/>
                <a:ext cx="2563972" cy="668260"/>
              </a:xfrm>
              <a:prstGeom prst="rect">
                <a:avLst/>
              </a:prstGeom>
              <a:blipFill>
                <a:blip r:embed="rId6"/>
                <a:stretch>
                  <a:fillRect l="-2143" t="-5505" r="-1190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82604C-24B4-7463-33C2-8BB86BDE70F0}"/>
              </a:ext>
            </a:extLst>
          </p:cNvPr>
          <p:cNvCxnSpPr>
            <a:cxnSpLocks/>
          </p:cNvCxnSpPr>
          <p:nvPr/>
        </p:nvCxnSpPr>
        <p:spPr>
          <a:xfrm>
            <a:off x="5498768" y="2824560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90224D-3F5C-8A3E-DAD1-6E229B6130D0}"/>
              </a:ext>
            </a:extLst>
          </p:cNvPr>
          <p:cNvCxnSpPr>
            <a:cxnSpLocks/>
          </p:cNvCxnSpPr>
          <p:nvPr/>
        </p:nvCxnSpPr>
        <p:spPr>
          <a:xfrm>
            <a:off x="1646804" y="2824560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08F1B1-0C56-FD31-2094-4DDDFCB61048}"/>
              </a:ext>
            </a:extLst>
          </p:cNvPr>
          <p:cNvGrpSpPr/>
          <p:nvPr/>
        </p:nvGrpSpPr>
        <p:grpSpPr>
          <a:xfrm>
            <a:off x="624536" y="3496705"/>
            <a:ext cx="5734422" cy="986780"/>
            <a:chOff x="2370667" y="4426237"/>
            <a:chExt cx="5734423" cy="98678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38F28C-D612-2994-A5D8-0C0070903815}"/>
                </a:ext>
              </a:extLst>
            </p:cNvPr>
            <p:cNvGrpSpPr/>
            <p:nvPr/>
          </p:nvGrpSpPr>
          <p:grpSpPr>
            <a:xfrm>
              <a:off x="2441326" y="4426237"/>
              <a:ext cx="5575475" cy="965008"/>
              <a:chOff x="1998682" y="4622294"/>
              <a:chExt cx="5575475" cy="965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8682" y="4805357"/>
                    <a:ext cx="25959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 Continuous Var:</a:t>
                    </a:r>
                  </a:p>
                  <a:p>
                    <a:r>
                      <a:rPr lang="en-US" dirty="0">
                        <a:solidFill>
                          <a:srgbClr val="00206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=−1.83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8682" y="4805357"/>
                    <a:ext cx="2595903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78" t="-5660"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087" y="4622294"/>
                    <a:ext cx="2877070" cy="9650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Integer Var:</a:t>
                    </a:r>
                  </a:p>
                  <a:p>
                    <a:r>
                      <a:rPr lang="en-US" dirty="0">
                        <a:solidFill>
                          <a:srgbClr val="00206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Sigmoid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=0.14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087" y="4622294"/>
                    <a:ext cx="2877070" cy="9650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07" t="-3797" b="-25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DE276C-4101-529F-D5C0-EBEA803091B3}"/>
                </a:ext>
              </a:extLst>
            </p:cNvPr>
            <p:cNvSpPr/>
            <p:nvPr/>
          </p:nvSpPr>
          <p:spPr>
            <a:xfrm>
              <a:off x="2370667" y="4451915"/>
              <a:ext cx="5734423" cy="961102"/>
            </a:xfrm>
            <a:prstGeom prst="rect">
              <a:avLst/>
            </a:prstGeom>
            <a:noFill/>
            <a:ln w="28575">
              <a:solidFill>
                <a:srgbClr val="6161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373257-F4F7-B861-F6CE-5DBCF5BAAE95}"/>
              </a:ext>
            </a:extLst>
          </p:cNvPr>
          <p:cNvCxnSpPr>
            <a:cxnSpLocks/>
          </p:cNvCxnSpPr>
          <p:nvPr/>
        </p:nvCxnSpPr>
        <p:spPr>
          <a:xfrm>
            <a:off x="3485362" y="4512767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3A8C90-6ABA-F570-4856-70F7E27C82CB}"/>
                  </a:ext>
                </a:extLst>
              </p:cNvPr>
              <p:cNvSpPr txBox="1"/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solidFill>
                <a:srgbClr val="61616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oss Function</a:t>
                </a:r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𝑏𝑗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𝑉𝑖𝑜𝑙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3A8C90-6ABA-F570-4856-70F7E27C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blipFill>
                <a:blip r:embed="rId9"/>
                <a:stretch>
                  <a:fillRect l="-1518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AD34E5-9BC9-0F59-F770-307AC171E379}"/>
                  </a:ext>
                </a:extLst>
              </p:cNvPr>
              <p:cNvSpPr txBox="1"/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ixed-Integer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83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AD34E5-9BC9-0F59-F770-307AC171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blipFill>
                <a:blip r:embed="rId11"/>
                <a:stretch>
                  <a:fillRect l="-11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7AE63-FF23-8BE5-A4B8-ED15107FBC8F}"/>
              </a:ext>
            </a:extLst>
          </p:cNvPr>
          <p:cNvCxnSpPr>
            <a:cxnSpLocks/>
          </p:cNvCxnSpPr>
          <p:nvPr/>
        </p:nvCxnSpPr>
        <p:spPr>
          <a:xfrm>
            <a:off x="3492229" y="5135640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F87CCB-2138-3864-2321-949E368DF8F0}"/>
              </a:ext>
            </a:extLst>
          </p:cNvPr>
          <p:cNvCxnSpPr>
            <a:cxnSpLocks/>
          </p:cNvCxnSpPr>
          <p:nvPr/>
        </p:nvCxnSpPr>
        <p:spPr>
          <a:xfrm>
            <a:off x="3163513" y="1589986"/>
            <a:ext cx="328234" cy="44452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E86387-C3A6-B9BB-4E5F-97148F0DA1B7}"/>
              </a:ext>
            </a:extLst>
          </p:cNvPr>
          <p:cNvGrpSpPr/>
          <p:nvPr/>
        </p:nvGrpSpPr>
        <p:grpSpPr>
          <a:xfrm>
            <a:off x="45287" y="107347"/>
            <a:ext cx="3572024" cy="1038106"/>
            <a:chOff x="2090057" y="2155374"/>
            <a:chExt cx="3352800" cy="1002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81228A-FC58-A678-E594-B25AB5F9D1EF}"/>
                    </a:ext>
                  </a:extLst>
                </p:cNvPr>
                <p:cNvSpPr txBox="1"/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81228A-FC58-A678-E594-B25AB5F9D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50B6F90-15AC-61C5-9F9C-628BEC762817}"/>
                </a:ext>
              </a:extLst>
            </p:cNvPr>
            <p:cNvSpPr/>
            <p:nvPr/>
          </p:nvSpPr>
          <p:spPr>
            <a:xfrm>
              <a:off x="2090057" y="2155374"/>
              <a:ext cx="3352800" cy="1002784"/>
            </a:xfrm>
            <a:prstGeom prst="roundRect">
              <a:avLst/>
            </a:prstGeom>
            <a:ln w="28575">
              <a:solidFill>
                <a:srgbClr val="AEAEAE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185FDE-6598-D17A-7810-7FA2C5F2DA14}"/>
              </a:ext>
            </a:extLst>
          </p:cNvPr>
          <p:cNvGrpSpPr/>
          <p:nvPr/>
        </p:nvGrpSpPr>
        <p:grpSpPr>
          <a:xfrm>
            <a:off x="3876577" y="35292"/>
            <a:ext cx="2903480" cy="1695052"/>
            <a:chOff x="3876577" y="35292"/>
            <a:chExt cx="2903480" cy="16950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71B835-EADC-4268-A852-CA3E67FE526B}"/>
                    </a:ext>
                  </a:extLst>
                </p:cNvPr>
                <p:cNvSpPr txBox="1"/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71B835-EADC-4268-A852-CA3E67FE5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blipFill>
                  <a:blip r:embed="rId13"/>
                  <a:stretch>
                    <a:fillRect l="-210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C984D4-26E2-6A38-12CC-FF58DBE9A852}"/>
                </a:ext>
              </a:extLst>
            </p:cNvPr>
            <p:cNvGrpSpPr/>
            <p:nvPr/>
          </p:nvGrpSpPr>
          <p:grpSpPr>
            <a:xfrm>
              <a:off x="4835767" y="35292"/>
              <a:ext cx="985099" cy="1002783"/>
              <a:chOff x="3224894" y="1926498"/>
              <a:chExt cx="672646" cy="68472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8F035E-5A53-5E48-BB14-7FC683E9F96E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9835E7-1731-6DEE-1CE6-1B8BC47AEC09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FB6C4D7-FC81-7F91-7832-1968F4EA7F8F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35B5B9-9DA0-3A6D-17D5-30A8C12FF819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117ADCA-C475-8782-86F1-88CF6B4E3854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5C04A4-73BF-4F78-6A49-4FDBFEF7719D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9502ED4-9719-16B3-3014-0201606F1391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3A213D6-DFF2-612F-5817-BCA2B11100C4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819A0DC-5874-AD1A-6C73-76792ECC305D}"/>
                  </a:ext>
                </a:extLst>
              </p:cNvPr>
              <p:cNvCxnSpPr>
                <a:cxnSpLocks/>
                <a:stCxn id="16" idx="6"/>
                <a:endCxn id="44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9878B0-D804-CF3B-948D-DCAC17273937}"/>
                  </a:ext>
                </a:extLst>
              </p:cNvPr>
              <p:cNvCxnSpPr>
                <a:cxnSpLocks/>
                <a:stCxn id="16" idx="6"/>
                <a:endCxn id="42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E7FD66-B2A3-7800-E44F-2D8D745A20BC}"/>
                  </a:ext>
                </a:extLst>
              </p:cNvPr>
              <p:cNvCxnSpPr>
                <a:cxnSpLocks/>
                <a:stCxn id="16" idx="6"/>
                <a:endCxn id="46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D4575B4-AC86-9C1F-D5B2-A929F14C13A6}"/>
                  </a:ext>
                </a:extLst>
              </p:cNvPr>
              <p:cNvCxnSpPr>
                <a:cxnSpLocks/>
                <a:stCxn id="40" idx="6"/>
                <a:endCxn id="42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89335A-DBEA-0A21-60D6-D649DD399E6A}"/>
                  </a:ext>
                </a:extLst>
              </p:cNvPr>
              <p:cNvCxnSpPr>
                <a:cxnSpLocks/>
                <a:stCxn id="40" idx="6"/>
                <a:endCxn id="44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7E7A5C1-8EFD-0F6F-9FFB-7BAA060B1633}"/>
                  </a:ext>
                </a:extLst>
              </p:cNvPr>
              <p:cNvCxnSpPr>
                <a:cxnSpLocks/>
                <a:stCxn id="40" idx="6"/>
                <a:endCxn id="46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B3F23E-B87E-1296-72E1-768F6C68B521}"/>
                  </a:ext>
                </a:extLst>
              </p:cNvPr>
              <p:cNvCxnSpPr>
                <a:cxnSpLocks/>
                <a:stCxn id="41" idx="6"/>
                <a:endCxn id="42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4D2A69A-67E8-231E-BC93-556BBFBEA566}"/>
                  </a:ext>
                </a:extLst>
              </p:cNvPr>
              <p:cNvCxnSpPr>
                <a:cxnSpLocks/>
                <a:stCxn id="41" idx="6"/>
                <a:endCxn id="44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7795E9-D242-050F-C1C6-97A5E2683961}"/>
                  </a:ext>
                </a:extLst>
              </p:cNvPr>
              <p:cNvCxnSpPr>
                <a:cxnSpLocks/>
                <a:stCxn id="41" idx="6"/>
                <a:endCxn id="46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59B6184-6A80-6EEB-8D44-25A9418DEE8F}"/>
                  </a:ext>
                </a:extLst>
              </p:cNvPr>
              <p:cNvCxnSpPr>
                <a:cxnSpLocks/>
                <a:stCxn id="42" idx="6"/>
                <a:endCxn id="51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D545AF-CAC1-FE83-7573-027549D28DF3}"/>
                  </a:ext>
                </a:extLst>
              </p:cNvPr>
              <p:cNvCxnSpPr>
                <a:cxnSpLocks/>
                <a:stCxn id="42" idx="6"/>
                <a:endCxn id="52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F0FCE9-3D1A-7ABF-3653-2A7442430780}"/>
                  </a:ext>
                </a:extLst>
              </p:cNvPr>
              <p:cNvCxnSpPr>
                <a:cxnSpLocks/>
                <a:stCxn id="44" idx="6"/>
                <a:endCxn id="51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7F9FA-A207-988C-4426-938BA60F6B0A}"/>
                  </a:ext>
                </a:extLst>
              </p:cNvPr>
              <p:cNvCxnSpPr>
                <a:cxnSpLocks/>
                <a:stCxn id="44" idx="6"/>
                <a:endCxn id="52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99712C-B6E0-6262-BC64-A373A54C2C99}"/>
                  </a:ext>
                </a:extLst>
              </p:cNvPr>
              <p:cNvCxnSpPr>
                <a:cxnSpLocks/>
                <a:stCxn id="52" idx="2"/>
                <a:endCxn id="46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35A02E8-5D5A-0EF2-1FB8-3DD63854C6C8}"/>
                  </a:ext>
                </a:extLst>
              </p:cNvPr>
              <p:cNvCxnSpPr>
                <a:cxnSpLocks/>
                <a:stCxn id="46" idx="6"/>
                <a:endCxn id="51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89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221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dcterms:created xsi:type="dcterms:W3CDTF">2024-10-01T05:08:22Z</dcterms:created>
  <dcterms:modified xsi:type="dcterms:W3CDTF">2025-02-06T03:31:52Z</dcterms:modified>
</cp:coreProperties>
</file>