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</p:sldIdLst>
  <p:sldSz cx="146304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AB5B4-E7E7-4642-AA4E-8A875959D387}" v="8" dt="2025-01-30T12:08:21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6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31A5A1A3-D443-415D-B743-2467B0C08EC2}"/>
    <pc:docChg chg="undo redo custSel addSld modSld">
      <pc:chgData name="Bo Tang" userId="332dbdf67b1791cd" providerId="LiveId" clId="{31A5A1A3-D443-415D-B743-2467B0C08EC2}" dt="2024-05-04T02:16:38.213" v="410"/>
      <pc:docMkLst>
        <pc:docMk/>
      </pc:docMkLst>
      <pc:sldChg chg="addSp delSp modSp new mod">
        <pc:chgData name="Bo Tang" userId="332dbdf67b1791cd" providerId="LiveId" clId="{31A5A1A3-D443-415D-B743-2467B0C08EC2}" dt="2024-05-04T02:16:38.213" v="410"/>
        <pc:sldMkLst>
          <pc:docMk/>
          <pc:sldMk cId="3536482602" sldId="256"/>
        </pc:sldMkLst>
      </pc:sldChg>
    </pc:docChg>
  </pc:docChgLst>
  <pc:docChgLst>
    <pc:chgData name="Bo Tang" userId="332dbdf67b1791cd" providerId="LiveId" clId="{76DAB5B4-E7E7-4642-AA4E-8A875959D387}"/>
    <pc:docChg chg="undo custSel modSld modMainMaster">
      <pc:chgData name="Bo Tang" userId="332dbdf67b1791cd" providerId="LiveId" clId="{76DAB5B4-E7E7-4642-AA4E-8A875959D387}" dt="2025-01-30T12:10:02.194" v="63" actId="14100"/>
      <pc:docMkLst>
        <pc:docMk/>
      </pc:docMkLst>
      <pc:sldChg chg="addSp delSp modSp mod">
        <pc:chgData name="Bo Tang" userId="332dbdf67b1791cd" providerId="LiveId" clId="{76DAB5B4-E7E7-4642-AA4E-8A875959D387}" dt="2025-01-30T12:10:02.194" v="63" actId="14100"/>
        <pc:sldMkLst>
          <pc:docMk/>
          <pc:sldMk cId="3536482602" sldId="256"/>
        </pc:sldMkLst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3" creationId="{62DB3517-4D44-2E23-28D8-52C88632A39C}"/>
          </ac:spMkLst>
        </pc:spChg>
        <pc:spChg chg="mod">
          <ac:chgData name="Bo Tang" userId="332dbdf67b1791cd" providerId="LiveId" clId="{76DAB5B4-E7E7-4642-AA4E-8A875959D387}" dt="2025-01-30T12:09:59.070" v="62" actId="14100"/>
          <ac:spMkLst>
            <pc:docMk/>
            <pc:sldMk cId="3536482602" sldId="256"/>
            <ac:spMk id="11" creationId="{E56EB9DD-4005-F5B8-03FF-5FCC55C6DB7A}"/>
          </ac:spMkLst>
        </pc:spChg>
        <pc:spChg chg="mod">
          <ac:chgData name="Bo Tang" userId="332dbdf67b1791cd" providerId="LiveId" clId="{76DAB5B4-E7E7-4642-AA4E-8A875959D387}" dt="2025-01-30T12:10:02.194" v="63" actId="14100"/>
          <ac:spMkLst>
            <pc:docMk/>
            <pc:sldMk cId="3536482602" sldId="256"/>
            <ac:spMk id="12" creationId="{2AF4E074-F092-3ADD-ED2F-96952E45224F}"/>
          </ac:spMkLst>
        </pc:spChg>
        <pc:spChg chg="add mod">
          <ac:chgData name="Bo Tang" userId="332dbdf67b1791cd" providerId="LiveId" clId="{76DAB5B4-E7E7-4642-AA4E-8A875959D387}" dt="2025-01-30T12:07:39.945" v="8" actId="571"/>
          <ac:spMkLst>
            <pc:docMk/>
            <pc:sldMk cId="3536482602" sldId="256"/>
            <ac:spMk id="14" creationId="{0CC95E96-9B3C-C7BC-4040-797DD37A450F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19" creationId="{256C351D-1730-2B39-8FF8-9E09EA66E0C7}"/>
          </ac:spMkLst>
        </pc:spChg>
        <pc:spChg chg="mod">
          <ac:chgData name="Bo Tang" userId="332dbdf67b1791cd" providerId="LiveId" clId="{76DAB5B4-E7E7-4642-AA4E-8A875959D387}" dt="2025-01-30T12:07:39.945" v="8" actId="571"/>
          <ac:spMkLst>
            <pc:docMk/>
            <pc:sldMk cId="3536482602" sldId="256"/>
            <ac:spMk id="21" creationId="{C4C2F0BE-53B3-C550-2D11-AD3CE5320912}"/>
          </ac:spMkLst>
        </pc:spChg>
        <pc:spChg chg="mod">
          <ac:chgData name="Bo Tang" userId="332dbdf67b1791cd" providerId="LiveId" clId="{76DAB5B4-E7E7-4642-AA4E-8A875959D387}" dt="2025-01-30T12:07:39.945" v="8" actId="571"/>
          <ac:spMkLst>
            <pc:docMk/>
            <pc:sldMk cId="3536482602" sldId="256"/>
            <ac:spMk id="22" creationId="{3B67587E-08C6-28FA-480A-B442CE54CC50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24" creationId="{C7FD386B-6AD1-8F38-7B06-C7D954C63A6C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29" creationId="{F4E6CAB9-408A-4A14-85FD-BED65FCD33DA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56" creationId="{EE81D438-C391-291B-C55C-166ADFFF38B3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58" creationId="{BF697BA2-B88C-B815-C0AF-08F3B8730B32}"/>
          </ac:spMkLst>
        </pc:spChg>
        <pc:spChg chg="mod">
          <ac:chgData name="Bo Tang" userId="332dbdf67b1791cd" providerId="LiveId" clId="{76DAB5B4-E7E7-4642-AA4E-8A875959D387}" dt="2025-01-30T12:03:13.176" v="0"/>
          <ac:spMkLst>
            <pc:docMk/>
            <pc:sldMk cId="3536482602" sldId="256"/>
            <ac:spMk id="1029" creationId="{6CBB0E72-3BC8-5786-4352-977AA4843C97}"/>
          </ac:spMkLst>
        </pc:spChg>
        <pc:spChg chg="mod">
          <ac:chgData name="Bo Tang" userId="332dbdf67b1791cd" providerId="LiveId" clId="{76DAB5B4-E7E7-4642-AA4E-8A875959D387}" dt="2025-01-30T12:06:49.056" v="5" actId="165"/>
          <ac:spMkLst>
            <pc:docMk/>
            <pc:sldMk cId="3536482602" sldId="256"/>
            <ac:spMk id="1038" creationId="{6A01DE07-79BF-A599-9CF9-407B3FA20462}"/>
          </ac:spMkLst>
        </pc:spChg>
        <pc:spChg chg="mod">
          <ac:chgData name="Bo Tang" userId="332dbdf67b1791cd" providerId="LiveId" clId="{76DAB5B4-E7E7-4642-AA4E-8A875959D387}" dt="2025-01-30T12:09:54.757" v="61" actId="14100"/>
          <ac:spMkLst>
            <pc:docMk/>
            <pc:sldMk cId="3536482602" sldId="256"/>
            <ac:spMk id="1069" creationId="{55438617-4EC1-E9FC-059F-2BFABA592333}"/>
          </ac:spMkLst>
        </pc:spChg>
        <pc:spChg chg="mod">
          <ac:chgData name="Bo Tang" userId="332dbdf67b1791cd" providerId="LiveId" clId="{76DAB5B4-E7E7-4642-AA4E-8A875959D387}" dt="2025-01-30T12:08:04.885" v="55" actId="1038"/>
          <ac:spMkLst>
            <pc:docMk/>
            <pc:sldMk cId="3536482602" sldId="256"/>
            <ac:spMk id="1073" creationId="{43809BD3-7D1D-0E7B-B948-E83A62A19EAD}"/>
          </ac:spMkLst>
        </pc:spChg>
        <pc:spChg chg="mod">
          <ac:chgData name="Bo Tang" userId="332dbdf67b1791cd" providerId="LiveId" clId="{76DAB5B4-E7E7-4642-AA4E-8A875959D387}" dt="2025-01-30T12:07:39.945" v="8" actId="571"/>
          <ac:spMkLst>
            <pc:docMk/>
            <pc:sldMk cId="3536482602" sldId="256"/>
            <ac:spMk id="1114" creationId="{F25F2E8C-4A10-8915-2FC2-E0CB07B107A5}"/>
          </ac:spMkLst>
        </pc:spChg>
        <pc:spChg chg="mod topLvl">
          <ac:chgData name="Bo Tang" userId="332dbdf67b1791cd" providerId="LiveId" clId="{76DAB5B4-E7E7-4642-AA4E-8A875959D387}" dt="2025-01-30T12:08:40.082" v="60" actId="1076"/>
          <ac:spMkLst>
            <pc:docMk/>
            <pc:sldMk cId="3536482602" sldId="256"/>
            <ac:spMk id="1127" creationId="{FE90EDE7-3CA5-A37E-1071-597DA107774D}"/>
          </ac:spMkLst>
        </pc:spChg>
        <pc:spChg chg="mod">
          <ac:chgData name="Bo Tang" userId="332dbdf67b1791cd" providerId="LiveId" clId="{76DAB5B4-E7E7-4642-AA4E-8A875959D387}" dt="2025-01-30T12:08:40.082" v="60" actId="1076"/>
          <ac:spMkLst>
            <pc:docMk/>
            <pc:sldMk cId="3536482602" sldId="256"/>
            <ac:spMk id="1128" creationId="{F711EC48-439C-5F16-75F4-EF1A6E991814}"/>
          </ac:spMkLst>
        </pc:spChg>
        <pc:spChg chg="mod topLvl">
          <ac:chgData name="Bo Tang" userId="332dbdf67b1791cd" providerId="LiveId" clId="{76DAB5B4-E7E7-4642-AA4E-8A875959D387}" dt="2025-01-30T12:08:40.082" v="60" actId="1076"/>
          <ac:spMkLst>
            <pc:docMk/>
            <pc:sldMk cId="3536482602" sldId="256"/>
            <ac:spMk id="1131" creationId="{2B86C883-EB01-F505-EBDE-521A2F4B2D2A}"/>
          </ac:spMkLst>
        </pc:s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4" creationId="{9ED2EBF4-A6DA-0944-431E-565D0E24A08E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5" creationId="{04E21CCD-4EF7-A461-050F-F112F119F97E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8" creationId="{EC25CB51-9874-A9C7-3189-FA164D7A7913}"/>
          </ac:grpSpMkLst>
        </pc:grpChg>
        <pc:grpChg chg="mod">
          <ac:chgData name="Bo Tang" userId="332dbdf67b1791cd" providerId="LiveId" clId="{76DAB5B4-E7E7-4642-AA4E-8A875959D387}" dt="2025-01-30T12:06:46.003" v="4" actId="1076"/>
          <ac:grpSpMkLst>
            <pc:docMk/>
            <pc:sldMk cId="3536482602" sldId="256"/>
            <ac:grpSpMk id="9" creationId="{FDCAE888-1B85-0FAE-3BDB-173735293673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48" creationId="{1DF76848-25DA-50B6-7290-FB965DF2CA75}"/>
          </ac:grpSpMkLst>
        </pc:grpChg>
        <pc:grpChg chg="mod">
          <ac:chgData name="Bo Tang" userId="332dbdf67b1791cd" providerId="LiveId" clId="{76DAB5B4-E7E7-4642-AA4E-8A875959D387}" dt="2025-01-30T12:07:39.945" v="8" actId="571"/>
          <ac:grpSpMkLst>
            <pc:docMk/>
            <pc:sldMk cId="3536482602" sldId="256"/>
            <ac:grpSpMk id="1079" creationId="{8A188382-4990-22BB-40D8-73F1481E467F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1115" creationId="{CB20EB91-B3C7-C4A6-1002-8572DF143580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1121" creationId="{1E684C22-7FB0-0095-6D7D-3E781CCB9DDE}"/>
          </ac:grpSpMkLst>
        </pc:grpChg>
        <pc:grpChg chg="mod">
          <ac:chgData name="Bo Tang" userId="332dbdf67b1791cd" providerId="LiveId" clId="{76DAB5B4-E7E7-4642-AA4E-8A875959D387}" dt="2025-01-30T12:08:40.082" v="60" actId="1076"/>
          <ac:grpSpMkLst>
            <pc:docMk/>
            <pc:sldMk cId="3536482602" sldId="256"/>
            <ac:grpSpMk id="1124" creationId="{4BDED34B-BE32-3AF1-FA0E-FB1E11E4865D}"/>
          </ac:grpSpMkLst>
        </pc:grpChg>
        <pc:cxnChg chg="mod">
          <ac:chgData name="Bo Tang" userId="332dbdf67b1791cd" providerId="LiveId" clId="{76DAB5B4-E7E7-4642-AA4E-8A875959D387}" dt="2025-01-30T12:09:54.757" v="61" actId="14100"/>
          <ac:cxnSpMkLst>
            <pc:docMk/>
            <pc:sldMk cId="3536482602" sldId="256"/>
            <ac:cxnSpMk id="1070" creationId="{F0789562-0617-8049-EC8C-5306A2F75F49}"/>
          </ac:cxnSpMkLst>
        </pc:cxnChg>
        <pc:cxnChg chg="mod">
          <ac:chgData name="Bo Tang" userId="332dbdf67b1791cd" providerId="LiveId" clId="{76DAB5B4-E7E7-4642-AA4E-8A875959D387}" dt="2025-01-30T12:08:04.885" v="55" actId="1038"/>
          <ac:cxnSpMkLst>
            <pc:docMk/>
            <pc:sldMk cId="3536482602" sldId="256"/>
            <ac:cxnSpMk id="1074" creationId="{9E9C04A0-ADC2-2B31-FE13-3C409E244901}"/>
          </ac:cxnSpMkLst>
        </pc:cxnChg>
        <pc:cxnChg chg="mod">
          <ac:chgData name="Bo Tang" userId="332dbdf67b1791cd" providerId="LiveId" clId="{76DAB5B4-E7E7-4642-AA4E-8A875959D387}" dt="2025-01-30T12:08:28.798" v="59" actId="1076"/>
          <ac:cxnSpMkLst>
            <pc:docMk/>
            <pc:sldMk cId="3536482602" sldId="256"/>
            <ac:cxnSpMk id="1118" creationId="{9DB238F9-C272-91D1-31FA-8C780BA83C1C}"/>
          </ac:cxnSpMkLst>
        </pc:cxnChg>
      </pc:sldChg>
      <pc:sldMasterChg chg="modSp modSldLayout">
        <pc:chgData name="Bo Tang" userId="332dbdf67b1791cd" providerId="LiveId" clId="{76DAB5B4-E7E7-4642-AA4E-8A875959D387}" dt="2025-01-30T12:03:13.176" v="0"/>
        <pc:sldMasterMkLst>
          <pc:docMk/>
          <pc:sldMasterMk cId="3852789205" sldId="2147483792"/>
        </pc:sldMasterMkLst>
        <pc:spChg chg="mod">
          <ac:chgData name="Bo Tang" userId="332dbdf67b1791cd" providerId="LiveId" clId="{76DAB5B4-E7E7-4642-AA4E-8A875959D387}" dt="2025-01-30T12:03:13.176" v="0"/>
          <ac:spMkLst>
            <pc:docMk/>
            <pc:sldMasterMk cId="3852789205" sldId="2147483792"/>
            <ac:spMk id="2" creationId="{00000000-0000-0000-0000-000000000000}"/>
          </ac:spMkLst>
        </pc:spChg>
        <pc:spChg chg="mod">
          <ac:chgData name="Bo Tang" userId="332dbdf67b1791cd" providerId="LiveId" clId="{76DAB5B4-E7E7-4642-AA4E-8A875959D387}" dt="2025-01-30T12:03:13.176" v="0"/>
          <ac:spMkLst>
            <pc:docMk/>
            <pc:sldMasterMk cId="3852789205" sldId="2147483792"/>
            <ac:spMk id="3" creationId="{00000000-0000-0000-0000-000000000000}"/>
          </ac:spMkLst>
        </pc:spChg>
        <pc:spChg chg="mod">
          <ac:chgData name="Bo Tang" userId="332dbdf67b1791cd" providerId="LiveId" clId="{76DAB5B4-E7E7-4642-AA4E-8A875959D387}" dt="2025-01-30T12:03:13.176" v="0"/>
          <ac:spMkLst>
            <pc:docMk/>
            <pc:sldMasterMk cId="3852789205" sldId="2147483792"/>
            <ac:spMk id="4" creationId="{00000000-0000-0000-0000-000000000000}"/>
          </ac:spMkLst>
        </pc:spChg>
        <pc:spChg chg="mod">
          <ac:chgData name="Bo Tang" userId="332dbdf67b1791cd" providerId="LiveId" clId="{76DAB5B4-E7E7-4642-AA4E-8A875959D387}" dt="2025-01-30T12:03:13.176" v="0"/>
          <ac:spMkLst>
            <pc:docMk/>
            <pc:sldMasterMk cId="3852789205" sldId="2147483792"/>
            <ac:spMk id="5" creationId="{00000000-0000-0000-0000-000000000000}"/>
          </ac:spMkLst>
        </pc:spChg>
        <pc:spChg chg="mod">
          <ac:chgData name="Bo Tang" userId="332dbdf67b1791cd" providerId="LiveId" clId="{76DAB5B4-E7E7-4642-AA4E-8A875959D387}" dt="2025-01-30T12:03:13.176" v="0"/>
          <ac:spMkLst>
            <pc:docMk/>
            <pc:sldMasterMk cId="3852789205" sldId="2147483792"/>
            <ac:spMk id="6" creationId="{00000000-0000-0000-0000-000000000000}"/>
          </ac:spMkLst>
        </pc:sp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1351876267" sldId="2147483793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1351876267" sldId="214748379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1351876267" sldId="214748379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162802875" sldId="2147483795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4162802875" sldId="2147483795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4162802875" sldId="2147483795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4202783523" sldId="2147483796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4202783523" sldId="2147483796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4202783523" sldId="214748379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13060492" sldId="2147483797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13060492" sldId="2147483797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13060492" sldId="2147483797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13060492" sldId="2147483797"/>
              <ac:spMk id="4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13060492" sldId="2147483797"/>
              <ac:spMk id="5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13060492" sldId="2147483797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709426649" sldId="2147483800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709426649" sldId="2147483800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709426649" sldId="2147483800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709426649" sldId="21474838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559251478" sldId="2147483801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59251478" sldId="2147483801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59251478" sldId="2147483801"/>
              <ac:spMk id="3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559251478" sldId="2147483801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76DAB5B4-E7E7-4642-AA4E-8A875959D387}" dt="2025-01-30T12:03:13.176" v="0"/>
          <pc:sldLayoutMkLst>
            <pc:docMk/>
            <pc:sldMasterMk cId="3852789205" sldId="2147483792"/>
            <pc:sldLayoutMk cId="272352918" sldId="2147483803"/>
          </pc:sldLayoutMkLst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272352918" sldId="2147483803"/>
              <ac:spMk id="2" creationId="{00000000-0000-0000-0000-000000000000}"/>
            </ac:spMkLst>
          </pc:spChg>
          <pc:spChg chg="mod">
            <ac:chgData name="Bo Tang" userId="332dbdf67b1791cd" providerId="LiveId" clId="{76DAB5B4-E7E7-4642-AA4E-8A875959D387}" dt="2025-01-30T12:03:13.176" v="0"/>
            <ac:spMkLst>
              <pc:docMk/>
              <pc:sldMasterMk cId="3852789205" sldId="2147483792"/>
              <pc:sldLayoutMk cId="272352918" sldId="2147483803"/>
              <ac:spMk id="3" creationId="{00000000-0000-0000-0000-000000000000}"/>
            </ac:spMkLst>
          </pc:spChg>
        </pc:sldLayoutChg>
      </pc:sldMasterChg>
    </pc:docChg>
  </pc:docChgLst>
  <pc:docChgLst>
    <pc:chgData name="Bo Tang" userId="332dbdf67b1791cd" providerId="LiveId" clId="{0CC41EC3-D5AE-4A4E-BCBF-91A1A4A8A767}"/>
    <pc:docChg chg="undo redo custSel addSld delSld modSld modMainMaster">
      <pc:chgData name="Bo Tang" userId="332dbdf67b1791cd" providerId="LiveId" clId="{0CC41EC3-D5AE-4A4E-BCBF-91A1A4A8A767}" dt="2024-10-02T15:53:35.083" v="399" actId="21"/>
      <pc:docMkLst>
        <pc:docMk/>
      </pc:docMkLst>
      <pc:sldChg chg="addSp delSp modSp mod">
        <pc:chgData name="Bo Tang" userId="332dbdf67b1791cd" providerId="LiveId" clId="{0CC41EC3-D5AE-4A4E-BCBF-91A1A4A8A767}" dt="2024-10-02T15:53:35.083" v="399" actId="21"/>
        <pc:sldMkLst>
          <pc:docMk/>
          <pc:sldMk cId="3536482602" sldId="256"/>
        </pc:sldMkLst>
      </pc:sldChg>
      <pc:sldChg chg="delSp modSp add del">
        <pc:chgData name="Bo Tang" userId="332dbdf67b1791cd" providerId="LiveId" clId="{0CC41EC3-D5AE-4A4E-BCBF-91A1A4A8A767}" dt="2024-10-02T02:07:01.298" v="321" actId="47"/>
        <pc:sldMkLst>
          <pc:docMk/>
          <pc:sldMk cId="3802764899" sldId="257"/>
        </pc:sldMkLst>
      </pc:sldChg>
      <pc:sldMasterChg chg="modSp modSldLayout">
        <pc:chgData name="Bo Tang" userId="332dbdf67b1791cd" providerId="LiveId" clId="{0CC41EC3-D5AE-4A4E-BCBF-91A1A4A8A767}" dt="2024-09-27T17:46:18.500" v="140"/>
        <pc:sldMasterMkLst>
          <pc:docMk/>
          <pc:sldMasterMk cId="3307544353" sldId="2147483696"/>
        </pc:sldMasterMkLst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1265334252" sldId="2147483697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560262894" sldId="2147483699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379911983" sldId="2147483700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660749033" sldId="2147483701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3808915577" sldId="2147483704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8637635" sldId="2147483705"/>
          </pc:sldLayoutMkLst>
        </pc:sldLayoutChg>
        <pc:sldLayoutChg chg="modSp">
          <pc:chgData name="Bo Tang" userId="332dbdf67b1791cd" providerId="LiveId" clId="{0CC41EC3-D5AE-4A4E-BCBF-91A1A4A8A767}" dt="2024-09-27T17:46:18.500" v="140"/>
          <pc:sldLayoutMkLst>
            <pc:docMk/>
            <pc:sldMasterMk cId="3307544353" sldId="2147483696"/>
            <pc:sldLayoutMk cId="297339160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448945"/>
            <a:ext cx="109728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1440815"/>
            <a:ext cx="109728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0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2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146050"/>
            <a:ext cx="3154680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146050"/>
            <a:ext cx="9281160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0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683895"/>
            <a:ext cx="12618720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1835785"/>
            <a:ext cx="12618720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730250"/>
            <a:ext cx="621792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7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46050"/>
            <a:ext cx="1261872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672465"/>
            <a:ext cx="6189344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1002030"/>
            <a:ext cx="6189344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672465"/>
            <a:ext cx="6219826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1002030"/>
            <a:ext cx="621982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7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4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0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394970"/>
            <a:ext cx="7406640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2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182880"/>
            <a:ext cx="4718684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394970"/>
            <a:ext cx="7406640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822960"/>
            <a:ext cx="4718684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1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146050"/>
            <a:ext cx="1261872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730250"/>
            <a:ext cx="1261872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4BD1D-3336-47FF-9B2A-AE464FC3A9D4}" type="datetimeFigureOut">
              <a:rPr lang="en-US" smtClean="0"/>
              <a:t>2025-01-30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2542540"/>
            <a:ext cx="493776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2542540"/>
            <a:ext cx="329184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8D1A7-8409-4A90-8CB3-5C06BE53E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5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4E21CCD-4EF7-A461-050F-F112F119F97E}"/>
              </a:ext>
            </a:extLst>
          </p:cNvPr>
          <p:cNvGrpSpPr/>
          <p:nvPr/>
        </p:nvGrpSpPr>
        <p:grpSpPr>
          <a:xfrm>
            <a:off x="459669" y="448779"/>
            <a:ext cx="2360821" cy="2144103"/>
            <a:chOff x="873521" y="1278029"/>
            <a:chExt cx="2360821" cy="214410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13BBD8C-A3D8-DDAB-3757-E2A169472937}"/>
                </a:ext>
              </a:extLst>
            </p:cNvPr>
            <p:cNvGrpSpPr/>
            <p:nvPr/>
          </p:nvGrpSpPr>
          <p:grpSpPr>
            <a:xfrm>
              <a:off x="873521" y="1278029"/>
              <a:ext cx="2248473" cy="1301586"/>
              <a:chOff x="1688494" y="1790093"/>
              <a:chExt cx="1721436" cy="996497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3CD2760-9F31-C9F0-AEDD-E982673EEC96}"/>
                  </a:ext>
                </a:extLst>
              </p:cNvPr>
              <p:cNvSpPr/>
              <p:nvPr/>
            </p:nvSpPr>
            <p:spPr>
              <a:xfrm>
                <a:off x="1688494" y="17900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D3F59D2-18CD-3FDA-A0DC-F7BE3C511DFF}"/>
                  </a:ext>
                </a:extLst>
              </p:cNvPr>
              <p:cNvSpPr/>
              <p:nvPr/>
            </p:nvSpPr>
            <p:spPr>
              <a:xfrm>
                <a:off x="1810067" y="19424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11FC38-66D2-8998-E22E-6FCCBB842E17}"/>
                  </a:ext>
                </a:extLst>
              </p:cNvPr>
              <p:cNvSpPr/>
              <p:nvPr/>
            </p:nvSpPr>
            <p:spPr>
              <a:xfrm>
                <a:off x="2001761" y="2094893"/>
                <a:ext cx="1408169" cy="691697"/>
              </a:xfrm>
              <a:custGeom>
                <a:avLst/>
                <a:gdLst>
                  <a:gd name="connsiteX0" fmla="*/ 0 w 3667125"/>
                  <a:gd name="connsiteY0" fmla="*/ 1825625 h 1825625"/>
                  <a:gd name="connsiteX1" fmla="*/ 1238250 w 3667125"/>
                  <a:gd name="connsiteY1" fmla="*/ 1203325 h 1825625"/>
                  <a:gd name="connsiteX2" fmla="*/ 1838325 w 3667125"/>
                  <a:gd name="connsiteY2" fmla="*/ 0 h 1825625"/>
                  <a:gd name="connsiteX3" fmla="*/ 2447925 w 3667125"/>
                  <a:gd name="connsiteY3" fmla="*/ 1209675 h 1825625"/>
                  <a:gd name="connsiteX4" fmla="*/ 3667125 w 3667125"/>
                  <a:gd name="connsiteY4" fmla="*/ 1819275 h 182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5" h="1825625">
                    <a:moveTo>
                      <a:pt x="0" y="1825625"/>
                    </a:moveTo>
                    <a:cubicBezTo>
                      <a:pt x="465931" y="1666610"/>
                      <a:pt x="931863" y="1507596"/>
                      <a:pt x="1238250" y="1203325"/>
                    </a:cubicBezTo>
                    <a:cubicBezTo>
                      <a:pt x="1544637" y="899054"/>
                      <a:pt x="1636713" y="-1058"/>
                      <a:pt x="1838325" y="0"/>
                    </a:cubicBezTo>
                    <a:cubicBezTo>
                      <a:pt x="2039937" y="1058"/>
                      <a:pt x="2143125" y="906462"/>
                      <a:pt x="2447925" y="1209675"/>
                    </a:cubicBezTo>
                    <a:cubicBezTo>
                      <a:pt x="2752725" y="1512887"/>
                      <a:pt x="3520017" y="1711854"/>
                      <a:pt x="3667125" y="1819275"/>
                    </a:cubicBezTo>
                  </a:path>
                </a:pathLst>
              </a:cu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/>
                <p:nvPr/>
              </p:nvSpPr>
              <p:spPr>
                <a:xfrm>
                  <a:off x="873521" y="2712835"/>
                  <a:ext cx="2360821" cy="7092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Samples of problem parameters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𝝃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ϵ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1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sub>
                      </m:sSub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56C351D-1730-2B39-8FF8-9E09EA66E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521" y="2712835"/>
                  <a:ext cx="2360821" cy="709297"/>
                </a:xfrm>
                <a:prstGeom prst="rect">
                  <a:avLst/>
                </a:prstGeom>
                <a:blipFill>
                  <a:blip r:embed="rId2"/>
                  <a:stretch>
                    <a:fillRect t="-5172" b="-43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F76848-25DA-50B6-7290-FB965DF2CA75}"/>
              </a:ext>
            </a:extLst>
          </p:cNvPr>
          <p:cNvGrpSpPr/>
          <p:nvPr/>
        </p:nvGrpSpPr>
        <p:grpSpPr>
          <a:xfrm>
            <a:off x="3087707" y="448781"/>
            <a:ext cx="2678836" cy="2733971"/>
            <a:chOff x="4187358" y="1713459"/>
            <a:chExt cx="2678836" cy="273397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8CAFD2-961A-A561-35A9-C7B7A892AF6D}"/>
                </a:ext>
              </a:extLst>
            </p:cNvPr>
            <p:cNvGrpSpPr/>
            <p:nvPr/>
          </p:nvGrpSpPr>
          <p:grpSpPr>
            <a:xfrm>
              <a:off x="4814815" y="1713459"/>
              <a:ext cx="1351041" cy="1375296"/>
              <a:chOff x="3224894" y="1926498"/>
              <a:chExt cx="672646" cy="68472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D386B-6AD1-8F38-7B06-C7D954C63A6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4BEC158-E1DC-AAD8-5E02-84563742F361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26DAAF2-EF65-DFCE-1092-D723C88654B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04CFDA-DF5C-E1AF-9304-95B3491E68C0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24F1345-1315-2E0B-C106-A26D46D46715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4E6CAB9-408A-4A14-85FD-BED65FCD33DA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534F930-E576-5B3F-ACE7-857069CC257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CD416-611F-3C97-2E3F-3FB806AEB405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5B384F8-FD5D-622B-71CA-C64D4BB6AFDF}"/>
                  </a:ext>
                </a:extLst>
              </p:cNvPr>
              <p:cNvCxnSpPr>
                <a:stCxn id="24" idx="6"/>
                <a:endCxn id="28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38B7D9E-A72A-240F-4F82-44246438C3A8}"/>
                  </a:ext>
                </a:extLst>
              </p:cNvPr>
              <p:cNvCxnSpPr>
                <a:cxnSpLocks/>
                <a:stCxn id="24" idx="6"/>
                <a:endCxn id="27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D03339C-0FB1-81CE-4127-54D15C2ECCB0}"/>
                  </a:ext>
                </a:extLst>
              </p:cNvPr>
              <p:cNvCxnSpPr>
                <a:cxnSpLocks/>
                <a:stCxn id="24" idx="6"/>
                <a:endCxn id="29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DA896C9-4D19-4C65-D4A5-57188A113611}"/>
                  </a:ext>
                </a:extLst>
              </p:cNvPr>
              <p:cNvCxnSpPr>
                <a:cxnSpLocks/>
                <a:stCxn id="25" idx="6"/>
                <a:endCxn id="27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6A85677-D061-3E2E-DE88-1AFC27F76E49}"/>
                  </a:ext>
                </a:extLst>
              </p:cNvPr>
              <p:cNvCxnSpPr>
                <a:cxnSpLocks/>
                <a:stCxn id="25" idx="6"/>
                <a:endCxn id="28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EFD0FE-5F56-D40B-3726-1D10929D84F1}"/>
                  </a:ext>
                </a:extLst>
              </p:cNvPr>
              <p:cNvCxnSpPr>
                <a:cxnSpLocks/>
                <a:stCxn id="25" idx="6"/>
                <a:endCxn id="29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37269C9-24B0-461C-7E04-05B7D475ED29}"/>
                  </a:ext>
                </a:extLst>
              </p:cNvPr>
              <p:cNvCxnSpPr>
                <a:cxnSpLocks/>
                <a:stCxn id="26" idx="6"/>
                <a:endCxn id="27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2337990-D6ED-69E8-547B-913AC98339BA}"/>
                  </a:ext>
                </a:extLst>
              </p:cNvPr>
              <p:cNvCxnSpPr>
                <a:cxnSpLocks/>
                <a:stCxn id="26" idx="6"/>
                <a:endCxn id="28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13FCBBF-6F44-464B-8661-9CE9E9014353}"/>
                  </a:ext>
                </a:extLst>
              </p:cNvPr>
              <p:cNvCxnSpPr>
                <a:cxnSpLocks/>
                <a:stCxn id="26" idx="6"/>
                <a:endCxn id="29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67DF60-D03D-95F5-4E16-D7F93461D764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A246C65-C85B-747C-1484-EFAED7F57B0D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0E5C74C-BAD9-53EE-43D3-91A0A781FDE1}"/>
                  </a:ext>
                </a:extLst>
              </p:cNvPr>
              <p:cNvCxnSpPr>
                <a:cxnSpLocks/>
                <a:stCxn id="28" idx="6"/>
                <a:endCxn id="3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B9AFD2C-05A6-F941-B364-E819BC07C4FC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01CDD9C-1406-90D2-2A6B-8A17D0978102}"/>
                  </a:ext>
                </a:extLst>
              </p:cNvPr>
              <p:cNvCxnSpPr>
                <a:cxnSpLocks/>
                <a:stCxn id="31" idx="2"/>
                <a:endCxn id="29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629E6D2-621B-6BCC-1C76-493768247ECD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/>
                <p:nvPr/>
              </p:nvSpPr>
              <p:spPr>
                <a:xfrm>
                  <a:off x="4187358" y="3126234"/>
                  <a:ext cx="2678836" cy="13211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</m:oMath>
                  </a14:m>
                  <a:b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for Continuous Relaxation</a:t>
                  </a:r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10BD693-E7F2-A9DB-F795-543C98053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358" y="3126234"/>
                  <a:ext cx="2678836" cy="1321197"/>
                </a:xfrm>
                <a:prstGeom prst="rect">
                  <a:avLst/>
                </a:prstGeom>
                <a:blipFill>
                  <a:blip r:embed="rId3"/>
                  <a:stretch>
                    <a:fillRect l="-1139" t="-922" r="-6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C25CB51-9874-A9C7-3189-FA164D7A7913}"/>
              </a:ext>
            </a:extLst>
          </p:cNvPr>
          <p:cNvGrpSpPr/>
          <p:nvPr/>
        </p:nvGrpSpPr>
        <p:grpSpPr>
          <a:xfrm>
            <a:off x="5841904" y="324170"/>
            <a:ext cx="2678837" cy="2261969"/>
            <a:chOff x="5430867" y="45374"/>
            <a:chExt cx="2678837" cy="226196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8DB8E8B-04D9-BA89-C8A0-F253E36F6BD3}"/>
                </a:ext>
              </a:extLst>
            </p:cNvPr>
            <p:cNvGrpSpPr/>
            <p:nvPr/>
          </p:nvGrpSpPr>
          <p:grpSpPr>
            <a:xfrm>
              <a:off x="6003404" y="45374"/>
              <a:ext cx="1801011" cy="1499902"/>
              <a:chOff x="6003404" y="45374"/>
              <a:chExt cx="1801011" cy="1499902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D39C60D4-4CEA-E3F8-2D2F-E3DE4E0B0C4A}"/>
                  </a:ext>
                </a:extLst>
              </p:cNvPr>
              <p:cNvSpPr/>
              <p:nvPr/>
            </p:nvSpPr>
            <p:spPr>
              <a:xfrm>
                <a:off x="6213475" y="571500"/>
                <a:ext cx="869950" cy="866775"/>
              </a:xfrm>
              <a:custGeom>
                <a:avLst/>
                <a:gdLst>
                  <a:gd name="connsiteX0" fmla="*/ 0 w 869950"/>
                  <a:gd name="connsiteY0" fmla="*/ 6350 h 866775"/>
                  <a:gd name="connsiteX1" fmla="*/ 0 w 869950"/>
                  <a:gd name="connsiteY1" fmla="*/ 866775 h 866775"/>
                  <a:gd name="connsiteX2" fmla="*/ 869950 w 869950"/>
                  <a:gd name="connsiteY2" fmla="*/ 866775 h 866775"/>
                  <a:gd name="connsiteX3" fmla="*/ 869950 w 869950"/>
                  <a:gd name="connsiteY3" fmla="*/ 285750 h 866775"/>
                  <a:gd name="connsiteX4" fmla="*/ 288925 w 869950"/>
                  <a:gd name="connsiteY4" fmla="*/ 0 h 866775"/>
                  <a:gd name="connsiteX5" fmla="*/ 0 w 869950"/>
                  <a:gd name="connsiteY5" fmla="*/ 6350 h 866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9950" h="866775">
                    <a:moveTo>
                      <a:pt x="0" y="6350"/>
                    </a:moveTo>
                    <a:lnTo>
                      <a:pt x="0" y="866775"/>
                    </a:lnTo>
                    <a:lnTo>
                      <a:pt x="869950" y="866775"/>
                    </a:lnTo>
                    <a:lnTo>
                      <a:pt x="869950" y="285750"/>
                    </a:lnTo>
                    <a:lnTo>
                      <a:pt x="288925" y="0"/>
                    </a:lnTo>
                    <a:lnTo>
                      <a:pt x="0" y="6350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A4B5AAE0-44F3-59D8-FA6F-6A68EC02C598}"/>
                  </a:ext>
                </a:extLst>
              </p:cNvPr>
              <p:cNvSpPr/>
              <p:nvPr/>
            </p:nvSpPr>
            <p:spPr>
              <a:xfrm>
                <a:off x="6202478" y="485584"/>
                <a:ext cx="1135616" cy="941769"/>
              </a:xfrm>
              <a:custGeom>
                <a:avLst/>
                <a:gdLst>
                  <a:gd name="connsiteX0" fmla="*/ 2117 w 1488017"/>
                  <a:gd name="connsiteY0" fmla="*/ 1234016 h 1234016"/>
                  <a:gd name="connsiteX1" fmla="*/ 0 w 1488017"/>
                  <a:gd name="connsiteY1" fmla="*/ 0 h 1234016"/>
                  <a:gd name="connsiteX2" fmla="*/ 1352550 w 1488017"/>
                  <a:gd name="connsiteY2" fmla="*/ 338666 h 1234016"/>
                  <a:gd name="connsiteX3" fmla="*/ 1488017 w 1488017"/>
                  <a:gd name="connsiteY3" fmla="*/ 628650 h 1234016"/>
                  <a:gd name="connsiteX4" fmla="*/ 1310217 w 1488017"/>
                  <a:gd name="connsiteY4" fmla="*/ 1231900 h 1234016"/>
                  <a:gd name="connsiteX5" fmla="*/ 2117 w 1488017"/>
                  <a:gd name="connsiteY5" fmla="*/ 1234016 h 1234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8017" h="1234016">
                    <a:moveTo>
                      <a:pt x="2117" y="1234016"/>
                    </a:moveTo>
                    <a:cubicBezTo>
                      <a:pt x="1411" y="822677"/>
                      <a:pt x="706" y="411339"/>
                      <a:pt x="0" y="0"/>
                    </a:cubicBezTo>
                    <a:lnTo>
                      <a:pt x="1352550" y="338666"/>
                    </a:lnTo>
                    <a:lnTo>
                      <a:pt x="1488017" y="628650"/>
                    </a:lnTo>
                    <a:lnTo>
                      <a:pt x="1310217" y="1231900"/>
                    </a:lnTo>
                    <a:lnTo>
                      <a:pt x="2117" y="1234016"/>
                    </a:lnTo>
                    <a:close/>
                  </a:path>
                </a:pathLst>
              </a:custGeom>
              <a:solidFill>
                <a:srgbClr val="A6CA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20A027D7-14D3-ADD8-E2F2-073D6CC42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404" y="436832"/>
                <a:ext cx="1801011" cy="450366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3B49F471-FA73-C1BD-99E7-2DDA387533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6055" y="411276"/>
                <a:ext cx="337250" cy="1134000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CF36725C-0DF3-D291-1C09-F1994F519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0090" y="87746"/>
                <a:ext cx="640455" cy="1339607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3F366B0-DEF6-609F-5599-B30CA28F6289}"/>
                  </a:ext>
                </a:extLst>
              </p:cNvPr>
              <p:cNvCxnSpPr/>
              <p:nvPr/>
            </p:nvCxnSpPr>
            <p:spPr>
              <a:xfrm flipV="1">
                <a:off x="6214135" y="45374"/>
                <a:ext cx="0" cy="1391816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5BBC2AF-D33C-964B-03B1-ADE1E939D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714" y="1437192"/>
                <a:ext cx="1411017" cy="0"/>
              </a:xfrm>
              <a:prstGeom prst="straightConnector1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5CB2CB96-701F-87A9-D134-F02FF1F9DBBD}"/>
                  </a:ext>
                </a:extLst>
              </p:cNvPr>
              <p:cNvSpPr/>
              <p:nvPr/>
            </p:nvSpPr>
            <p:spPr>
              <a:xfrm>
                <a:off x="6169934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FC037A6-9EDB-9CFE-3DDF-1C784287813B}"/>
                  </a:ext>
                </a:extLst>
              </p:cNvPr>
              <p:cNvSpPr/>
              <p:nvPr/>
            </p:nvSpPr>
            <p:spPr>
              <a:xfrm>
                <a:off x="6459492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E81D438-C391-291B-C55C-166ADFFF38B3}"/>
                  </a:ext>
                </a:extLst>
              </p:cNvPr>
              <p:cNvSpPr/>
              <p:nvPr/>
            </p:nvSpPr>
            <p:spPr>
              <a:xfrm>
                <a:off x="6749050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BE63822-A03A-7386-34D4-22FB763FCE99}"/>
                  </a:ext>
                </a:extLst>
              </p:cNvPr>
              <p:cNvSpPr/>
              <p:nvPr/>
            </p:nvSpPr>
            <p:spPr>
              <a:xfrm>
                <a:off x="7038608" y="1393349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F697BA2-B88C-B815-C0AF-08F3B8730B32}"/>
                  </a:ext>
                </a:extLst>
              </p:cNvPr>
              <p:cNvSpPr/>
              <p:nvPr/>
            </p:nvSpPr>
            <p:spPr>
              <a:xfrm>
                <a:off x="7328166" y="1393349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E0ABBE45-76C3-6CDC-C971-46CC25508ACB}"/>
                  </a:ext>
                </a:extLst>
              </p:cNvPr>
              <p:cNvSpPr/>
              <p:nvPr/>
            </p:nvSpPr>
            <p:spPr>
              <a:xfrm>
                <a:off x="6170294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33D9BCB-809C-1047-73E3-F7C19DF88BCF}"/>
                  </a:ext>
                </a:extLst>
              </p:cNvPr>
              <p:cNvSpPr/>
              <p:nvPr/>
            </p:nvSpPr>
            <p:spPr>
              <a:xfrm>
                <a:off x="6459852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E94B9-CA88-B7C8-058B-55774C42D37E}"/>
                  </a:ext>
                </a:extLst>
              </p:cNvPr>
              <p:cNvSpPr/>
              <p:nvPr/>
            </p:nvSpPr>
            <p:spPr>
              <a:xfrm>
                <a:off x="6749410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C196167-17CC-9EA5-C2FE-78038460B0AC}"/>
                  </a:ext>
                </a:extLst>
              </p:cNvPr>
              <p:cNvSpPr/>
              <p:nvPr/>
            </p:nvSpPr>
            <p:spPr>
              <a:xfrm>
                <a:off x="7038968" y="110659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E3664C8C-965F-6786-5D52-ACED3E0595EB}"/>
                  </a:ext>
                </a:extLst>
              </p:cNvPr>
              <p:cNvSpPr/>
              <p:nvPr/>
            </p:nvSpPr>
            <p:spPr>
              <a:xfrm>
                <a:off x="7328526" y="110659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0CF62DC9-52E9-C8D7-4212-45CD72943DB7}"/>
                  </a:ext>
                </a:extLst>
              </p:cNvPr>
              <p:cNvSpPr/>
              <p:nvPr/>
            </p:nvSpPr>
            <p:spPr>
              <a:xfrm>
                <a:off x="6169934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C53655D0-34FC-A425-A1CD-47CD3A967521}"/>
                  </a:ext>
                </a:extLst>
              </p:cNvPr>
              <p:cNvSpPr/>
              <p:nvPr/>
            </p:nvSpPr>
            <p:spPr>
              <a:xfrm>
                <a:off x="6459492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000042D4-99C0-C94A-859F-D782D3C17AB9}"/>
                  </a:ext>
                </a:extLst>
              </p:cNvPr>
              <p:cNvSpPr/>
              <p:nvPr/>
            </p:nvSpPr>
            <p:spPr>
              <a:xfrm>
                <a:off x="6749050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6CBB0E72-3BC8-5786-4352-977AA4843C97}"/>
                  </a:ext>
                </a:extLst>
              </p:cNvPr>
              <p:cNvSpPr/>
              <p:nvPr/>
            </p:nvSpPr>
            <p:spPr>
              <a:xfrm>
                <a:off x="7038608" y="819834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6DF7FF08-9504-9235-A543-0FD34532C9EF}"/>
                  </a:ext>
                </a:extLst>
              </p:cNvPr>
              <p:cNvSpPr/>
              <p:nvPr/>
            </p:nvSpPr>
            <p:spPr>
              <a:xfrm>
                <a:off x="7328166" y="819834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8026F57E-E10B-252E-18C5-B2B389C177A1}"/>
                  </a:ext>
                </a:extLst>
              </p:cNvPr>
              <p:cNvSpPr/>
              <p:nvPr/>
            </p:nvSpPr>
            <p:spPr>
              <a:xfrm>
                <a:off x="6169934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4E2AA6F3-0112-EC64-1E3F-F096EB542499}"/>
                  </a:ext>
                </a:extLst>
              </p:cNvPr>
              <p:cNvSpPr/>
              <p:nvPr/>
            </p:nvSpPr>
            <p:spPr>
              <a:xfrm>
                <a:off x="6459492" y="529332"/>
                <a:ext cx="91440" cy="9144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21DB5ECC-A1FC-F177-D94A-19C2C94A6AD6}"/>
                  </a:ext>
                </a:extLst>
              </p:cNvPr>
              <p:cNvSpPr/>
              <p:nvPr/>
            </p:nvSpPr>
            <p:spPr>
              <a:xfrm>
                <a:off x="6749050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4" name="Oval 1033">
                <a:extLst>
                  <a:ext uri="{FF2B5EF4-FFF2-40B4-BE49-F238E27FC236}">
                    <a16:creationId xmlns:a16="http://schemas.microsoft.com/office/drawing/2014/main" id="{AD373582-7974-4D77-FEF1-0947AF1E03EC}"/>
                  </a:ext>
                </a:extLst>
              </p:cNvPr>
              <p:cNvSpPr/>
              <p:nvPr/>
            </p:nvSpPr>
            <p:spPr>
              <a:xfrm>
                <a:off x="7038608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D207E57B-4DDA-F7DD-B56E-179DB3B8C1D9}"/>
                  </a:ext>
                </a:extLst>
              </p:cNvPr>
              <p:cNvSpPr/>
              <p:nvPr/>
            </p:nvSpPr>
            <p:spPr>
              <a:xfrm>
                <a:off x="7328166" y="529332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F8EC1034-4505-CE8C-4D57-28E7475D43D9}"/>
                  </a:ext>
                </a:extLst>
              </p:cNvPr>
              <p:cNvSpPr/>
              <p:nvPr/>
            </p:nvSpPr>
            <p:spPr>
              <a:xfrm>
                <a:off x="6169934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56A30FDB-C8DF-E191-570F-973AD00CEA81}"/>
                  </a:ext>
                </a:extLst>
              </p:cNvPr>
              <p:cNvSpPr/>
              <p:nvPr/>
            </p:nvSpPr>
            <p:spPr>
              <a:xfrm>
                <a:off x="6459492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8" name="Oval 1037">
                <a:extLst>
                  <a:ext uri="{FF2B5EF4-FFF2-40B4-BE49-F238E27FC236}">
                    <a16:creationId xmlns:a16="http://schemas.microsoft.com/office/drawing/2014/main" id="{6A01DE07-79BF-A599-9CF9-407B3FA20462}"/>
                  </a:ext>
                </a:extLst>
              </p:cNvPr>
              <p:cNvSpPr/>
              <p:nvPr/>
            </p:nvSpPr>
            <p:spPr>
              <a:xfrm>
                <a:off x="6749050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D9781EC5-33E7-D2A2-72A1-966EA8C7A4C7}"/>
                  </a:ext>
                </a:extLst>
              </p:cNvPr>
              <p:cNvSpPr/>
              <p:nvPr/>
            </p:nvSpPr>
            <p:spPr>
              <a:xfrm>
                <a:off x="7038608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5676E5F0-0B0A-F8F3-5290-117611497924}"/>
                  </a:ext>
                </a:extLst>
              </p:cNvPr>
              <p:cNvSpPr/>
              <p:nvPr/>
            </p:nvSpPr>
            <p:spPr>
              <a:xfrm>
                <a:off x="7328166" y="248593"/>
                <a:ext cx="91440" cy="9144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/>
                <p:nvPr/>
              </p:nvSpPr>
              <p:spPr>
                <a:xfrm>
                  <a:off x="5430867" y="1577335"/>
                  <a:ext cx="2678837" cy="7300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ounding correction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𝝃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integrality</m:t>
                      </m:r>
                    </m:oMath>
                  </a14:m>
                  <a:endParaRPr lang="en-US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9" name="TextBox 1058">
                  <a:extLst>
                    <a:ext uri="{FF2B5EF4-FFF2-40B4-BE49-F238E27FC236}">
                      <a16:creationId xmlns:a16="http://schemas.microsoft.com/office/drawing/2014/main" id="{AC3E2EE8-E518-A90D-D870-A0A0D945A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0867" y="1577335"/>
                  <a:ext cx="2678837" cy="730008"/>
                </a:xfrm>
                <a:prstGeom prst="rect">
                  <a:avLst/>
                </a:prstGeom>
                <a:blipFill>
                  <a:blip r:embed="rId4"/>
                  <a:stretch>
                    <a:fillRect t="-4167" r="-2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CB20EB91-B3C7-C4A6-1002-8572DF143580}"/>
              </a:ext>
            </a:extLst>
          </p:cNvPr>
          <p:cNvGrpSpPr/>
          <p:nvPr/>
        </p:nvGrpSpPr>
        <p:grpSpPr>
          <a:xfrm>
            <a:off x="9113453" y="366543"/>
            <a:ext cx="2678837" cy="2163651"/>
            <a:chOff x="9248581" y="1192590"/>
            <a:chExt cx="2678837" cy="2163651"/>
          </a:xfrm>
        </p:grpSpPr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8A188382-4990-22BB-40D8-73F1481E467F}"/>
                </a:ext>
              </a:extLst>
            </p:cNvPr>
            <p:cNvGrpSpPr/>
            <p:nvPr/>
          </p:nvGrpSpPr>
          <p:grpSpPr>
            <a:xfrm>
              <a:off x="9457167" y="1192590"/>
              <a:ext cx="1929926" cy="1342813"/>
              <a:chOff x="9468107" y="1201897"/>
              <a:chExt cx="1725146" cy="1200329"/>
            </a:xfrm>
          </p:grpSpPr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9E9C04A0-ADC2-2B31-FE13-3C409E244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4013" y="1775966"/>
                <a:ext cx="155944" cy="189059"/>
              </a:xfrm>
              <a:prstGeom prst="line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9" name="Right Triangle 1068">
                <a:extLst>
                  <a:ext uri="{FF2B5EF4-FFF2-40B4-BE49-F238E27FC236}">
                    <a16:creationId xmlns:a16="http://schemas.microsoft.com/office/drawing/2014/main" id="{55438617-4EC1-E9FC-059F-2BFABA592333}"/>
                  </a:ext>
                </a:extLst>
              </p:cNvPr>
              <p:cNvSpPr/>
              <p:nvPr/>
            </p:nvSpPr>
            <p:spPr>
              <a:xfrm flipH="1">
                <a:off x="9721947" y="1201897"/>
                <a:ext cx="1455223" cy="1200329"/>
              </a:xfrm>
              <a:prstGeom prst="rtTriangle">
                <a:avLst/>
              </a:prstGeom>
              <a:solidFill>
                <a:srgbClr val="A6CAEC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54" name="Group 1053">
                <a:extLst>
                  <a:ext uri="{FF2B5EF4-FFF2-40B4-BE49-F238E27FC236}">
                    <a16:creationId xmlns:a16="http://schemas.microsoft.com/office/drawing/2014/main" id="{AD5694B4-0998-6DD5-567B-25485E0BE575}"/>
                  </a:ext>
                </a:extLst>
              </p:cNvPr>
              <p:cNvGrpSpPr/>
              <p:nvPr/>
            </p:nvGrpSpPr>
            <p:grpSpPr>
              <a:xfrm>
                <a:off x="9468107" y="1215549"/>
                <a:ext cx="1725146" cy="1171832"/>
                <a:chOff x="3483036" y="3980788"/>
                <a:chExt cx="2879209" cy="195574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56EB9DD-4005-F5B8-03FF-5FCC55C6DB7A}"/>
                    </a:ext>
                  </a:extLst>
                </p:cNvPr>
                <p:cNvSpPr/>
                <p:nvPr/>
              </p:nvSpPr>
              <p:spPr>
                <a:xfrm rot="281670">
                  <a:off x="3483036" y="3980788"/>
                  <a:ext cx="2879209" cy="1955748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AF4E074-F092-3ADD-ED2F-96952E45224F}"/>
                    </a:ext>
                  </a:extLst>
                </p:cNvPr>
                <p:cNvSpPr/>
                <p:nvPr/>
              </p:nvSpPr>
              <p:spPr>
                <a:xfrm rot="281670">
                  <a:off x="3682764" y="4302597"/>
                  <a:ext cx="1969769" cy="1338503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4C2F0BE-53B3-C550-2D11-AD3CE5320912}"/>
                    </a:ext>
                  </a:extLst>
                </p:cNvPr>
                <p:cNvSpPr/>
                <p:nvPr/>
              </p:nvSpPr>
              <p:spPr>
                <a:xfrm rot="281670">
                  <a:off x="3926056" y="4489828"/>
                  <a:ext cx="1013539" cy="825770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B67587E-08C6-28FA-480A-B442CE54CC50}"/>
                    </a:ext>
                  </a:extLst>
                </p:cNvPr>
                <p:cNvSpPr/>
                <p:nvPr/>
              </p:nvSpPr>
              <p:spPr>
                <a:xfrm rot="281670">
                  <a:off x="4140921" y="4669795"/>
                  <a:ext cx="355737" cy="335252"/>
                </a:xfrm>
                <a:prstGeom prst="ellipse">
                  <a:avLst/>
                </a:prstGeom>
                <a:ln w="190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F0789562-0617-8049-EC8C-5306A2F75F49}"/>
                  </a:ext>
                </a:extLst>
              </p:cNvPr>
              <p:cNvCxnSpPr>
                <a:cxnSpLocks/>
                <a:stCxn id="1069" idx="4"/>
                <a:endCxn id="1069" idx="0"/>
              </p:cNvCxnSpPr>
              <p:nvPr/>
            </p:nvCxnSpPr>
            <p:spPr>
              <a:xfrm flipV="1">
                <a:off x="9721947" y="1201897"/>
                <a:ext cx="1455223" cy="1200329"/>
              </a:xfrm>
              <a:prstGeom prst="line">
                <a:avLst/>
              </a:prstGeom>
              <a:ln w="38100">
                <a:solidFill>
                  <a:srgbClr val="002060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43809BD3-7D1D-0E7B-B948-E83A62A19EAD}"/>
                  </a:ext>
                </a:extLst>
              </p:cNvPr>
              <p:cNvSpPr/>
              <p:nvPr/>
            </p:nvSpPr>
            <p:spPr>
              <a:xfrm>
                <a:off x="10199921" y="1895570"/>
                <a:ext cx="130290" cy="130290"/>
              </a:xfrm>
              <a:prstGeom prst="ellipse">
                <a:avLst/>
              </a:prstGeom>
              <a:solidFill>
                <a:srgbClr val="00206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/>
                <p:nvPr/>
              </p:nvSpPr>
              <p:spPr>
                <a:xfrm>
                  <a:off x="9248581" y="2672721"/>
                  <a:ext cx="2678837" cy="6835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Loss function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Θ</m:t>
                          </m:r>
                        </m:e>
                      </m:d>
                    </m:oMath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with Constraint Penalties</a:t>
                  </a:r>
                </a:p>
              </p:txBody>
            </p:sp>
          </mc:Choice>
          <mc:Fallback>
            <p:sp>
              <p:nvSpPr>
                <p:cNvPr id="1114" name="TextBox 1113">
                  <a:extLst>
                    <a:ext uri="{FF2B5EF4-FFF2-40B4-BE49-F238E27FC236}">
                      <a16:creationId xmlns:a16="http://schemas.microsoft.com/office/drawing/2014/main" id="{F25F2E8C-4A10-8915-2FC2-E0CB07B10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8581" y="2672721"/>
                  <a:ext cx="2678837" cy="683520"/>
                </a:xfrm>
                <a:prstGeom prst="rect">
                  <a:avLst/>
                </a:prstGeom>
                <a:blipFill>
                  <a:blip r:embed="rId5"/>
                  <a:stretch>
                    <a:fillRect t="-5357" b="-80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18" name="Straight Arrow Connector 1117">
            <a:extLst>
              <a:ext uri="{FF2B5EF4-FFF2-40B4-BE49-F238E27FC236}">
                <a16:creationId xmlns:a16="http://schemas.microsoft.com/office/drawing/2014/main" id="{9DB238F9-C272-91D1-31FA-8C780BA83C1C}"/>
              </a:ext>
            </a:extLst>
          </p:cNvPr>
          <p:cNvCxnSpPr/>
          <p:nvPr/>
        </p:nvCxnSpPr>
        <p:spPr>
          <a:xfrm>
            <a:off x="2477222" y="1026102"/>
            <a:ext cx="99221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E684C22-7FB0-0095-6D7D-3E781CCB9DDE}"/>
              </a:ext>
            </a:extLst>
          </p:cNvPr>
          <p:cNvGrpSpPr/>
          <p:nvPr/>
        </p:nvGrpSpPr>
        <p:grpSpPr>
          <a:xfrm>
            <a:off x="5335857" y="1023657"/>
            <a:ext cx="992218" cy="236487"/>
            <a:chOff x="3398807" y="5356459"/>
            <a:chExt cx="1290479" cy="236487"/>
          </a:xfrm>
        </p:grpSpPr>
        <p:cxnSp>
          <p:nvCxnSpPr>
            <p:cNvPr id="1122" name="Straight Arrow Connector 1121">
              <a:extLst>
                <a:ext uri="{FF2B5EF4-FFF2-40B4-BE49-F238E27FC236}">
                  <a16:creationId xmlns:a16="http://schemas.microsoft.com/office/drawing/2014/main" id="{850905DC-46D7-5831-B513-1C8C657A27B2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3" name="Straight Arrow Connector 1122">
              <a:extLst>
                <a:ext uri="{FF2B5EF4-FFF2-40B4-BE49-F238E27FC236}">
                  <a16:creationId xmlns:a16="http://schemas.microsoft.com/office/drawing/2014/main" id="{737EA470-8F6E-F458-5619-CDEB3EAA1C31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4" name="Group 1123">
            <a:extLst>
              <a:ext uri="{FF2B5EF4-FFF2-40B4-BE49-F238E27FC236}">
                <a16:creationId xmlns:a16="http://schemas.microsoft.com/office/drawing/2014/main" id="{4BDED34B-BE32-3AF1-FA0E-FB1E11E4865D}"/>
              </a:ext>
            </a:extLst>
          </p:cNvPr>
          <p:cNvGrpSpPr/>
          <p:nvPr/>
        </p:nvGrpSpPr>
        <p:grpSpPr>
          <a:xfrm>
            <a:off x="8215579" y="1025350"/>
            <a:ext cx="992218" cy="236487"/>
            <a:chOff x="3398807" y="5356459"/>
            <a:chExt cx="1290479" cy="236487"/>
          </a:xfrm>
        </p:grpSpPr>
        <p:cxnSp>
          <p:nvCxnSpPr>
            <p:cNvPr id="1125" name="Straight Arrow Connector 1124">
              <a:extLst>
                <a:ext uri="{FF2B5EF4-FFF2-40B4-BE49-F238E27FC236}">
                  <a16:creationId xmlns:a16="http://schemas.microsoft.com/office/drawing/2014/main" id="{D0D7D563-682F-6B0D-FF0E-A8B67CA782DE}"/>
                </a:ext>
              </a:extLst>
            </p:cNvPr>
            <p:cNvCxnSpPr/>
            <p:nvPr/>
          </p:nvCxnSpPr>
          <p:spPr>
            <a:xfrm>
              <a:off x="3398807" y="5356459"/>
              <a:ext cx="1290479" cy="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6" name="Straight Arrow Connector 1125">
              <a:extLst>
                <a:ext uri="{FF2B5EF4-FFF2-40B4-BE49-F238E27FC236}">
                  <a16:creationId xmlns:a16="http://schemas.microsoft.com/office/drawing/2014/main" id="{D59FFF34-10F7-6C4A-2F6F-C95EC37B5B47}"/>
                </a:ext>
              </a:extLst>
            </p:cNvPr>
            <p:cNvCxnSpPr/>
            <p:nvPr/>
          </p:nvCxnSpPr>
          <p:spPr>
            <a:xfrm>
              <a:off x="3398807" y="5592946"/>
              <a:ext cx="1290479" cy="0"/>
            </a:xfrm>
            <a:prstGeom prst="straightConnector1">
              <a:avLst/>
            </a:prstGeom>
            <a:ln w="28575">
              <a:solidFill>
                <a:srgbClr val="AEAEAE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/>
              <p:nvPr/>
            </p:nvSpPr>
            <p:spPr>
              <a:xfrm>
                <a:off x="2771862" y="697006"/>
                <a:ext cx="393549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𝝃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E90EDE7-3CA5-A37E-1071-597DA1077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62" y="697006"/>
                <a:ext cx="393549" cy="314702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/>
              <p:nvPr/>
            </p:nvSpPr>
            <p:spPr>
              <a:xfrm>
                <a:off x="5129749" y="697006"/>
                <a:ext cx="1428231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F711EC48-439C-5F16-75F4-EF1A6E991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749" y="697006"/>
                <a:ext cx="1428231" cy="314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/>
              <p:nvPr/>
            </p:nvSpPr>
            <p:spPr>
              <a:xfrm>
                <a:off x="7870050" y="685424"/>
                <a:ext cx="1660197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p>
                      </m:sSup>
                      <m:r>
                        <a:rPr lang="en-US" sz="1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  <m:sup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1400" b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2B86C883-EB01-F505-EBDE-521A2F4B2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50" y="685424"/>
                <a:ext cx="1660197" cy="31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ED2EBF4-A6DA-0944-431E-565D0E24A08E}"/>
              </a:ext>
            </a:extLst>
          </p:cNvPr>
          <p:cNvGrpSpPr/>
          <p:nvPr/>
        </p:nvGrpSpPr>
        <p:grpSpPr>
          <a:xfrm>
            <a:off x="2495968" y="0"/>
            <a:ext cx="3781522" cy="858450"/>
            <a:chOff x="2084933" y="-278795"/>
            <a:chExt cx="3781522" cy="858450"/>
          </a:xfrm>
        </p:grpSpPr>
        <p:cxnSp>
          <p:nvCxnSpPr>
            <p:cNvPr id="2" name="Connector: Elbow 1">
              <a:extLst>
                <a:ext uri="{FF2B5EF4-FFF2-40B4-BE49-F238E27FC236}">
                  <a16:creationId xmlns:a16="http://schemas.microsoft.com/office/drawing/2014/main" id="{A83C2E54-2AAE-81BE-FBD9-9B2F4DDF7EC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916281" y="-1370519"/>
              <a:ext cx="118826" cy="3781522"/>
            </a:xfrm>
            <a:prstGeom prst="bentConnector3">
              <a:avLst>
                <a:gd name="adj1" fmla="val 436669"/>
              </a:avLst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DB3517-4D44-2E23-28D8-52C88632A39C}"/>
                    </a:ext>
                  </a:extLst>
                </p:cNvPr>
                <p:cNvSpPr txBox="1"/>
                <p:nvPr/>
              </p:nvSpPr>
              <p:spPr>
                <a:xfrm>
                  <a:off x="3819315" y="-278795"/>
                  <a:ext cx="393549" cy="31470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sz="1400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2DB3517-4D44-2E23-28D8-52C88632A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9315" y="-278795"/>
                  <a:ext cx="393549" cy="314702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6482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1022</TotalTime>
  <Words>38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Tang</dc:creator>
  <cp:lastModifiedBy>Bo Tang</cp:lastModifiedBy>
  <cp:revision>1</cp:revision>
  <dcterms:created xsi:type="dcterms:W3CDTF">2024-05-03T04:43:45Z</dcterms:created>
  <dcterms:modified xsi:type="dcterms:W3CDTF">2025-01-30T12:10:04Z</dcterms:modified>
</cp:coreProperties>
</file>