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404040"/>
    <a:srgbClr val="A6CAEC"/>
    <a:srgbClr val="AEAEA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358FF-BA15-46ED-B23E-2C8B180D406D}" v="44" dt="2025-01-30T13:36:48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30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89358FF-BA15-46ED-B23E-2C8B180D406D}"/>
    <pc:docChg chg="undo redo custSel modSld modMainMaster">
      <pc:chgData name="Bo Tang" userId="332dbdf67b1791cd" providerId="LiveId" clId="{689358FF-BA15-46ED-B23E-2C8B180D406D}" dt="2025-01-30T13:36:48.666" v="367" actId="164"/>
      <pc:docMkLst>
        <pc:docMk/>
      </pc:docMkLst>
      <pc:sldChg chg="addSp delSp modSp mod">
        <pc:chgData name="Bo Tang" userId="332dbdf67b1791cd" providerId="LiveId" clId="{689358FF-BA15-46ED-B23E-2C8B180D406D}" dt="2025-01-30T13:36:48.666" v="367" actId="164"/>
        <pc:sldMkLst>
          <pc:docMk/>
          <pc:sldMk cId="3270898817" sldId="256"/>
        </pc:sldMkLst>
        <pc:spChg chg="add mod">
          <ac:chgData name="Bo Tang" userId="332dbdf67b1791cd" providerId="LiveId" clId="{689358FF-BA15-46ED-B23E-2C8B180D406D}" dt="2025-01-30T13:25:09.599" v="351" actId="207"/>
          <ac:spMkLst>
            <pc:docMk/>
            <pc:sldMk cId="3270898817" sldId="256"/>
            <ac:spMk id="3" creationId="{6CF8B050-4372-E475-D9DD-C5E6DC29BDD9}"/>
          </ac:spMkLst>
        </pc:spChg>
        <pc:spChg chg="add mod">
          <ac:chgData name="Bo Tang" userId="332dbdf67b1791cd" providerId="LiveId" clId="{689358FF-BA15-46ED-B23E-2C8B180D406D}" dt="2025-01-30T13:10:36.857" v="338" actId="1035"/>
          <ac:spMkLst>
            <pc:docMk/>
            <pc:sldMk cId="3270898817" sldId="256"/>
            <ac:spMk id="9" creationId="{D32723C5-1227-1747-B5C0-4D8AE2B074A7}"/>
          </ac:spMkLst>
        </pc:spChg>
        <pc:spChg chg="mod">
          <ac:chgData name="Bo Tang" userId="332dbdf67b1791cd" providerId="LiveId" clId="{689358FF-BA15-46ED-B23E-2C8B180D406D}" dt="2025-01-30T13:10:36.857" v="338" actId="1035"/>
          <ac:spMkLst>
            <pc:docMk/>
            <pc:sldMk cId="3270898817" sldId="256"/>
            <ac:spMk id="13" creationId="{EB6B7205-F7C1-3172-C025-1C5DDC17780A}"/>
          </ac:spMkLst>
        </pc:spChg>
        <pc:spChg chg="mod">
          <ac:chgData name="Bo Tang" userId="332dbdf67b1791cd" providerId="LiveId" clId="{689358FF-BA15-46ED-B23E-2C8B180D406D}" dt="2025-01-30T13:25:30.312" v="354" actId="207"/>
          <ac:spMkLst>
            <pc:docMk/>
            <pc:sldMk cId="3270898817" sldId="256"/>
            <ac:spMk id="16" creationId="{9213029C-29A1-B041-06FD-667E09614ECB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19" creationId="{5C837087-CCFC-F39C-7D7D-4B684958C16D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26" creationId="{6CC094B8-5048-62C1-654A-A7A1E479A2D0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28" creationId="{8829E59F-74F9-B06F-FB5D-F2C6050CA062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49" creationId="{A68075CE-ADFA-12BB-651D-14095C58798C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56" creationId="{E4E0BB2D-7F38-41B3-05B6-4F2255A6102A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59" creationId="{900B74DE-141C-8480-617A-4DF234FC2420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60" creationId="{D97BA4EF-A6E1-41BA-0DE0-764B344264FD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63" creationId="{0ADCA3F1-1A14-6A67-3C37-205443F11C8B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64" creationId="{85F404D9-EB7F-90D8-6176-92EF22207A44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65" creationId="{5E0AEB53-E6BC-C2FD-F77B-45B463ED86A7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69" creationId="{E7749CD8-0B30-4DAA-C4AA-B46E7F230ED3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270" creationId="{2B648A96-8AF9-7461-ECE1-DA8723734E9B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72" creationId="{34C5F244-6460-AC54-DF63-D16DCD75C63F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74" creationId="{F3350ADB-18B0-8F4F-971D-5EF2B6A39734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277" creationId="{14C72EE4-9BA8-6493-3B52-DA82510CF011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79" creationId="{790C9553-F23E-DA9B-BE55-4980E8CF00CD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280" creationId="{780B34F7-7247-0CC6-5422-6C2D103FFBC4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283" creationId="{AB7A9399-7DA5-2318-F371-B84DEFDF8955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00" creationId="{D5775C1B-A240-9BE7-8101-1AF16B92A406}"/>
          </ac:spMkLst>
        </pc:spChg>
        <pc:spChg chg="mod">
          <ac:chgData name="Bo Tang" userId="332dbdf67b1791cd" providerId="LiveId" clId="{689358FF-BA15-46ED-B23E-2C8B180D406D}" dt="2025-01-30T13:25:27.051" v="353" actId="207"/>
          <ac:spMkLst>
            <pc:docMk/>
            <pc:sldMk cId="3270898817" sldId="256"/>
            <ac:spMk id="301" creationId="{B54FED92-FCD8-0539-270E-C11DC0A3C4FC}"/>
          </ac:spMkLst>
        </pc:spChg>
        <pc:spChg chg="mod">
          <ac:chgData name="Bo Tang" userId="332dbdf67b1791cd" providerId="LiveId" clId="{689358FF-BA15-46ED-B23E-2C8B180D406D}" dt="2025-01-30T13:01:34.426" v="56" actId="164"/>
          <ac:spMkLst>
            <pc:docMk/>
            <pc:sldMk cId="3270898817" sldId="256"/>
            <ac:spMk id="302" creationId="{D6D81157-1EE3-535E-6B44-84022297D7CA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05" creationId="{40D93C21-C83A-90D7-968E-6A9C51128D12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313" creationId="{DF19AF01-C7DC-EB7A-FB3B-57D7F0CC7A5B}"/>
          </ac:spMkLst>
        </pc:spChg>
        <pc:spChg chg="mod">
          <ac:chgData name="Bo Tang" userId="332dbdf67b1791cd" providerId="LiveId" clId="{689358FF-BA15-46ED-B23E-2C8B180D406D}" dt="2025-01-30T13:36:48.666" v="367" actId="164"/>
          <ac:spMkLst>
            <pc:docMk/>
            <pc:sldMk cId="3270898817" sldId="256"/>
            <ac:spMk id="316" creationId="{8D9FC8CD-9722-68F9-526D-A1EA7C1AAF99}"/>
          </ac:spMkLst>
        </pc:spChg>
        <pc:spChg chg="mod">
          <ac:chgData name="Bo Tang" userId="332dbdf67b1791cd" providerId="LiveId" clId="{689358FF-BA15-46ED-B23E-2C8B180D406D}" dt="2025-01-30T13:10:45.429" v="339" actId="165"/>
          <ac:spMkLst>
            <pc:docMk/>
            <pc:sldMk cId="3270898817" sldId="256"/>
            <ac:spMk id="345" creationId="{E593662C-2186-1953-DC1E-C98E457909ED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46" creationId="{189271FB-C08C-983C-BF54-F6B38F9B232C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48" creationId="{D4C05E56-8F7D-539E-5EC8-5F24E84DF201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350" creationId="{67B4C0C3-F79F-5E1D-613B-A94F797C5F59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51" creationId="{F4E35D42-6C93-EA14-DC06-732C30ECCD41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3" creationId="{5C8EF2BC-4F48-1A16-4B28-8E0887DA641B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5" creationId="{92CA0D6D-21F4-B7B5-6D94-B73F30DCD58D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6" creationId="{9E61EBBD-294C-280E-C0D9-6875B8102612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7" creationId="{F0220AEA-EA2F-EC78-7B33-58F2EFD1CF92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59" creationId="{CBFDECC7-C652-A34F-DCDA-36476897611B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64" creationId="{191A8129-C321-1A83-B9E9-BE8A8E1D5F6F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k cId="3270898817" sldId="256"/>
            <ac:spMk id="365" creationId="{711EE209-1B6C-8B5C-CE8C-6C5FDE785E47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69" creationId="{FBEBFE45-055B-C2C1-3A1B-78E18543A221}"/>
          </ac:spMkLst>
        </pc:spChg>
        <pc:spChg chg="mod">
          <ac:chgData name="Bo Tang" userId="332dbdf67b1791cd" providerId="LiveId" clId="{689358FF-BA15-46ED-B23E-2C8B180D406D}" dt="2025-01-30T13:06:40.055" v="265" actId="403"/>
          <ac:spMkLst>
            <pc:docMk/>
            <pc:sldMk cId="3270898817" sldId="256"/>
            <ac:spMk id="380" creationId="{2ADCA0CF-CE8F-C620-3FAD-3CB0976A1DB4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83" creationId="{FCD4935C-1341-C588-D44D-9D79BD2761BF}"/>
          </ac:spMkLst>
        </pc:spChg>
        <pc:spChg chg="mod">
          <ac:chgData name="Bo Tang" userId="332dbdf67b1791cd" providerId="LiveId" clId="{689358FF-BA15-46ED-B23E-2C8B180D406D}" dt="2025-01-30T13:36:12.747" v="359" actId="165"/>
          <ac:spMkLst>
            <pc:docMk/>
            <pc:sldMk cId="3270898817" sldId="256"/>
            <ac:spMk id="384" creationId="{127440AE-263E-0896-65A5-0543C9B470E6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385" creationId="{D6DB68DA-EB25-B022-AE50-439751550B32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401" creationId="{B5627D0B-1F02-EEC1-D093-DD4E4EEA633E}"/>
          </ac:spMkLst>
        </pc:spChg>
        <pc:spChg chg="mod">
          <ac:chgData name="Bo Tang" userId="332dbdf67b1791cd" providerId="LiveId" clId="{689358FF-BA15-46ED-B23E-2C8B180D406D}" dt="2025-01-30T13:36:06.367" v="358" actId="165"/>
          <ac:spMkLst>
            <pc:docMk/>
            <pc:sldMk cId="3270898817" sldId="256"/>
            <ac:spMk id="402" creationId="{654C2FB7-BCCB-91AA-DD5F-46266B529C24}"/>
          </ac:spMkLst>
        </pc:spChg>
        <pc:spChg chg="mod">
          <ac:chgData name="Bo Tang" userId="332dbdf67b1791cd" providerId="LiveId" clId="{689358FF-BA15-46ED-B23E-2C8B180D406D}" dt="2025-01-30T13:25:21.560" v="352" actId="207"/>
          <ac:spMkLst>
            <pc:docMk/>
            <pc:sldMk cId="3270898817" sldId="256"/>
            <ac:spMk id="411" creationId="{7155CD48-DAC5-2A7B-708A-D2B0CFFD4D85}"/>
          </ac:spMkLst>
        </pc:spChg>
        <pc:grpChg chg="add mod">
          <ac:chgData name="Bo Tang" userId="332dbdf67b1791cd" providerId="LiveId" clId="{689358FF-BA15-46ED-B23E-2C8B180D406D}" dt="2025-01-30T13:10:55.341" v="341" actId="164"/>
          <ac:grpSpMkLst>
            <pc:docMk/>
            <pc:sldMk cId="3270898817" sldId="256"/>
            <ac:grpSpMk id="2" creationId="{74B7A435-A729-4A95-77D6-4A5B0A2FE93E}"/>
          </ac:grpSpMkLst>
        </pc:grpChg>
        <pc:grpChg chg="add mod">
          <ac:chgData name="Bo Tang" userId="332dbdf67b1791cd" providerId="LiveId" clId="{689358FF-BA15-46ED-B23E-2C8B180D406D}" dt="2025-01-30T13:36:48.666" v="367" actId="164"/>
          <ac:grpSpMkLst>
            <pc:docMk/>
            <pc:sldMk cId="3270898817" sldId="256"/>
            <ac:grpSpMk id="5" creationId="{6B0AD4BD-9943-23C8-BA59-EACF1F518D68}"/>
          </ac:grpSpMkLst>
        </pc:grpChg>
        <pc:grpChg chg="add mod">
          <ac:chgData name="Bo Tang" userId="332dbdf67b1791cd" providerId="LiveId" clId="{689358FF-BA15-46ED-B23E-2C8B180D406D}" dt="2025-01-30T13:10:55.341" v="341" actId="164"/>
          <ac:grpSpMkLst>
            <pc:docMk/>
            <pc:sldMk cId="3270898817" sldId="256"/>
            <ac:grpSpMk id="6" creationId="{ED31C997-A114-88AC-3584-70B495AB426B}"/>
          </ac:grpSpMkLst>
        </pc:grpChg>
        <pc:grpChg chg="add mod">
          <ac:chgData name="Bo Tang" userId="332dbdf67b1791cd" providerId="LiveId" clId="{689358FF-BA15-46ED-B23E-2C8B180D406D}" dt="2025-01-30T13:08:07.963" v="317" actId="164"/>
          <ac:grpSpMkLst>
            <pc:docMk/>
            <pc:sldMk cId="3270898817" sldId="256"/>
            <ac:grpSpMk id="10" creationId="{2467EF09-616A-2AC8-E5BC-7628875494D2}"/>
          </ac:grpSpMkLst>
        </pc:grpChg>
        <pc:grpChg chg="add mod">
          <ac:chgData name="Bo Tang" userId="332dbdf67b1791cd" providerId="LiveId" clId="{689358FF-BA15-46ED-B23E-2C8B180D406D}" dt="2025-01-30T13:08:07.963" v="317" actId="164"/>
          <ac:grpSpMkLst>
            <pc:docMk/>
            <pc:sldMk cId="3270898817" sldId="256"/>
            <ac:grpSpMk id="11" creationId="{1DE00BE1-131D-2168-7EB3-E829DF855524}"/>
          </ac:grpSpMkLst>
        </pc:grpChg>
        <pc:grpChg chg="add mod">
          <ac:chgData name="Bo Tang" userId="332dbdf67b1791cd" providerId="LiveId" clId="{689358FF-BA15-46ED-B23E-2C8B180D406D}" dt="2025-01-30T13:08:07.963" v="317" actId="164"/>
          <ac:grpSpMkLst>
            <pc:docMk/>
            <pc:sldMk cId="3270898817" sldId="256"/>
            <ac:grpSpMk id="14" creationId="{1C865AE1-A55D-3165-145B-CF2495E2E9B0}"/>
          </ac:grpSpMkLst>
        </pc:grpChg>
        <pc:grpChg chg="add mod">
          <ac:chgData name="Bo Tang" userId="332dbdf67b1791cd" providerId="LiveId" clId="{689358FF-BA15-46ED-B23E-2C8B180D406D}" dt="2025-01-30T13:10:55.341" v="341" actId="164"/>
          <ac:grpSpMkLst>
            <pc:docMk/>
            <pc:sldMk cId="3270898817" sldId="256"/>
            <ac:grpSpMk id="17" creationId="{0E70BE77-033D-8C09-5F97-51CEB03BE3F8}"/>
          </ac:grpSpMkLst>
        </pc:grpChg>
        <pc:grpChg chg="add mod">
          <ac:chgData name="Bo Tang" userId="332dbdf67b1791cd" providerId="LiveId" clId="{689358FF-BA15-46ED-B23E-2C8B180D406D}" dt="2025-01-30T13:09:35.583" v="333" actId="1076"/>
          <ac:grpSpMkLst>
            <pc:docMk/>
            <pc:sldMk cId="3270898817" sldId="256"/>
            <ac:grpSpMk id="18" creationId="{4DF20464-17B5-C617-E1AC-0A73EF6E2A7C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214" creationId="{850E512B-5DE6-A918-94D1-4F8280DBBC72}"/>
          </ac:grpSpMkLst>
        </pc:grpChg>
        <pc:grpChg chg="mod">
          <ac:chgData name="Bo Tang" userId="332dbdf67b1791cd" providerId="LiveId" clId="{689358FF-BA15-46ED-B23E-2C8B180D406D}" dt="2025-01-30T12:54:43.524" v="7" actId="1076"/>
          <ac:grpSpMkLst>
            <pc:docMk/>
            <pc:sldMk cId="3270898817" sldId="256"/>
            <ac:grpSpMk id="246" creationId="{4555E51E-2564-E35A-8489-994DFC1F90B8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281" creationId="{C6F73B70-ED6C-C50D-529E-D5FAECD665C6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297" creationId="{6A8B8B1A-BEBB-6D88-18E1-B99E5E10BABD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312" creationId="{2C7F76A8-5F6D-4B76-69F8-3C54373226AC}"/>
          </ac:grpSpMkLst>
        </pc:grpChg>
        <pc:grpChg chg="mod">
          <ac:chgData name="Bo Tang" userId="332dbdf67b1791cd" providerId="LiveId" clId="{689358FF-BA15-46ED-B23E-2C8B180D406D}" dt="2025-01-30T13:36:48.666" v="367" actId="164"/>
          <ac:grpSpMkLst>
            <pc:docMk/>
            <pc:sldMk cId="3270898817" sldId="256"/>
            <ac:grpSpMk id="405" creationId="{0C462B3E-A23A-5805-80F1-A0548F7ADBA9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06" creationId="{00314715-B3B0-B49A-63DA-54DBD60C5B63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10" creationId="{D1276EDC-591B-7CC1-A6CD-FBF16B6DDF08}"/>
          </ac:grpSpMkLst>
        </pc:grpChg>
        <pc:grpChg chg="mod">
          <ac:chgData name="Bo Tang" userId="332dbdf67b1791cd" providerId="LiveId" clId="{689358FF-BA15-46ED-B23E-2C8B180D406D}" dt="2025-01-30T13:01:34.426" v="56" actId="164"/>
          <ac:grpSpMkLst>
            <pc:docMk/>
            <pc:sldMk cId="3270898817" sldId="256"/>
            <ac:grpSpMk id="412" creationId="{8DAE79C8-9CE7-1E0C-308C-B8A027427044}"/>
          </ac:grpSpMkLst>
        </pc:grpChg>
        <pc:cxnChg chg="add del mod">
          <ac:chgData name="Bo Tang" userId="332dbdf67b1791cd" providerId="LiveId" clId="{689358FF-BA15-46ED-B23E-2C8B180D406D}" dt="2025-01-30T12:56:12.673" v="10" actId="11529"/>
          <ac:cxnSpMkLst>
            <pc:docMk/>
            <pc:sldMk cId="3270898817" sldId="256"/>
            <ac:cxnSpMk id="3" creationId="{BE1B236A-650A-45E8-744E-5A31B13EFFE5}"/>
          </ac:cxnSpMkLst>
        </pc:cxnChg>
        <pc:cxnChg chg="add mod">
          <ac:chgData name="Bo Tang" userId="332dbdf67b1791cd" providerId="LiveId" clId="{689358FF-BA15-46ED-B23E-2C8B180D406D}" dt="2025-01-30T13:25:44.399" v="356" actId="208"/>
          <ac:cxnSpMkLst>
            <pc:docMk/>
            <pc:sldMk cId="3270898817" sldId="256"/>
            <ac:cxnSpMk id="4" creationId="{CEC39BA7-4740-78CF-6F1E-73A8FBA1A3D0}"/>
          </ac:cxnSpMkLst>
        </pc:cxnChg>
        <pc:cxnChg chg="add mod">
          <ac:chgData name="Bo Tang" userId="332dbdf67b1791cd" providerId="LiveId" clId="{689358FF-BA15-46ED-B23E-2C8B180D406D}" dt="2025-01-30T13:04:02.020" v="105" actId="164"/>
          <ac:cxnSpMkLst>
            <pc:docMk/>
            <pc:sldMk cId="3270898817" sldId="256"/>
            <ac:cxnSpMk id="7" creationId="{2ECE0747-929D-B1D3-C6E3-E8C9ADA921F2}"/>
          </ac:cxnSpMkLst>
        </pc:cxnChg>
        <pc:cxnChg chg="mod">
          <ac:chgData name="Bo Tang" userId="332dbdf67b1791cd" providerId="LiveId" clId="{689358FF-BA15-46ED-B23E-2C8B180D406D}" dt="2025-01-30T13:09:02.167" v="329" actId="208"/>
          <ac:cxnSpMkLst>
            <pc:docMk/>
            <pc:sldMk cId="3270898817" sldId="256"/>
            <ac:cxnSpMk id="12" creationId="{510A8042-9FFD-8DD9-CE51-4CF18875D137}"/>
          </ac:cxnSpMkLst>
        </pc:cxnChg>
        <pc:cxnChg chg="mod">
          <ac:chgData name="Bo Tang" userId="332dbdf67b1791cd" providerId="LiveId" clId="{689358FF-BA15-46ED-B23E-2C8B180D406D}" dt="2025-01-30T13:25:37.814" v="355" actId="208"/>
          <ac:cxnSpMkLst>
            <pc:docMk/>
            <pc:sldMk cId="3270898817" sldId="256"/>
            <ac:cxnSpMk id="15" creationId="{FE9FD66A-8A9A-054F-EB96-815D2B36E49A}"/>
          </ac:cxnSpMkLst>
        </pc:cxnChg>
        <pc:cxnChg chg="mod">
          <ac:chgData name="Bo Tang" userId="332dbdf67b1791cd" providerId="LiveId" clId="{689358FF-BA15-46ED-B23E-2C8B180D406D}" dt="2025-01-30T13:08:25.769" v="320" actId="208"/>
          <ac:cxnSpMkLst>
            <pc:docMk/>
            <pc:sldMk cId="3270898817" sldId="256"/>
            <ac:cxnSpMk id="296" creationId="{3972EB48-F71C-01E5-88A6-EB40F9C3D5C8}"/>
          </ac:cxnSpMkLst>
        </pc:cxnChg>
        <pc:cxnChg chg="mod">
          <ac:chgData name="Bo Tang" userId="332dbdf67b1791cd" providerId="LiveId" clId="{689358FF-BA15-46ED-B23E-2C8B180D406D}" dt="2025-01-30T12:58:37.573" v="47" actId="692"/>
          <ac:cxnSpMkLst>
            <pc:docMk/>
            <pc:sldMk cId="3270898817" sldId="256"/>
            <ac:cxnSpMk id="298" creationId="{DCFEAA5D-0A24-A4BE-B3C5-D96A7CAA3123}"/>
          </ac:cxnSpMkLst>
        </pc:cxnChg>
        <pc:cxnChg chg="mod">
          <ac:chgData name="Bo Tang" userId="332dbdf67b1791cd" providerId="LiveId" clId="{689358FF-BA15-46ED-B23E-2C8B180D406D}" dt="2025-01-30T13:08:23.102" v="319" actId="208"/>
          <ac:cxnSpMkLst>
            <pc:docMk/>
            <pc:sldMk cId="3270898817" sldId="256"/>
            <ac:cxnSpMk id="299" creationId="{50AE717F-617F-D724-2494-CE1CA0FD2E32}"/>
          </ac:cxnSpMkLst>
        </pc:cxnChg>
        <pc:cxnChg chg="mod">
          <ac:chgData name="Bo Tang" userId="332dbdf67b1791cd" providerId="LiveId" clId="{689358FF-BA15-46ED-B23E-2C8B180D406D}" dt="2025-01-30T13:25:44.399" v="356" actId="208"/>
          <ac:cxnSpMkLst>
            <pc:docMk/>
            <pc:sldMk cId="3270898817" sldId="256"/>
            <ac:cxnSpMk id="408" creationId="{4CC38F53-FB8B-B16D-9560-F5BAD53F2EBD}"/>
          </ac:cxnSpMkLst>
        </pc:cxnChg>
      </pc:sldChg>
      <pc:sldMasterChg chg="modSp modSldLayout">
        <pc:chgData name="Bo Tang" userId="332dbdf67b1791cd" providerId="LiveId" clId="{689358FF-BA15-46ED-B23E-2C8B180D406D}" dt="2025-01-30T13:01:17.745" v="55"/>
        <pc:sldMasterMkLst>
          <pc:docMk/>
          <pc:sldMasterMk cId="4241721188" sldId="2147483660"/>
        </pc:sldMasterMkLst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1-30T13:01:17.745" v="55"/>
          <ac:spMkLst>
            <pc:docMk/>
            <pc:sldMasterMk cId="4241721188" sldId="2147483660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808603122" sldId="2147483661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808603122" sldId="214748366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808603122" sldId="214748366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996211996" sldId="2147483663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996211996" sldId="214748366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996211996" sldId="214748366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1705797373" sldId="2147483664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705797373" sldId="2147483664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705797373" sldId="214748366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3205062016" sldId="2147483665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205062016" sldId="214748366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3152629499" sldId="2147483668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152629499" sldId="2147483668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152629499" sldId="2147483668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3152629499" sldId="21474836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2161715350" sldId="2147483669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2161715350" sldId="214748366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2161715350" sldId="2147483669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2161715350" sldId="214748366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1:17.745" v="55"/>
          <pc:sldLayoutMkLst>
            <pc:docMk/>
            <pc:sldMasterMk cId="4241721188" sldId="2147483660"/>
            <pc:sldLayoutMk cId="145927880" sldId="2147483671"/>
          </pc:sldLayoutMkLst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45927880" sldId="214748367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1:17.745" v="55"/>
            <ac:spMkLst>
              <pc:docMk/>
              <pc:sldMasterMk cId="4241721188" sldId="2147483660"/>
              <pc:sldLayoutMk cId="14592788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89358FF-BA15-46ED-B23E-2C8B180D406D}" dt="2025-01-30T13:02:03.398" v="62"/>
        <pc:sldMasterMkLst>
          <pc:docMk/>
          <pc:sldMasterMk cId="2170115041" sldId="2147483672"/>
        </pc:sldMasterMkLst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3.398" v="62"/>
          <ac:spMkLst>
            <pc:docMk/>
            <pc:sldMasterMk cId="2170115041" sldId="2147483672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662737536" sldId="2147483673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662737536" sldId="214748367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662737536" sldId="214748367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3797780985" sldId="2147483675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797780985" sldId="214748367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797780985" sldId="214748367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3692623608" sldId="2147483676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692623608" sldId="2147483676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3692623608" sldId="214748367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1986926168" sldId="2147483677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986926168" sldId="2147483677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112866157" sldId="2147483680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112866157" sldId="2147483680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112866157" sldId="2147483680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112866157" sldId="214748368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1113376687" sldId="2147483681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113376687" sldId="2147483681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113376687" sldId="2147483681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1113376687" sldId="2147483681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3.398" v="62"/>
          <pc:sldLayoutMkLst>
            <pc:docMk/>
            <pc:sldMasterMk cId="2170115041" sldId="2147483672"/>
            <pc:sldLayoutMk cId="2535837298" sldId="2147483683"/>
          </pc:sldLayoutMkLst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535837298" sldId="214748368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3.398" v="62"/>
            <ac:spMkLst>
              <pc:docMk/>
              <pc:sldMasterMk cId="2170115041" sldId="2147483672"/>
              <pc:sldLayoutMk cId="253583729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89358FF-BA15-46ED-B23E-2C8B180D406D}" dt="2025-01-30T13:02:01.966" v="60"/>
        <pc:sldMasterMkLst>
          <pc:docMk/>
          <pc:sldMasterMk cId="3781391442" sldId="2147483684"/>
        </pc:sldMasterMkLst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2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3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4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5" creationId="{00000000-0000-0000-0000-000000000000}"/>
          </ac:spMkLst>
        </pc:spChg>
        <pc:spChg chg="mod">
          <ac:chgData name="Bo Tang" userId="332dbdf67b1791cd" providerId="LiveId" clId="{689358FF-BA15-46ED-B23E-2C8B180D406D}" dt="2025-01-30T13:02:01.966" v="60"/>
          <ac:spMkLst>
            <pc:docMk/>
            <pc:sldMasterMk cId="3781391442" sldId="2147483684"/>
            <ac:spMk id="6" creationId="{00000000-0000-0000-0000-000000000000}"/>
          </ac:spMkLst>
        </pc:sp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164807545" sldId="2147483685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64807545" sldId="214748368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64807545" sldId="214748368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3109626375" sldId="2147483687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3109626375" sldId="2147483687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3109626375" sldId="214748368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2937986883" sldId="2147483688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2937986883" sldId="2147483688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2937986883" sldId="214748368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1331404185" sldId="2147483689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4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5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1331404185" sldId="2147483689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57160811" sldId="2147483692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57160811" sldId="2147483692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57160811" sldId="2147483692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57160811" sldId="214748369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443294850" sldId="2147483693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443294850" sldId="2147483693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443294850" sldId="2147483693"/>
              <ac:spMk id="3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443294850" sldId="2147483693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89358FF-BA15-46ED-B23E-2C8B180D406D}" dt="2025-01-30T13:02:01.966" v="60"/>
          <pc:sldLayoutMkLst>
            <pc:docMk/>
            <pc:sldMasterMk cId="3781391442" sldId="2147483684"/>
            <pc:sldLayoutMk cId="640618629" sldId="2147483695"/>
          </pc:sldLayoutMkLst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640618629" sldId="2147483695"/>
              <ac:spMk id="2" creationId="{00000000-0000-0000-0000-000000000000}"/>
            </ac:spMkLst>
          </pc:spChg>
          <pc:spChg chg="mod">
            <ac:chgData name="Bo Tang" userId="332dbdf67b1791cd" providerId="LiveId" clId="{689358FF-BA15-46ED-B23E-2C8B180D406D}" dt="2025-01-30T13:02:01.966" v="60"/>
            <ac:spMkLst>
              <pc:docMk/>
              <pc:sldMasterMk cId="3781391442" sldId="2147483684"/>
              <pc:sldLayoutMk cId="640618629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272011"/>
            <a:ext cx="5440680" cy="270594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82310"/>
            <a:ext cx="4800600" cy="187653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13808"/>
            <a:ext cx="138017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13808"/>
            <a:ext cx="406050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2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937705"/>
            <a:ext cx="5520690" cy="3233102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201393"/>
            <a:ext cx="5520690" cy="1700212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069042"/>
            <a:ext cx="27203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069042"/>
            <a:ext cx="272034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13810"/>
            <a:ext cx="552069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905318"/>
            <a:ext cx="2707838" cy="93376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839085"/>
            <a:ext cx="270783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905318"/>
            <a:ext cx="2721174" cy="933767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839085"/>
            <a:ext cx="2721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8160"/>
            <a:ext cx="2064425" cy="18135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19083"/>
            <a:ext cx="3240405" cy="552344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331720"/>
            <a:ext cx="2064425" cy="431980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18160"/>
            <a:ext cx="2064425" cy="18135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19083"/>
            <a:ext cx="3240405" cy="552344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331720"/>
            <a:ext cx="2064425" cy="431980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13810"/>
            <a:ext cx="552069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069042"/>
            <a:ext cx="552069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203865"/>
            <a:ext cx="14401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B6C32-9724-4C8D-9200-797453C8E95D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203865"/>
            <a:ext cx="2160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203865"/>
            <a:ext cx="14401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835EE-36B6-4687-9838-DE9F9BEC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50E512B-5DE6-A918-94D1-4F8280DBBC72}"/>
              </a:ext>
            </a:extLst>
          </p:cNvPr>
          <p:cNvGrpSpPr/>
          <p:nvPr/>
        </p:nvGrpSpPr>
        <p:grpSpPr>
          <a:xfrm>
            <a:off x="506788" y="103278"/>
            <a:ext cx="2360821" cy="2105439"/>
            <a:chOff x="873521" y="1278029"/>
            <a:chExt cx="2360821" cy="2105439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611F540D-1F91-6969-6595-9159DAAC237C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486C36A-E9DA-69C0-814E-2E3597656641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92AE6D0F-F84E-58D5-A91B-46C86DDCE18D}"/>
                  </a:ext>
                </a:extLst>
              </p:cNvPr>
              <p:cNvSpPr/>
              <p:nvPr/>
            </p:nvSpPr>
            <p:spPr>
              <a:xfrm>
                <a:off x="1810067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5C837087-CCFC-F39C-7D7D-4B684958C16D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5CC4B50-E03D-007F-E2A3-7FAD145B5C9B}"/>
                    </a:ext>
                  </a:extLst>
                </p:cNvPr>
                <p:cNvSpPr txBox="1"/>
                <p:nvPr/>
              </p:nvSpPr>
              <p:spPr>
                <a:xfrm>
                  <a:off x="873521" y="2712835"/>
                  <a:ext cx="2360821" cy="6706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 problem parameters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𝝃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5CC4B50-E03D-007F-E2A3-7FAD145B5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21" y="2712835"/>
                  <a:ext cx="2360821" cy="670633"/>
                </a:xfrm>
                <a:prstGeom prst="rect">
                  <a:avLst/>
                </a:prstGeom>
                <a:blipFill>
                  <a:blip r:embed="rId2"/>
                  <a:stretch>
                    <a:fillRect t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7526ACE-2D4A-46C4-4BC2-53D264A9B5F6}"/>
              </a:ext>
            </a:extLst>
          </p:cNvPr>
          <p:cNvGrpSpPr/>
          <p:nvPr/>
        </p:nvGrpSpPr>
        <p:grpSpPr>
          <a:xfrm>
            <a:off x="3134824" y="103280"/>
            <a:ext cx="2678836" cy="2100546"/>
            <a:chOff x="4187358" y="1713459"/>
            <a:chExt cx="2678836" cy="2100548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A01A0429-E378-D91C-6DC3-20FB72A22D4A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43DD1F4-52E1-EEE7-54C8-021FB8B45510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5BBA0B7-C51A-9893-9AE8-57B810F853F9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FBB8C73-DE4B-C232-A8FE-913B7EBC5D90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CC094B8-5048-62C1-654A-A7A1E479A2D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AE83809-3A29-08CE-3550-2FE7D97A577E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829E59F-74F9-B06F-FB5D-F2C6050CA062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88479C5-23D2-8B42-858A-DE21668DAC76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F408B5EA-3CD9-64C9-A7FB-27F320CF5B8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9F1EC28E-0E7C-66BB-8F3E-DDD6D44B85A9}"/>
                  </a:ext>
                </a:extLst>
              </p:cNvPr>
              <p:cNvCxnSpPr>
                <a:stCxn id="223" idx="6"/>
                <a:endCxn id="227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BE480BD-7670-F37E-943A-F1EBBA734DB7}"/>
                  </a:ext>
                </a:extLst>
              </p:cNvPr>
              <p:cNvCxnSpPr>
                <a:cxnSpLocks/>
                <a:stCxn id="223" idx="6"/>
                <a:endCxn id="226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1241BEE7-9B34-E44A-5C6A-B6556EA6C554}"/>
                  </a:ext>
                </a:extLst>
              </p:cNvPr>
              <p:cNvCxnSpPr>
                <a:cxnSpLocks/>
                <a:stCxn id="223" idx="6"/>
                <a:endCxn id="228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3815F55-2D22-77B3-85F0-8D29855B6820}"/>
                  </a:ext>
                </a:extLst>
              </p:cNvPr>
              <p:cNvCxnSpPr>
                <a:cxnSpLocks/>
                <a:stCxn id="224" idx="6"/>
                <a:endCxn id="226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A057328-0902-C6F4-10E8-771BB726F8B2}"/>
                  </a:ext>
                </a:extLst>
              </p:cNvPr>
              <p:cNvCxnSpPr>
                <a:cxnSpLocks/>
                <a:stCxn id="224" idx="6"/>
                <a:endCxn id="227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0623F93D-870B-D5A7-D0BA-D5BBAB2BE0BB}"/>
                  </a:ext>
                </a:extLst>
              </p:cNvPr>
              <p:cNvCxnSpPr>
                <a:cxnSpLocks/>
                <a:stCxn id="224" idx="6"/>
                <a:endCxn id="228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41F53FC-582C-B07A-69C7-7356E52C84E4}"/>
                  </a:ext>
                </a:extLst>
              </p:cNvPr>
              <p:cNvCxnSpPr>
                <a:cxnSpLocks/>
                <a:stCxn id="225" idx="6"/>
                <a:endCxn id="226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1947E744-95F0-C9AB-0D68-7C3A976F5DCF}"/>
                  </a:ext>
                </a:extLst>
              </p:cNvPr>
              <p:cNvCxnSpPr>
                <a:cxnSpLocks/>
                <a:stCxn id="225" idx="6"/>
                <a:endCxn id="227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D2A81B7-9EE5-13A6-577C-2697610596F1}"/>
                  </a:ext>
                </a:extLst>
              </p:cNvPr>
              <p:cNvCxnSpPr>
                <a:cxnSpLocks/>
                <a:stCxn id="225" idx="6"/>
                <a:endCxn id="228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D65A8EF-04DC-3B51-0854-E7120BD8E0CE}"/>
                  </a:ext>
                </a:extLst>
              </p:cNvPr>
              <p:cNvCxnSpPr>
                <a:cxnSpLocks/>
                <a:stCxn id="226" idx="6"/>
                <a:endCxn id="229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81FBAE37-69FD-C919-33CA-0DBE2B64B0C9}"/>
                  </a:ext>
                </a:extLst>
              </p:cNvPr>
              <p:cNvCxnSpPr>
                <a:cxnSpLocks/>
                <a:stCxn id="226" idx="6"/>
                <a:endCxn id="230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869F7CA-C62C-51FC-9BDA-DFD05CE7824D}"/>
                  </a:ext>
                </a:extLst>
              </p:cNvPr>
              <p:cNvCxnSpPr>
                <a:cxnSpLocks/>
                <a:stCxn id="227" idx="6"/>
                <a:endCxn id="229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576D2F84-99B0-3BE2-F6FB-35578AB07127}"/>
                  </a:ext>
                </a:extLst>
              </p:cNvPr>
              <p:cNvCxnSpPr>
                <a:cxnSpLocks/>
                <a:stCxn id="227" idx="6"/>
                <a:endCxn id="230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2FE9CA6-772B-1A63-BCAC-401E262440E2}"/>
                  </a:ext>
                </a:extLst>
              </p:cNvPr>
              <p:cNvCxnSpPr>
                <a:cxnSpLocks/>
                <a:stCxn id="230" idx="2"/>
                <a:endCxn id="228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45A0A7A-221E-E327-5AB7-41DC3219222A}"/>
                  </a:ext>
                </a:extLst>
              </p:cNvPr>
              <p:cNvCxnSpPr>
                <a:cxnSpLocks/>
                <a:stCxn id="228" idx="6"/>
                <a:endCxn id="229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2FE3DFB-E84C-1BD0-0918-DA7081BBDF49}"/>
                    </a:ext>
                  </a:extLst>
                </p:cNvPr>
                <p:cNvSpPr txBox="1"/>
                <p:nvPr/>
              </p:nvSpPr>
              <p:spPr>
                <a:xfrm>
                  <a:off x="4187358" y="3126234"/>
                  <a:ext cx="2678836" cy="6877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Continuous Relaxation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A2FE3DFB-E84C-1BD0-0918-DA7081BBD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358" y="3126234"/>
                  <a:ext cx="2678836" cy="687773"/>
                </a:xfrm>
                <a:prstGeom prst="rect">
                  <a:avLst/>
                </a:prstGeom>
                <a:blipFill>
                  <a:blip r:embed="rId3"/>
                  <a:stretch>
                    <a:fillRect l="-909" t="-2655" r="-682" b="-13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4555E51E-2564-E35A-8489-994DFC1F90B8}"/>
              </a:ext>
            </a:extLst>
          </p:cNvPr>
          <p:cNvGrpSpPr/>
          <p:nvPr/>
        </p:nvGrpSpPr>
        <p:grpSpPr>
          <a:xfrm>
            <a:off x="3094429" y="2721762"/>
            <a:ext cx="2678837" cy="2221830"/>
            <a:chOff x="5430867" y="45374"/>
            <a:chExt cx="2678837" cy="2221830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F82BC6E-BC1B-7C50-23FB-49B3BC910864}"/>
                </a:ext>
              </a:extLst>
            </p:cNvPr>
            <p:cNvGrpSpPr/>
            <p:nvPr/>
          </p:nvGrpSpPr>
          <p:grpSpPr>
            <a:xfrm>
              <a:off x="6003404" y="45374"/>
              <a:ext cx="1801011" cy="1499902"/>
              <a:chOff x="6003404" y="45374"/>
              <a:chExt cx="1801011" cy="1499902"/>
            </a:xfrm>
          </p:grpSpPr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68075CE-ADFA-12BB-651D-14095C58798C}"/>
                  </a:ext>
                </a:extLst>
              </p:cNvPr>
              <p:cNvSpPr/>
              <p:nvPr/>
            </p:nvSpPr>
            <p:spPr>
              <a:xfrm>
                <a:off x="6213475" y="571500"/>
                <a:ext cx="869950" cy="866775"/>
              </a:xfrm>
              <a:custGeom>
                <a:avLst/>
                <a:gdLst>
                  <a:gd name="connsiteX0" fmla="*/ 0 w 869950"/>
                  <a:gd name="connsiteY0" fmla="*/ 6350 h 866775"/>
                  <a:gd name="connsiteX1" fmla="*/ 0 w 869950"/>
                  <a:gd name="connsiteY1" fmla="*/ 866775 h 866775"/>
                  <a:gd name="connsiteX2" fmla="*/ 869950 w 869950"/>
                  <a:gd name="connsiteY2" fmla="*/ 866775 h 866775"/>
                  <a:gd name="connsiteX3" fmla="*/ 869950 w 869950"/>
                  <a:gd name="connsiteY3" fmla="*/ 285750 h 866775"/>
                  <a:gd name="connsiteX4" fmla="*/ 288925 w 869950"/>
                  <a:gd name="connsiteY4" fmla="*/ 0 h 866775"/>
                  <a:gd name="connsiteX5" fmla="*/ 0 w 869950"/>
                  <a:gd name="connsiteY5" fmla="*/ 635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9950" h="866775">
                    <a:moveTo>
                      <a:pt x="0" y="6350"/>
                    </a:moveTo>
                    <a:lnTo>
                      <a:pt x="0" y="866775"/>
                    </a:lnTo>
                    <a:lnTo>
                      <a:pt x="869950" y="866775"/>
                    </a:lnTo>
                    <a:lnTo>
                      <a:pt x="869950" y="285750"/>
                    </a:lnTo>
                    <a:lnTo>
                      <a:pt x="288925" y="0"/>
                    </a:lnTo>
                    <a:lnTo>
                      <a:pt x="0" y="6350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82C9ADF-7CDE-D6B3-459F-83939398AB5E}"/>
                  </a:ext>
                </a:extLst>
              </p:cNvPr>
              <p:cNvSpPr/>
              <p:nvPr/>
            </p:nvSpPr>
            <p:spPr>
              <a:xfrm>
                <a:off x="6202478" y="485584"/>
                <a:ext cx="1135616" cy="941769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65D5861-3928-AE77-7437-EBE175DFE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3404" y="436832"/>
                <a:ext cx="1801011" cy="450366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CCE15822-6777-F363-410F-325A91AB8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6055" y="411276"/>
                <a:ext cx="337250" cy="11340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7A73A563-1418-2D66-15C7-FF3F68561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090" y="87746"/>
                <a:ext cx="640455" cy="1339607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C3682A85-803D-FF40-5A7E-0E1048BD2C64}"/>
                  </a:ext>
                </a:extLst>
              </p:cNvPr>
              <p:cNvCxnSpPr/>
              <p:nvPr/>
            </p:nvCxnSpPr>
            <p:spPr>
              <a:xfrm flipV="1">
                <a:off x="6214135" y="45374"/>
                <a:ext cx="0" cy="139181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8E9CC660-1431-91E0-3D1D-DA746B0C7B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714" y="1437192"/>
                <a:ext cx="1411017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4E0BB2D-7F38-41B3-05B6-4F2255A6102A}"/>
                  </a:ext>
                </a:extLst>
              </p:cNvPr>
              <p:cNvSpPr/>
              <p:nvPr/>
            </p:nvSpPr>
            <p:spPr>
              <a:xfrm>
                <a:off x="6169934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05DF9D8A-18C5-F46E-7795-6CD6A9EF9733}"/>
                  </a:ext>
                </a:extLst>
              </p:cNvPr>
              <p:cNvSpPr/>
              <p:nvPr/>
            </p:nvSpPr>
            <p:spPr>
              <a:xfrm>
                <a:off x="6459492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4CCE65C-4A2C-5596-107D-56CE09D8DB6B}"/>
                  </a:ext>
                </a:extLst>
              </p:cNvPr>
              <p:cNvSpPr/>
              <p:nvPr/>
            </p:nvSpPr>
            <p:spPr>
              <a:xfrm>
                <a:off x="6749050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900B74DE-141C-8480-617A-4DF234FC2420}"/>
                  </a:ext>
                </a:extLst>
              </p:cNvPr>
              <p:cNvSpPr/>
              <p:nvPr/>
            </p:nvSpPr>
            <p:spPr>
              <a:xfrm>
                <a:off x="7038608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D97BA4EF-A6E1-41BA-0DE0-764B344264FD}"/>
                  </a:ext>
                </a:extLst>
              </p:cNvPr>
              <p:cNvSpPr/>
              <p:nvPr/>
            </p:nvSpPr>
            <p:spPr>
              <a:xfrm>
                <a:off x="7328166" y="1393349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DE4667A-016E-D7E1-3263-1B05207FB740}"/>
                  </a:ext>
                </a:extLst>
              </p:cNvPr>
              <p:cNvSpPr/>
              <p:nvPr/>
            </p:nvSpPr>
            <p:spPr>
              <a:xfrm>
                <a:off x="6170294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A2BF665-7443-397D-BB6B-333321DB0E78}"/>
                  </a:ext>
                </a:extLst>
              </p:cNvPr>
              <p:cNvSpPr/>
              <p:nvPr/>
            </p:nvSpPr>
            <p:spPr>
              <a:xfrm>
                <a:off x="6459852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DCA3F1-1A14-6A67-3C37-205443F11C8B}"/>
                  </a:ext>
                </a:extLst>
              </p:cNvPr>
              <p:cNvSpPr/>
              <p:nvPr/>
            </p:nvSpPr>
            <p:spPr>
              <a:xfrm>
                <a:off x="6749410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85F404D9-EB7F-90D8-6176-92EF22207A44}"/>
                  </a:ext>
                </a:extLst>
              </p:cNvPr>
              <p:cNvSpPr/>
              <p:nvPr/>
            </p:nvSpPr>
            <p:spPr>
              <a:xfrm>
                <a:off x="7038968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5E0AEB53-E6BC-C2FD-F77B-45B463ED86A7}"/>
                  </a:ext>
                </a:extLst>
              </p:cNvPr>
              <p:cNvSpPr/>
              <p:nvPr/>
            </p:nvSpPr>
            <p:spPr>
              <a:xfrm>
                <a:off x="7328526" y="110659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1B3C1AEE-9464-E9D5-B109-3E95B1948FE3}"/>
                  </a:ext>
                </a:extLst>
              </p:cNvPr>
              <p:cNvSpPr/>
              <p:nvPr/>
            </p:nvSpPr>
            <p:spPr>
              <a:xfrm>
                <a:off x="6169934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B2602CF-C24A-B8CE-AE00-D2DD29F3AC06}"/>
                  </a:ext>
                </a:extLst>
              </p:cNvPr>
              <p:cNvSpPr/>
              <p:nvPr/>
            </p:nvSpPr>
            <p:spPr>
              <a:xfrm>
                <a:off x="6459492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B5CED791-47E8-9BC9-A767-F161B1757B30}"/>
                  </a:ext>
                </a:extLst>
              </p:cNvPr>
              <p:cNvSpPr/>
              <p:nvPr/>
            </p:nvSpPr>
            <p:spPr>
              <a:xfrm>
                <a:off x="6749050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7749CD8-0B30-4DAA-C4AA-B46E7F230ED3}"/>
                  </a:ext>
                </a:extLst>
              </p:cNvPr>
              <p:cNvSpPr/>
              <p:nvPr/>
            </p:nvSpPr>
            <p:spPr>
              <a:xfrm>
                <a:off x="7038608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B648A96-8AF9-7461-ECE1-DA8723734E9B}"/>
                  </a:ext>
                </a:extLst>
              </p:cNvPr>
              <p:cNvSpPr/>
              <p:nvPr/>
            </p:nvSpPr>
            <p:spPr>
              <a:xfrm>
                <a:off x="7328166" y="819834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AAF907F-4D07-DE7E-F066-19B6CAE75398}"/>
                  </a:ext>
                </a:extLst>
              </p:cNvPr>
              <p:cNvSpPr/>
              <p:nvPr/>
            </p:nvSpPr>
            <p:spPr>
              <a:xfrm>
                <a:off x="6169934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4C5F244-6460-AC54-DF63-D16DCD75C63F}"/>
                  </a:ext>
                </a:extLst>
              </p:cNvPr>
              <p:cNvSpPr/>
              <p:nvPr/>
            </p:nvSpPr>
            <p:spPr>
              <a:xfrm>
                <a:off x="6459492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61B30F4A-B82C-0777-6B5A-1FA05B35BE3D}"/>
                  </a:ext>
                </a:extLst>
              </p:cNvPr>
              <p:cNvSpPr/>
              <p:nvPr/>
            </p:nvSpPr>
            <p:spPr>
              <a:xfrm>
                <a:off x="6749050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F3350ADB-18B0-8F4F-971D-5EF2B6A39734}"/>
                  </a:ext>
                </a:extLst>
              </p:cNvPr>
              <p:cNvSpPr/>
              <p:nvPr/>
            </p:nvSpPr>
            <p:spPr>
              <a:xfrm>
                <a:off x="7038608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F2083159-AA1D-F52F-345B-98D5E6CE6B4A}"/>
                  </a:ext>
                </a:extLst>
              </p:cNvPr>
              <p:cNvSpPr/>
              <p:nvPr/>
            </p:nvSpPr>
            <p:spPr>
              <a:xfrm>
                <a:off x="7328166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B211901-1E78-A507-D4DA-153DA2CB6B1D}"/>
                  </a:ext>
                </a:extLst>
              </p:cNvPr>
              <p:cNvSpPr/>
              <p:nvPr/>
            </p:nvSpPr>
            <p:spPr>
              <a:xfrm>
                <a:off x="6169934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14C72EE4-9BA8-6493-3B52-DA82510CF011}"/>
                  </a:ext>
                </a:extLst>
              </p:cNvPr>
              <p:cNvSpPr/>
              <p:nvPr/>
            </p:nvSpPr>
            <p:spPr>
              <a:xfrm>
                <a:off x="6459492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7764E99D-3F6D-4149-6D8F-7569D3AEFE26}"/>
                  </a:ext>
                </a:extLst>
              </p:cNvPr>
              <p:cNvSpPr/>
              <p:nvPr/>
            </p:nvSpPr>
            <p:spPr>
              <a:xfrm>
                <a:off x="6749050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790C9553-F23E-DA9B-BE55-4980E8CF00CD}"/>
                  </a:ext>
                </a:extLst>
              </p:cNvPr>
              <p:cNvSpPr/>
              <p:nvPr/>
            </p:nvSpPr>
            <p:spPr>
              <a:xfrm>
                <a:off x="7038608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80B34F7-7247-0CC6-5422-6C2D103FFBC4}"/>
                  </a:ext>
                </a:extLst>
              </p:cNvPr>
              <p:cNvSpPr/>
              <p:nvPr/>
            </p:nvSpPr>
            <p:spPr>
              <a:xfrm>
                <a:off x="7328166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6128252-3356-2879-3CDA-7EA49CF166E8}"/>
                    </a:ext>
                  </a:extLst>
                </p:cNvPr>
                <p:cNvSpPr txBox="1"/>
                <p:nvPr/>
              </p:nvSpPr>
              <p:spPr>
                <a:xfrm>
                  <a:off x="5430867" y="1577335"/>
                  <a:ext cx="2678837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ounding correction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integrality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6128252-3356-2879-3CDA-7EA49CF16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867" y="1577335"/>
                  <a:ext cx="2678837" cy="689869"/>
                </a:xfrm>
                <a:prstGeom prst="rect">
                  <a:avLst/>
                </a:prstGeom>
                <a:blipFill>
                  <a:blip r:embed="rId4"/>
                  <a:stretch>
                    <a:fillRect t="-5310" r="-456" b="-35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6F73B70-ED6C-C50D-529E-D5FAECD665C6}"/>
              </a:ext>
            </a:extLst>
          </p:cNvPr>
          <p:cNvGrpSpPr/>
          <p:nvPr/>
        </p:nvGrpSpPr>
        <p:grpSpPr>
          <a:xfrm>
            <a:off x="295658" y="2837252"/>
            <a:ext cx="2678837" cy="2126463"/>
            <a:chOff x="9248581" y="1192590"/>
            <a:chExt cx="2678837" cy="2126463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8086A28E-A6D7-CF35-9A64-0C951B1BB86B}"/>
                </a:ext>
              </a:extLst>
            </p:cNvPr>
            <p:cNvGrpSpPr/>
            <p:nvPr/>
          </p:nvGrpSpPr>
          <p:grpSpPr>
            <a:xfrm>
              <a:off x="9457167" y="1192590"/>
              <a:ext cx="1929926" cy="1342813"/>
              <a:chOff x="9468107" y="1201897"/>
              <a:chExt cx="1725146" cy="1200329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D552DFDC-B4F5-B3DA-F18F-DD4837A59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4013" y="1775966"/>
                <a:ext cx="155944" cy="18905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ight Triangle 284">
                <a:extLst>
                  <a:ext uri="{FF2B5EF4-FFF2-40B4-BE49-F238E27FC236}">
                    <a16:creationId xmlns:a16="http://schemas.microsoft.com/office/drawing/2014/main" id="{3D740785-CC29-4B11-E591-D22F54333B3D}"/>
                  </a:ext>
                </a:extLst>
              </p:cNvPr>
              <p:cNvSpPr/>
              <p:nvPr/>
            </p:nvSpPr>
            <p:spPr>
              <a:xfrm flipH="1">
                <a:off x="9721947" y="1201897"/>
                <a:ext cx="1455223" cy="1200329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D48088D-8611-E4E0-708B-A8EA787A3732}"/>
                  </a:ext>
                </a:extLst>
              </p:cNvPr>
              <p:cNvGrpSpPr/>
              <p:nvPr/>
            </p:nvGrpSpPr>
            <p:grpSpPr>
              <a:xfrm>
                <a:off x="9468107" y="1215549"/>
                <a:ext cx="1725146" cy="1171832"/>
                <a:chOff x="3483036" y="3980788"/>
                <a:chExt cx="2879209" cy="1955748"/>
              </a:xfrm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1901652D-CA48-291B-EA2A-E9C03A66BC0E}"/>
                    </a:ext>
                  </a:extLst>
                </p:cNvPr>
                <p:cNvSpPr/>
                <p:nvPr/>
              </p:nvSpPr>
              <p:spPr>
                <a:xfrm rot="281670">
                  <a:off x="3483036" y="3980788"/>
                  <a:ext cx="2879209" cy="1955748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1F4D0141-11D1-BC28-FB19-5A057B90A6A8}"/>
                    </a:ext>
                  </a:extLst>
                </p:cNvPr>
                <p:cNvSpPr/>
                <p:nvPr/>
              </p:nvSpPr>
              <p:spPr>
                <a:xfrm rot="281670">
                  <a:off x="3682764" y="4302597"/>
                  <a:ext cx="1969769" cy="1338503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6668952F-DA5D-9DE9-25C2-D87C62E6ACF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8845A5B5-AF2D-E645-8CA0-72E39E05BDE6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E64B539-DA1A-E1E7-8943-319D518CB3A2}"/>
                  </a:ext>
                </a:extLst>
              </p:cNvPr>
              <p:cNvCxnSpPr>
                <a:cxnSpLocks/>
                <a:stCxn id="285" idx="4"/>
                <a:endCxn id="285" idx="0"/>
              </p:cNvCxnSpPr>
              <p:nvPr/>
            </p:nvCxnSpPr>
            <p:spPr>
              <a:xfrm flipV="1">
                <a:off x="9721947" y="1201897"/>
                <a:ext cx="1455223" cy="1200329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0220972-16E5-A801-2D71-3FB9FC2C8521}"/>
                  </a:ext>
                </a:extLst>
              </p:cNvPr>
              <p:cNvSpPr/>
              <p:nvPr/>
            </p:nvSpPr>
            <p:spPr>
              <a:xfrm>
                <a:off x="10199921" y="1895570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AB7A9399-7DA5-2318-F371-B84DEFDF8955}"/>
                    </a:ext>
                  </a:extLst>
                </p:cNvPr>
                <p:cNvSpPr txBox="1"/>
                <p:nvPr/>
              </p:nvSpPr>
              <p:spPr>
                <a:xfrm>
                  <a:off x="9248581" y="2672722"/>
                  <a:ext cx="26788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Loss function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Constraint Penalties</a:t>
                  </a: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AB7A9399-7DA5-2318-F371-B84DEFDF8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581" y="2672722"/>
                  <a:ext cx="2678837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59AD0C48-68AB-4FAA-19F4-4949A05F4806}"/>
              </a:ext>
            </a:extLst>
          </p:cNvPr>
          <p:cNvCxnSpPr/>
          <p:nvPr/>
        </p:nvCxnSpPr>
        <p:spPr>
          <a:xfrm>
            <a:off x="2524340" y="680601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A8B8B1A-BEBB-6D88-18E1-B99E5E10BABD}"/>
              </a:ext>
            </a:extLst>
          </p:cNvPr>
          <p:cNvGrpSpPr/>
          <p:nvPr/>
        </p:nvGrpSpPr>
        <p:grpSpPr>
          <a:xfrm>
            <a:off x="2635815" y="3584047"/>
            <a:ext cx="992218" cy="236487"/>
            <a:chOff x="3398807" y="5356459"/>
            <a:chExt cx="1290479" cy="236487"/>
          </a:xfrm>
        </p:grpSpPr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DCFEAA5D-0A24-A4BE-B3C5-D96A7CAA3123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0AE717F-617F-D724-2494-CE1CA0FD2E32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6CAEC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5775C1B-A240-9BE7-8101-1AF16B92A406}"/>
                  </a:ext>
                </a:extLst>
              </p:cNvPr>
              <p:cNvSpPr txBox="1"/>
              <p:nvPr/>
            </p:nvSpPr>
            <p:spPr>
              <a:xfrm>
                <a:off x="2818980" y="351505"/>
                <a:ext cx="393549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5775C1B-A240-9BE7-8101-1AF16B92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80" y="351505"/>
                <a:ext cx="393549" cy="314702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1276EDC-591B-7CC1-A6CD-FBF16B6DDF08}"/>
              </a:ext>
            </a:extLst>
          </p:cNvPr>
          <p:cNvGrpSpPr/>
          <p:nvPr/>
        </p:nvGrpSpPr>
        <p:grpSpPr>
          <a:xfrm>
            <a:off x="4277467" y="2178514"/>
            <a:ext cx="2382096" cy="4586682"/>
            <a:chOff x="4230349" y="2524013"/>
            <a:chExt cx="2382096" cy="4586681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2C64B8C-4ACC-A250-C28A-1DB11B7E60C8}"/>
                </a:ext>
              </a:extLst>
            </p:cNvPr>
            <p:cNvGrpSpPr/>
            <p:nvPr/>
          </p:nvGrpSpPr>
          <p:grpSpPr>
            <a:xfrm rot="5400000">
              <a:off x="4102473" y="2651889"/>
              <a:ext cx="492240" cy="236487"/>
              <a:chOff x="3398807" y="5356459"/>
              <a:chExt cx="1290479" cy="236487"/>
            </a:xfrm>
          </p:grpSpPr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6B7CB3B-C967-A282-562E-2FF5B7B4AA9A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3972EB48-F71C-01E5-88A6-EB40F9C3D5C8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54FED92-FCD8-0539-270E-C11DC0A3C4FC}"/>
                    </a:ext>
                  </a:extLst>
                </p:cNvPr>
                <p:cNvSpPr txBox="1"/>
                <p:nvPr/>
              </p:nvSpPr>
              <p:spPr>
                <a:xfrm>
                  <a:off x="5184214" y="6795992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54FED92-FCD8-0539-270E-C11DC0A3C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214" y="6795992"/>
                  <a:ext cx="1428231" cy="3147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6D81157-1EE3-535E-6B44-84022297D7CA}"/>
                  </a:ext>
                </a:extLst>
              </p:cNvPr>
              <p:cNvSpPr txBox="1"/>
              <p:nvPr/>
            </p:nvSpPr>
            <p:spPr>
              <a:xfrm>
                <a:off x="2348076" y="3244119"/>
                <a:ext cx="1660197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6D81157-1EE3-535E-6B44-84022297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076" y="3244119"/>
                <a:ext cx="1660197" cy="31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C7F76A8-5F6D-4B76-69F8-3C54373226AC}"/>
              </a:ext>
            </a:extLst>
          </p:cNvPr>
          <p:cNvGrpSpPr/>
          <p:nvPr/>
        </p:nvGrpSpPr>
        <p:grpSpPr>
          <a:xfrm>
            <a:off x="2617063" y="1516054"/>
            <a:ext cx="1176904" cy="1235124"/>
            <a:chOff x="2569945" y="1861555"/>
            <a:chExt cx="1176904" cy="1235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40D93C21-C83A-90D7-968E-6A9C51128D12}"/>
                    </a:ext>
                  </a:extLst>
                </p:cNvPr>
                <p:cNvSpPr txBox="1"/>
                <p:nvPr/>
              </p:nvSpPr>
              <p:spPr>
                <a:xfrm>
                  <a:off x="2623716" y="2225460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40D93C21-C83A-90D7-968E-6A9C51128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716" y="2225460"/>
                  <a:ext cx="393549" cy="314702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16E7AC6-EBF7-0913-5D86-E22D46564873}"/>
                </a:ext>
              </a:extLst>
            </p:cNvPr>
            <p:cNvCxnSpPr>
              <a:cxnSpLocks/>
            </p:cNvCxnSpPr>
            <p:nvPr/>
          </p:nvCxnSpPr>
          <p:spPr>
            <a:xfrm>
              <a:off x="2569945" y="1861555"/>
              <a:ext cx="1176904" cy="1235124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0AD4BD-9943-23C8-BA59-EACF1F518D68}"/>
              </a:ext>
            </a:extLst>
          </p:cNvPr>
          <p:cNvGrpSpPr/>
          <p:nvPr/>
        </p:nvGrpSpPr>
        <p:grpSpPr>
          <a:xfrm>
            <a:off x="3109360" y="5647466"/>
            <a:ext cx="2678837" cy="2086029"/>
            <a:chOff x="3109360" y="5647466"/>
            <a:chExt cx="2678837" cy="2086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8D9FC8CD-9722-68F9-526D-A1EA7C1AAF99}"/>
                    </a:ext>
                  </a:extLst>
                </p:cNvPr>
                <p:cNvSpPr txBox="1"/>
                <p:nvPr/>
              </p:nvSpPr>
              <p:spPr>
                <a:xfrm>
                  <a:off x="3109360" y="7087164"/>
                  <a:ext cx="267883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Feasibility Projection</a:t>
                  </a: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integrality</m:t>
                      </m:r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8D9FC8CD-9722-68F9-526D-A1EA7C1AA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9360" y="7087164"/>
                  <a:ext cx="2678837" cy="646331"/>
                </a:xfrm>
                <a:prstGeom prst="rect">
                  <a:avLst/>
                </a:prstGeom>
                <a:blipFill>
                  <a:blip r:embed="rId10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0C462B3E-A23A-5805-80F1-A0548F7ADBA9}"/>
                </a:ext>
              </a:extLst>
            </p:cNvPr>
            <p:cNvGrpSpPr/>
            <p:nvPr/>
          </p:nvGrpSpPr>
          <p:grpSpPr>
            <a:xfrm>
              <a:off x="3681363" y="5647466"/>
              <a:ext cx="1462496" cy="1339166"/>
              <a:chOff x="3273989" y="6681601"/>
              <a:chExt cx="1611329" cy="1475448"/>
            </a:xfrm>
          </p:grpSpPr>
          <p:sp>
            <p:nvSpPr>
              <p:cNvPr id="313" name="Right Triangle 312">
                <a:extLst>
                  <a:ext uri="{FF2B5EF4-FFF2-40B4-BE49-F238E27FC236}">
                    <a16:creationId xmlns:a16="http://schemas.microsoft.com/office/drawing/2014/main" id="{DF19AF01-C7DC-EB7A-FB3B-57D7F0CC7A5B}"/>
                  </a:ext>
                </a:extLst>
              </p:cNvPr>
              <p:cNvSpPr/>
              <p:nvPr/>
            </p:nvSpPr>
            <p:spPr>
              <a:xfrm flipH="1">
                <a:off x="3354971" y="6773041"/>
                <a:ext cx="1530347" cy="1342813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FA89A3F-444D-8138-5761-CFF5DE2D64E2}"/>
                  </a:ext>
                </a:extLst>
              </p:cNvPr>
              <p:cNvCxnSpPr>
                <a:cxnSpLocks/>
                <a:stCxn id="313" idx="4"/>
                <a:endCxn id="313" idx="0"/>
              </p:cNvCxnSpPr>
              <p:nvPr/>
            </p:nvCxnSpPr>
            <p:spPr>
              <a:xfrm flipV="1">
                <a:off x="3354971" y="6773041"/>
                <a:ext cx="1530347" cy="1342813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7698816F-497F-D87E-0730-33FBE6D40DA6}"/>
                  </a:ext>
                </a:extLst>
              </p:cNvPr>
              <p:cNvSpPr/>
              <p:nvPr/>
            </p:nvSpPr>
            <p:spPr>
              <a:xfrm>
                <a:off x="3580916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0E840F84-05F3-9E46-A2F2-D732E925011F}"/>
                  </a:ext>
                </a:extLst>
              </p:cNvPr>
              <p:cNvSpPr/>
              <p:nvPr/>
            </p:nvSpPr>
            <p:spPr>
              <a:xfrm>
                <a:off x="3870474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0D187EF8-46F3-4B71-F449-D101042590AC}"/>
                  </a:ext>
                </a:extLst>
              </p:cNvPr>
              <p:cNvSpPr/>
              <p:nvPr/>
            </p:nvSpPr>
            <p:spPr>
              <a:xfrm>
                <a:off x="4160032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60219270-EBFA-0474-416D-8A35E9A8CA1A}"/>
                  </a:ext>
                </a:extLst>
              </p:cNvPr>
              <p:cNvSpPr/>
              <p:nvPr/>
            </p:nvSpPr>
            <p:spPr>
              <a:xfrm>
                <a:off x="4449590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42F81144-F550-D29B-9497-B1F5249EC152}"/>
                  </a:ext>
                </a:extLst>
              </p:cNvPr>
              <p:cNvSpPr/>
              <p:nvPr/>
            </p:nvSpPr>
            <p:spPr>
              <a:xfrm>
                <a:off x="4739148" y="8061376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E593662C-2186-1953-DC1E-C98E457909ED}"/>
                  </a:ext>
                </a:extLst>
              </p:cNvPr>
              <p:cNvSpPr/>
              <p:nvPr/>
            </p:nvSpPr>
            <p:spPr>
              <a:xfrm>
                <a:off x="3581276" y="777461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89271FB-C08C-983C-BF54-F6B38F9B232C}"/>
                  </a:ext>
                </a:extLst>
              </p:cNvPr>
              <p:cNvSpPr/>
              <p:nvPr/>
            </p:nvSpPr>
            <p:spPr>
              <a:xfrm>
                <a:off x="3870834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3A3EE907-15D8-75A8-3ED8-2AE326FE742B}"/>
                  </a:ext>
                </a:extLst>
              </p:cNvPr>
              <p:cNvSpPr/>
              <p:nvPr/>
            </p:nvSpPr>
            <p:spPr>
              <a:xfrm>
                <a:off x="4160392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D4C05E56-8F7D-539E-5EC8-5F24E84DF201}"/>
                  </a:ext>
                </a:extLst>
              </p:cNvPr>
              <p:cNvSpPr/>
              <p:nvPr/>
            </p:nvSpPr>
            <p:spPr>
              <a:xfrm>
                <a:off x="4449950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DA22B1BE-86D0-8902-CD71-BFCC21C50191}"/>
                  </a:ext>
                </a:extLst>
              </p:cNvPr>
              <p:cNvSpPr/>
              <p:nvPr/>
            </p:nvSpPr>
            <p:spPr>
              <a:xfrm>
                <a:off x="4739508" y="777461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67B4C0C3-F79F-5E1D-613B-A94F797C5F59}"/>
                  </a:ext>
                </a:extLst>
              </p:cNvPr>
              <p:cNvSpPr/>
              <p:nvPr/>
            </p:nvSpPr>
            <p:spPr>
              <a:xfrm>
                <a:off x="3580916" y="7487861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F4E35D42-6C93-EA14-DC06-732C30ECCD41}"/>
                  </a:ext>
                </a:extLst>
              </p:cNvPr>
              <p:cNvSpPr/>
              <p:nvPr/>
            </p:nvSpPr>
            <p:spPr>
              <a:xfrm>
                <a:off x="3870474" y="7487861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C32DAB2A-FA6D-3C8A-FE29-8996FE7CEA8F}"/>
                  </a:ext>
                </a:extLst>
              </p:cNvPr>
              <p:cNvSpPr/>
              <p:nvPr/>
            </p:nvSpPr>
            <p:spPr>
              <a:xfrm>
                <a:off x="4160032" y="7487861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C8EF2BC-4F48-1A16-4B28-8E0887DA641B}"/>
                  </a:ext>
                </a:extLst>
              </p:cNvPr>
              <p:cNvSpPr/>
              <p:nvPr/>
            </p:nvSpPr>
            <p:spPr>
              <a:xfrm>
                <a:off x="4449590" y="7487861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37DFD9F0-5EF1-C3F3-1ABE-7F9B5E2C009D}"/>
                  </a:ext>
                </a:extLst>
              </p:cNvPr>
              <p:cNvSpPr/>
              <p:nvPr/>
            </p:nvSpPr>
            <p:spPr>
              <a:xfrm>
                <a:off x="4739148" y="7487861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2CA0D6D-21F4-B7B5-6D94-B73F30DCD58D}"/>
                  </a:ext>
                </a:extLst>
              </p:cNvPr>
              <p:cNvSpPr/>
              <p:nvPr/>
            </p:nvSpPr>
            <p:spPr>
              <a:xfrm>
                <a:off x="3580916" y="719735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9E61EBBD-294C-280E-C0D9-6875B8102612}"/>
                  </a:ext>
                </a:extLst>
              </p:cNvPr>
              <p:cNvSpPr/>
              <p:nvPr/>
            </p:nvSpPr>
            <p:spPr>
              <a:xfrm>
                <a:off x="3870474" y="719735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F0220AEA-EA2F-EC78-7B33-58F2EFD1CF92}"/>
                  </a:ext>
                </a:extLst>
              </p:cNvPr>
              <p:cNvSpPr/>
              <p:nvPr/>
            </p:nvSpPr>
            <p:spPr>
              <a:xfrm>
                <a:off x="4160032" y="7197359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6E6C0BE0-9B8D-701C-EBAC-4DEE6E4807EE}"/>
                  </a:ext>
                </a:extLst>
              </p:cNvPr>
              <p:cNvSpPr/>
              <p:nvPr/>
            </p:nvSpPr>
            <p:spPr>
              <a:xfrm>
                <a:off x="4449590" y="719735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CBFDECC7-C652-A34F-DCDA-36476897611B}"/>
                  </a:ext>
                </a:extLst>
              </p:cNvPr>
              <p:cNvSpPr/>
              <p:nvPr/>
            </p:nvSpPr>
            <p:spPr>
              <a:xfrm>
                <a:off x="4739148" y="719735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C018C175-7CFE-B921-BAFE-C06DCE2E6525}"/>
                  </a:ext>
                </a:extLst>
              </p:cNvPr>
              <p:cNvSpPr/>
              <p:nvPr/>
            </p:nvSpPr>
            <p:spPr>
              <a:xfrm>
                <a:off x="3580916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57198D4F-34A0-CCE1-248F-BC0165C2807B}"/>
                  </a:ext>
                </a:extLst>
              </p:cNvPr>
              <p:cNvSpPr/>
              <p:nvPr/>
            </p:nvSpPr>
            <p:spPr>
              <a:xfrm>
                <a:off x="3870474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C7E50F1E-A516-D577-E9CC-AF532E463A1B}"/>
                  </a:ext>
                </a:extLst>
              </p:cNvPr>
              <p:cNvSpPr/>
              <p:nvPr/>
            </p:nvSpPr>
            <p:spPr>
              <a:xfrm>
                <a:off x="4160032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7BAFDB49-EF34-88D3-97C1-7F5BE2C2281A}"/>
                  </a:ext>
                </a:extLst>
              </p:cNvPr>
              <p:cNvSpPr/>
              <p:nvPr/>
            </p:nvSpPr>
            <p:spPr>
              <a:xfrm>
                <a:off x="4449590" y="6916620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191A8129-C321-1A83-B9E9-BE8A8E1D5F6F}"/>
                  </a:ext>
                </a:extLst>
              </p:cNvPr>
              <p:cNvSpPr/>
              <p:nvPr/>
            </p:nvSpPr>
            <p:spPr>
              <a:xfrm>
                <a:off x="4739148" y="6916620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711EE209-1B6C-8B5C-CE8C-6C5FDE785E47}"/>
                  </a:ext>
                </a:extLst>
              </p:cNvPr>
              <p:cNvSpPr/>
              <p:nvPr/>
            </p:nvSpPr>
            <p:spPr>
              <a:xfrm>
                <a:off x="3582118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AF0AB9A6-85BF-7A72-6A1E-69592D8C05A3}"/>
                  </a:ext>
                </a:extLst>
              </p:cNvPr>
              <p:cNvSpPr/>
              <p:nvPr/>
            </p:nvSpPr>
            <p:spPr>
              <a:xfrm>
                <a:off x="3871676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B29A80F8-6DB6-D589-3BB9-5AF85FD4DAB3}"/>
                  </a:ext>
                </a:extLst>
              </p:cNvPr>
              <p:cNvSpPr/>
              <p:nvPr/>
            </p:nvSpPr>
            <p:spPr>
              <a:xfrm>
                <a:off x="4161234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513350F-77F7-6DBF-8302-058953A55C4B}"/>
                  </a:ext>
                </a:extLst>
              </p:cNvPr>
              <p:cNvSpPr/>
              <p:nvPr/>
            </p:nvSpPr>
            <p:spPr>
              <a:xfrm>
                <a:off x="4450792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FBEBFE45-055B-C2C1-3A1B-78E18543A221}"/>
                  </a:ext>
                </a:extLst>
              </p:cNvPr>
              <p:cNvSpPr/>
              <p:nvPr/>
            </p:nvSpPr>
            <p:spPr>
              <a:xfrm>
                <a:off x="4740350" y="6681601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2ADCA0CF-CE8F-C620-3FAD-3CB0976A1DB4}"/>
                  </a:ext>
                </a:extLst>
              </p:cNvPr>
              <p:cNvSpPr/>
              <p:nvPr/>
            </p:nvSpPr>
            <p:spPr>
              <a:xfrm>
                <a:off x="3273989" y="8065609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D003D594-7194-75B9-957E-43820AA31FB6}"/>
                  </a:ext>
                </a:extLst>
              </p:cNvPr>
              <p:cNvSpPr/>
              <p:nvPr/>
            </p:nvSpPr>
            <p:spPr>
              <a:xfrm>
                <a:off x="3274349" y="7778852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0CED84D2-DBEC-F374-D562-9EA49D9A5AC6}"/>
                  </a:ext>
                </a:extLst>
              </p:cNvPr>
              <p:cNvSpPr/>
              <p:nvPr/>
            </p:nvSpPr>
            <p:spPr>
              <a:xfrm>
                <a:off x="3273989" y="7492094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CD4935C-1341-C588-D44D-9D79BD2761BF}"/>
                  </a:ext>
                </a:extLst>
              </p:cNvPr>
              <p:cNvSpPr/>
              <p:nvPr/>
            </p:nvSpPr>
            <p:spPr>
              <a:xfrm>
                <a:off x="3273989" y="7201592"/>
                <a:ext cx="91440" cy="91440"/>
              </a:xfrm>
              <a:prstGeom prst="ellipse">
                <a:avLst/>
              </a:prstGeom>
              <a:solidFill>
                <a:srgbClr val="AEAEA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127440AE-263E-0896-65A5-0543C9B470E6}"/>
                  </a:ext>
                </a:extLst>
              </p:cNvPr>
              <p:cNvSpPr/>
              <p:nvPr/>
            </p:nvSpPr>
            <p:spPr>
              <a:xfrm>
                <a:off x="3273989" y="692085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D6DB68DA-EB25-B022-AE50-439751550B32}"/>
                  </a:ext>
                </a:extLst>
              </p:cNvPr>
              <p:cNvSpPr/>
              <p:nvPr/>
            </p:nvSpPr>
            <p:spPr>
              <a:xfrm>
                <a:off x="3275191" y="6685834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788247EF-1D09-1BF3-8043-AD5AE515A4BA}"/>
                  </a:ext>
                </a:extLst>
              </p:cNvPr>
              <p:cNvCxnSpPr>
                <a:stCxn id="365" idx="5"/>
                <a:endCxn id="362" idx="1"/>
              </p:cNvCxnSpPr>
              <p:nvPr/>
            </p:nvCxnSpPr>
            <p:spPr>
              <a:xfrm>
                <a:off x="3660167" y="6759650"/>
                <a:ext cx="513256" cy="170361"/>
              </a:xfrm>
              <a:prstGeom prst="line">
                <a:avLst/>
              </a:prstGeom>
              <a:ln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16897677-9D4A-1C7E-E658-66A64A46DAC7}"/>
                  </a:ext>
                </a:extLst>
              </p:cNvPr>
              <p:cNvCxnSpPr>
                <a:cxnSpLocks/>
                <a:stCxn id="362" idx="4"/>
                <a:endCxn id="357" idx="0"/>
              </p:cNvCxnSpPr>
              <p:nvPr/>
            </p:nvCxnSpPr>
            <p:spPr>
              <a:xfrm>
                <a:off x="4205752" y="7008060"/>
                <a:ext cx="0" cy="189299"/>
              </a:xfrm>
              <a:prstGeom prst="line">
                <a:avLst/>
              </a:prstGeom>
              <a:ln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16897677-9D4A-1C7E-E658-66A64A46DAC7}"/>
                  </a:ext>
                </a:extLst>
              </p:cNvPr>
              <p:cNvCxnSpPr>
                <a:cxnSpLocks/>
                <a:stCxn id="357" idx="5"/>
                <a:endCxn id="353" idx="1"/>
              </p:cNvCxnSpPr>
              <p:nvPr/>
            </p:nvCxnSpPr>
            <p:spPr>
              <a:xfrm>
                <a:off x="4238081" y="7275408"/>
                <a:ext cx="224900" cy="225844"/>
              </a:xfrm>
              <a:prstGeom prst="line">
                <a:avLst/>
              </a:prstGeom>
              <a:ln>
                <a:solidFill>
                  <a:srgbClr val="40404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Isosceles Triangle 400">
                <a:extLst>
                  <a:ext uri="{FF2B5EF4-FFF2-40B4-BE49-F238E27FC236}">
                    <a16:creationId xmlns:a16="http://schemas.microsoft.com/office/drawing/2014/main" id="{B5627D0B-1F02-EEC1-D093-DD4E4EEA633E}"/>
                  </a:ext>
                </a:extLst>
              </p:cNvPr>
              <p:cNvSpPr/>
              <p:nvPr/>
            </p:nvSpPr>
            <p:spPr>
              <a:xfrm rot="6686020">
                <a:off x="3876119" y="6811925"/>
                <a:ext cx="67254" cy="57978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Isosceles Triangle 401">
                <a:extLst>
                  <a:ext uri="{FF2B5EF4-FFF2-40B4-BE49-F238E27FC236}">
                    <a16:creationId xmlns:a16="http://schemas.microsoft.com/office/drawing/2014/main" id="{654C2FB7-BCCB-91AA-DD5F-46266B529C24}"/>
                  </a:ext>
                </a:extLst>
              </p:cNvPr>
              <p:cNvSpPr/>
              <p:nvPr/>
            </p:nvSpPr>
            <p:spPr>
              <a:xfrm rot="10800000">
                <a:off x="4171835" y="7071095"/>
                <a:ext cx="67254" cy="57978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Isosceles Triangle 402">
                <a:extLst>
                  <a:ext uri="{FF2B5EF4-FFF2-40B4-BE49-F238E27FC236}">
                    <a16:creationId xmlns:a16="http://schemas.microsoft.com/office/drawing/2014/main" id="{D74EBB76-A162-462E-12F5-71C1FDB6A44B}"/>
                  </a:ext>
                </a:extLst>
              </p:cNvPr>
              <p:cNvSpPr/>
              <p:nvPr/>
            </p:nvSpPr>
            <p:spPr>
              <a:xfrm rot="8327647">
                <a:off x="4329008" y="7371496"/>
                <a:ext cx="67254" cy="57978"/>
              </a:xfrm>
              <a:prstGeom prst="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8DAE79C8-9CE7-1E0C-308C-B8A027427044}"/>
              </a:ext>
            </a:extLst>
          </p:cNvPr>
          <p:cNvGrpSpPr/>
          <p:nvPr/>
        </p:nvGrpSpPr>
        <p:grpSpPr>
          <a:xfrm>
            <a:off x="4285252" y="4916237"/>
            <a:ext cx="1660197" cy="492240"/>
            <a:chOff x="4238133" y="5261737"/>
            <a:chExt cx="1660197" cy="492240"/>
          </a:xfrm>
        </p:grpSpPr>
        <p:cxnSp>
          <p:nvCxnSpPr>
            <p:cNvPr id="408" name="Straight Arrow Connector 407">
              <a:extLst>
                <a:ext uri="{FF2B5EF4-FFF2-40B4-BE49-F238E27FC236}">
                  <a16:creationId xmlns:a16="http://schemas.microsoft.com/office/drawing/2014/main" id="{4CC38F53-FB8B-B16D-9560-F5BAD53F2EBD}"/>
                </a:ext>
              </a:extLst>
            </p:cNvPr>
            <p:cNvCxnSpPr/>
            <p:nvPr/>
          </p:nvCxnSpPr>
          <p:spPr>
            <a:xfrm rot="5400000">
              <a:off x="4119372" y="5507857"/>
              <a:ext cx="49224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7155CD48-DAC5-2A7B-708A-D2B0CFFD4D85}"/>
                    </a:ext>
                  </a:extLst>
                </p:cNvPr>
                <p:cNvSpPr txBox="1"/>
                <p:nvPr/>
              </p:nvSpPr>
              <p:spPr>
                <a:xfrm>
                  <a:off x="4238133" y="5317391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7155CD48-DAC5-2A7B-708A-D2B0CFFD4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133" y="5317391"/>
                  <a:ext cx="1660197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EC39BA7-4740-78CF-6F1E-73A8FBA1A3D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12008" y="3752561"/>
            <a:ext cx="91440" cy="2651760"/>
          </a:xfrm>
          <a:prstGeom prst="bentConnector3">
            <a:avLst>
              <a:gd name="adj1" fmla="val 436669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0BE77-033D-8C09-5F97-51CEB03BE3F8}"/>
              </a:ext>
            </a:extLst>
          </p:cNvPr>
          <p:cNvGrpSpPr/>
          <p:nvPr/>
        </p:nvGrpSpPr>
        <p:grpSpPr>
          <a:xfrm>
            <a:off x="716535" y="5771363"/>
            <a:ext cx="2151073" cy="925905"/>
            <a:chOff x="1237074" y="5448309"/>
            <a:chExt cx="2151073" cy="92590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67EF09-616A-2AC8-E5BC-7628875494D2}"/>
                </a:ext>
              </a:extLst>
            </p:cNvPr>
            <p:cNvGrpSpPr/>
            <p:nvPr/>
          </p:nvGrpSpPr>
          <p:grpSpPr>
            <a:xfrm>
              <a:off x="1237074" y="5448309"/>
              <a:ext cx="2151073" cy="338554"/>
              <a:chOff x="1237074" y="5448309"/>
              <a:chExt cx="2151073" cy="33855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ECE0747-929D-B1D3-C6E3-E8C9ADA92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074" y="5631061"/>
                <a:ext cx="585921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2723C5-1227-1747-B5C0-4D8AE2B074A7}"/>
                  </a:ext>
                </a:extLst>
              </p:cNvPr>
              <p:cNvSpPr txBox="1"/>
              <p:nvPr/>
            </p:nvSpPr>
            <p:spPr>
              <a:xfrm>
                <a:off x="1763141" y="5448309"/>
                <a:ext cx="1625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 Pass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E00BE1-131D-2168-7EB3-E829DF855524}"/>
                </a:ext>
              </a:extLst>
            </p:cNvPr>
            <p:cNvGrpSpPr/>
            <p:nvPr/>
          </p:nvGrpSpPr>
          <p:grpSpPr>
            <a:xfrm>
              <a:off x="1237074" y="5735089"/>
              <a:ext cx="2151073" cy="338554"/>
              <a:chOff x="1237074" y="5448309"/>
              <a:chExt cx="2151073" cy="338554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10A8042-9FFD-8DD9-CE51-4CF18875D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074" y="5631061"/>
                <a:ext cx="585921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6B7205-F7C1-3172-C025-1C5DDC17780A}"/>
                  </a:ext>
                </a:extLst>
              </p:cNvPr>
              <p:cNvSpPr txBox="1"/>
              <p:nvPr/>
            </p:nvSpPr>
            <p:spPr>
              <a:xfrm>
                <a:off x="1763141" y="5448309"/>
                <a:ext cx="1625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A6CAE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dirty="0">
                    <a:solidFill>
                      <a:srgbClr val="A6CAE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  <a:r>
                  <a:rPr lang="en-US" sz="1600" dirty="0">
                    <a:solidFill>
                      <a:srgbClr val="A6CAE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C865AE1-A55D-3165-145B-CF2495E2E9B0}"/>
                </a:ext>
              </a:extLst>
            </p:cNvPr>
            <p:cNvGrpSpPr/>
            <p:nvPr/>
          </p:nvGrpSpPr>
          <p:grpSpPr>
            <a:xfrm>
              <a:off x="1237074" y="6035660"/>
              <a:ext cx="2151073" cy="338554"/>
              <a:chOff x="1237074" y="5448309"/>
              <a:chExt cx="2151073" cy="33855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E9FD66A-8A9A-054F-EB96-815D2B36E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074" y="5631061"/>
                <a:ext cx="585921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13029C-29A1-B041-06FD-667E09614ECB}"/>
                  </a:ext>
                </a:extLst>
              </p:cNvPr>
              <p:cNvSpPr txBox="1"/>
              <p:nvPr/>
            </p:nvSpPr>
            <p:spPr>
              <a:xfrm>
                <a:off x="1763141" y="5448309"/>
                <a:ext cx="16250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ost-Processing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8B050-4372-E475-D9DD-C5E6DC29BDD9}"/>
                  </a:ext>
                </a:extLst>
              </p:cNvPr>
              <p:cNvSpPr txBox="1"/>
              <p:nvPr/>
            </p:nvSpPr>
            <p:spPr>
              <a:xfrm>
                <a:off x="4385429" y="2263636"/>
                <a:ext cx="1428231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F8B050-4372-E475-D9DD-C5E6DC29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429" y="2263636"/>
                <a:ext cx="142823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2025-01-30T12:13:01Z</dcterms:created>
  <dcterms:modified xsi:type="dcterms:W3CDTF">2025-01-30T13:36:53Z</dcterms:modified>
</cp:coreProperties>
</file>