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126163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04040"/>
    <a:srgbClr val="A6CAEC"/>
    <a:srgbClr val="AEAEA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358FF-BA15-46ED-B23E-2C8B180D406D}" v="121" dt="2025-02-01T03:22:34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689358FF-BA15-46ED-B23E-2C8B180D406D}"/>
    <pc:docChg chg="undo redo custSel modSld modMainMaster">
      <pc:chgData name="Bo Tang" userId="332dbdf67b1791cd" providerId="LiveId" clId="{689358FF-BA15-46ED-B23E-2C8B180D406D}" dt="2025-02-01T03:22:53.580" v="624" actId="1038"/>
      <pc:docMkLst>
        <pc:docMk/>
      </pc:docMkLst>
      <pc:sldChg chg="addSp delSp modSp mod">
        <pc:chgData name="Bo Tang" userId="332dbdf67b1791cd" providerId="LiveId" clId="{689358FF-BA15-46ED-B23E-2C8B180D406D}" dt="2025-02-01T03:22:53.580" v="624" actId="1038"/>
        <pc:sldMkLst>
          <pc:docMk/>
          <pc:sldMk cId="3270898817" sldId="256"/>
        </pc:sldMkLst>
        <pc:spChg chg="add mod">
          <ac:chgData name="Bo Tang" userId="332dbdf67b1791cd" providerId="LiveId" clId="{689358FF-BA15-46ED-B23E-2C8B180D406D}" dt="2025-02-01T03:21:26.370" v="606" actId="164"/>
          <ac:spMkLst>
            <pc:docMk/>
            <pc:sldMk cId="3270898817" sldId="256"/>
            <ac:spMk id="3" creationId="{6CF8B050-4372-E475-D9DD-C5E6DC29BDD9}"/>
          </ac:spMkLst>
        </pc:spChg>
        <pc:spChg chg="add del mod ord">
          <ac:chgData name="Bo Tang" userId="332dbdf67b1791cd" providerId="LiveId" clId="{689358FF-BA15-46ED-B23E-2C8B180D406D}" dt="2025-02-01T03:17:56.512" v="567" actId="21"/>
          <ac:spMkLst>
            <pc:docMk/>
            <pc:sldMk cId="3270898817" sldId="256"/>
            <ac:spMk id="6" creationId="{5E13E9EC-FD47-B6AA-5EB5-20E8295B45C1}"/>
          </ac:spMkLst>
        </pc:spChg>
        <pc:spChg chg="add 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9" creationId="{D32723C5-1227-1747-B5C0-4D8AE2B074A7}"/>
          </ac:spMkLst>
        </pc:spChg>
        <pc:spChg chg="mod">
          <ac:chgData name="Bo Tang" userId="332dbdf67b1791cd" providerId="LiveId" clId="{689358FF-BA15-46ED-B23E-2C8B180D406D}" dt="2025-02-01T03:19:47.439" v="600" actId="1038"/>
          <ac:spMkLst>
            <pc:docMk/>
            <pc:sldMk cId="3270898817" sldId="256"/>
            <ac:spMk id="13" creationId="{EB6B7205-F7C1-3172-C025-1C5DDC17780A}"/>
          </ac:spMkLst>
        </pc:spChg>
        <pc:spChg chg="mod">
          <ac:chgData name="Bo Tang" userId="332dbdf67b1791cd" providerId="LiveId" clId="{689358FF-BA15-46ED-B23E-2C8B180D406D}" dt="2025-02-01T03:19:47.439" v="600" actId="1038"/>
          <ac:spMkLst>
            <pc:docMk/>
            <pc:sldMk cId="3270898817" sldId="256"/>
            <ac:spMk id="16" creationId="{9213029C-29A1-B041-06FD-667E09614ECB}"/>
          </ac:spMkLst>
        </pc:spChg>
        <pc:spChg chg="add mod">
          <ac:chgData name="Bo Tang" userId="332dbdf67b1791cd" providerId="LiveId" clId="{689358FF-BA15-46ED-B23E-2C8B180D406D}" dt="2025-02-01T03:16:30.272" v="538"/>
          <ac:spMkLst>
            <pc:docMk/>
            <pc:sldMk cId="3270898817" sldId="256"/>
            <ac:spMk id="17" creationId="{5E13E9EC-FD47-B6AA-5EB5-20E8295B45C1}"/>
          </ac:spMkLst>
        </pc:spChg>
        <pc:spChg chg="add del mod">
          <ac:chgData name="Bo Tang" userId="332dbdf67b1791cd" providerId="LiveId" clId="{689358FF-BA15-46ED-B23E-2C8B180D406D}" dt="2025-02-01T03:19:03.464" v="586" actId="478"/>
          <ac:spMkLst>
            <pc:docMk/>
            <pc:sldMk cId="3270898817" sldId="256"/>
            <ac:spMk id="18" creationId="{5E13E9EC-FD47-B6AA-5EB5-20E8295B45C1}"/>
          </ac:spMkLst>
        </pc:spChg>
        <pc:spChg chg="mod topLvl">
          <ac:chgData name="Bo Tang" userId="332dbdf67b1791cd" providerId="LiveId" clId="{689358FF-BA15-46ED-B23E-2C8B180D406D}" dt="2025-02-01T03:15:19.736" v="521" actId="1076"/>
          <ac:spMkLst>
            <pc:docMk/>
            <pc:sldMk cId="3270898817" sldId="256"/>
            <ac:spMk id="216" creationId="{35CC4B50-E03D-007F-E2A3-7FAD145B5C9B}"/>
          </ac:spMkLst>
        </pc:spChg>
        <pc:spChg chg="mod">
          <ac:chgData name="Bo Tang" userId="332dbdf67b1791cd" providerId="LiveId" clId="{689358FF-BA15-46ED-B23E-2C8B180D406D}" dt="2025-02-01T03:14:46.212" v="510" actId="165"/>
          <ac:spMkLst>
            <pc:docMk/>
            <pc:sldMk cId="3270898817" sldId="256"/>
            <ac:spMk id="217" creationId="{C486C36A-E9DA-69C0-814E-2E3597656641}"/>
          </ac:spMkLst>
        </pc:spChg>
        <pc:spChg chg="mod">
          <ac:chgData name="Bo Tang" userId="332dbdf67b1791cd" providerId="LiveId" clId="{689358FF-BA15-46ED-B23E-2C8B180D406D}" dt="2025-02-01T03:14:46.212" v="510" actId="165"/>
          <ac:spMkLst>
            <pc:docMk/>
            <pc:sldMk cId="3270898817" sldId="256"/>
            <ac:spMk id="218" creationId="{92AE6D0F-F84E-58D5-A91B-46C86DDCE18D}"/>
          </ac:spMkLst>
        </pc:spChg>
        <pc:spChg chg="mod">
          <ac:chgData name="Bo Tang" userId="332dbdf67b1791cd" providerId="LiveId" clId="{689358FF-BA15-46ED-B23E-2C8B180D406D}" dt="2025-02-01T03:14:46.212" v="510" actId="165"/>
          <ac:spMkLst>
            <pc:docMk/>
            <pc:sldMk cId="3270898817" sldId="256"/>
            <ac:spMk id="219" creationId="{5C837087-CCFC-F39C-7D7D-4B684958C16D}"/>
          </ac:spMkLst>
        </pc:spChg>
        <pc:spChg chg="mod">
          <ac:chgData name="Bo Tang" userId="332dbdf67b1791cd" providerId="LiveId" clId="{689358FF-BA15-46ED-B23E-2C8B180D406D}" dt="2025-02-01T03:20:10.635" v="605"/>
          <ac:spMkLst>
            <pc:docMk/>
            <pc:sldMk cId="3270898817" sldId="256"/>
            <ac:spMk id="222" creationId="{A2FE3DFB-E84C-1BD0-0918-DA7081BBDF49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3" creationId="{E43DD1F4-52E1-EEE7-54C8-021FB8B45510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4" creationId="{65BBA0B7-C51A-9893-9AE8-57B810F853F9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5" creationId="{DFBB8C73-DE4B-C232-A8FE-913B7EBC5D90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6" creationId="{6CC094B8-5048-62C1-654A-A7A1E479A2D0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227" creationId="{CAE83809-3A29-08CE-3550-2FE7D97A577E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8" creationId="{8829E59F-74F9-B06F-FB5D-F2C6050CA062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29" creationId="{888479C5-23D2-8B42-858A-DE21668DAC76}"/>
          </ac:spMkLst>
        </pc:spChg>
        <pc:spChg chg="mod">
          <ac:chgData name="Bo Tang" userId="332dbdf67b1791cd" providerId="LiveId" clId="{689358FF-BA15-46ED-B23E-2C8B180D406D}" dt="2025-01-30T23:51:32.010" v="439" actId="20577"/>
          <ac:spMkLst>
            <pc:docMk/>
            <pc:sldMk cId="3270898817" sldId="256"/>
            <ac:spMk id="230" creationId="{F408B5EA-3CD9-64C9-A7FB-27F320CF5B85}"/>
          </ac:spMkLst>
        </pc:spChg>
        <pc:spChg chg="mod">
          <ac:chgData name="Bo Tang" userId="332dbdf67b1791cd" providerId="LiveId" clId="{689358FF-BA15-46ED-B23E-2C8B180D406D}" dt="2025-02-01T03:18:50.960" v="584" actId="1076"/>
          <ac:spMkLst>
            <pc:docMk/>
            <pc:sldMk cId="3270898817" sldId="256"/>
            <ac:spMk id="248" creationId="{76128252-3356-2879-3CDA-7EA49CF166E8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49" creationId="{A68075CE-ADFA-12BB-651D-14095C58798C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250" creationId="{682C9ADF-7CDE-D6B3-459F-83939398AB5E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56" creationId="{E4E0BB2D-7F38-41B3-05B6-4F2255A6102A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259" creationId="{900B74DE-141C-8480-617A-4DF234FC2420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60" creationId="{D97BA4EF-A6E1-41BA-0DE0-764B344264FD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263" creationId="{0ADCA3F1-1A14-6A67-3C37-205443F11C8B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64" creationId="{85F404D9-EB7F-90D8-6176-92EF22207A44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65" creationId="{5E0AEB53-E6BC-C2FD-F77B-45B463ED86A7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69" creationId="{E7749CD8-0B30-4DAA-C4AA-B46E7F230ED3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270" creationId="{2B648A96-8AF9-7461-ECE1-DA8723734E9B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72" creationId="{34C5F244-6460-AC54-DF63-D16DCD75C63F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274" creationId="{F3350ADB-18B0-8F4F-971D-5EF2B6A39734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77" creationId="{14C72EE4-9BA8-6493-3B52-DA82510CF011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278" creationId="{7764E99D-3F6D-4149-6D8F-7569D3AEFE26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79" creationId="{790C9553-F23E-DA9B-BE55-4980E8CF00CD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80" creationId="{780B34F7-7247-0CC6-5422-6C2D103FFBC4}"/>
          </ac:spMkLst>
        </pc:spChg>
        <pc:spChg chg="mod topLvl">
          <ac:chgData name="Bo Tang" userId="332dbdf67b1791cd" providerId="LiveId" clId="{689358FF-BA15-46ED-B23E-2C8B180D406D}" dt="2025-02-01T03:18:36.750" v="581" actId="164"/>
          <ac:spMkLst>
            <pc:docMk/>
            <pc:sldMk cId="3270898817" sldId="256"/>
            <ac:spMk id="283" creationId="{AB7A9399-7DA5-2318-F371-B84DEFDF8955}"/>
          </ac:spMkLst>
        </pc:spChg>
        <pc:spChg chg="mod">
          <ac:chgData name="Bo Tang" userId="332dbdf67b1791cd" providerId="LiveId" clId="{689358FF-BA15-46ED-B23E-2C8B180D406D}" dt="2025-02-01T03:17:13.579" v="552" actId="165"/>
          <ac:spMkLst>
            <pc:docMk/>
            <pc:sldMk cId="3270898817" sldId="256"/>
            <ac:spMk id="285" creationId="{3D740785-CC29-4B11-E591-D22F54333B3D}"/>
          </ac:spMkLst>
        </pc:spChg>
        <pc:spChg chg="mod">
          <ac:chgData name="Bo Tang" userId="332dbdf67b1791cd" providerId="LiveId" clId="{689358FF-BA15-46ED-B23E-2C8B180D406D}" dt="2025-02-01T03:17:13.579" v="552" actId="165"/>
          <ac:spMkLst>
            <pc:docMk/>
            <pc:sldMk cId="3270898817" sldId="256"/>
            <ac:spMk id="288" creationId="{20220972-16E5-A801-2D71-3FB9FC2C8521}"/>
          </ac:spMkLst>
        </pc:spChg>
        <pc:spChg chg="mod">
          <ac:chgData name="Bo Tang" userId="332dbdf67b1791cd" providerId="LiveId" clId="{689358FF-BA15-46ED-B23E-2C8B180D406D}" dt="2025-02-01T03:17:13.579" v="552" actId="165"/>
          <ac:spMkLst>
            <pc:docMk/>
            <pc:sldMk cId="3270898817" sldId="256"/>
            <ac:spMk id="289" creationId="{1901652D-CA48-291B-EA2A-E9C03A66BC0E}"/>
          </ac:spMkLst>
        </pc:spChg>
        <pc:spChg chg="mod">
          <ac:chgData name="Bo Tang" userId="332dbdf67b1791cd" providerId="LiveId" clId="{689358FF-BA15-46ED-B23E-2C8B180D406D}" dt="2025-02-01T03:17:13.579" v="552" actId="165"/>
          <ac:spMkLst>
            <pc:docMk/>
            <pc:sldMk cId="3270898817" sldId="256"/>
            <ac:spMk id="290" creationId="{1F4D0141-11D1-BC28-FB19-5A057B90A6A8}"/>
          </ac:spMkLst>
        </pc:spChg>
        <pc:spChg chg="mod">
          <ac:chgData name="Bo Tang" userId="332dbdf67b1791cd" providerId="LiveId" clId="{689358FF-BA15-46ED-B23E-2C8B180D406D}" dt="2025-02-01T03:17:13.579" v="552" actId="165"/>
          <ac:spMkLst>
            <pc:docMk/>
            <pc:sldMk cId="3270898817" sldId="256"/>
            <ac:spMk id="291" creationId="{6668952F-DA5D-9DE9-25C2-D87C62E6ACF2}"/>
          </ac:spMkLst>
        </pc:spChg>
        <pc:spChg chg="mod">
          <ac:chgData name="Bo Tang" userId="332dbdf67b1791cd" providerId="LiveId" clId="{689358FF-BA15-46ED-B23E-2C8B180D406D}" dt="2025-02-01T03:17:13.579" v="552" actId="165"/>
          <ac:spMkLst>
            <pc:docMk/>
            <pc:sldMk cId="3270898817" sldId="256"/>
            <ac:spMk id="292" creationId="{8845A5B5-AF2D-E645-8CA0-72E39E05BDE6}"/>
          </ac:spMkLst>
        </pc:spChg>
        <pc:spChg chg="mod">
          <ac:chgData name="Bo Tang" userId="332dbdf67b1791cd" providerId="LiveId" clId="{689358FF-BA15-46ED-B23E-2C8B180D406D}" dt="2025-02-01T03:21:26.370" v="606" actId="164"/>
          <ac:spMkLst>
            <pc:docMk/>
            <pc:sldMk cId="3270898817" sldId="256"/>
            <ac:spMk id="300" creationId="{D5775C1B-A240-9BE7-8101-1AF16B92A406}"/>
          </ac:spMkLst>
        </pc:spChg>
        <pc:spChg chg="mod">
          <ac:chgData name="Bo Tang" userId="332dbdf67b1791cd" providerId="LiveId" clId="{689358FF-BA15-46ED-B23E-2C8B180D406D}" dt="2025-01-30T13:25:27.051" v="353" actId="207"/>
          <ac:spMkLst>
            <pc:docMk/>
            <pc:sldMk cId="3270898817" sldId="256"/>
            <ac:spMk id="301" creationId="{B54FED92-FCD8-0539-270E-C11DC0A3C4FC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302" creationId="{D6D81157-1EE3-535E-6B44-84022297D7CA}"/>
          </ac:spMkLst>
        </pc:spChg>
        <pc:spChg chg="mod">
          <ac:chgData name="Bo Tang" userId="332dbdf67b1791cd" providerId="LiveId" clId="{689358FF-BA15-46ED-B23E-2C8B180D406D}" dt="2025-02-01T03:19:17.327" v="588" actId="1076"/>
          <ac:spMkLst>
            <pc:docMk/>
            <pc:sldMk cId="3270898817" sldId="256"/>
            <ac:spMk id="305" creationId="{40D93C21-C83A-90D7-968E-6A9C51128D12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313" creationId="{DF19AF01-C7DC-EB7A-FB3B-57D7F0CC7A5B}"/>
          </ac:spMkLst>
        </pc:spChg>
        <pc:spChg chg="mod">
          <ac:chgData name="Bo Tang" userId="332dbdf67b1791cd" providerId="LiveId" clId="{689358FF-BA15-46ED-B23E-2C8B180D406D}" dt="2025-02-01T03:16:31.887" v="541" actId="1076"/>
          <ac:spMkLst>
            <pc:docMk/>
            <pc:sldMk cId="3270898817" sldId="256"/>
            <ac:spMk id="316" creationId="{8D9FC8CD-9722-68F9-526D-A1EA7C1AAF99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40" creationId="{7698816F-497F-D87E-0730-33FBE6D40DA6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341" creationId="{0E840F84-05F3-9E46-A2F2-D732E925011F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345" creationId="{E593662C-2186-1953-DC1E-C98E457909ED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46" creationId="{189271FB-C08C-983C-BF54-F6B38F9B232C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48" creationId="{D4C05E56-8F7D-539E-5EC8-5F24E84DF201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350" creationId="{67B4C0C3-F79F-5E1D-613B-A94F797C5F59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51" creationId="{F4E35D42-6C93-EA14-DC06-732C30ECCD41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352" creationId="{C32DAB2A-FA6D-3C8A-FE29-8996FE7CEA8F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3" creationId="{5C8EF2BC-4F48-1A16-4B28-8E0887DA641B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5" creationId="{92CA0D6D-21F4-B7B5-6D94-B73F30DCD58D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56" creationId="{9E61EBBD-294C-280E-C0D9-6875B8102612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7" creationId="{F0220AEA-EA2F-EC78-7B33-58F2EFD1CF92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9" creationId="{CBFDECC7-C652-A34F-DCDA-36476897611B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k cId="3270898817" sldId="256"/>
            <ac:spMk id="360" creationId="{C018C175-7CFE-B921-BAFE-C06DCE2E6525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62" creationId="{C7E50F1E-A516-D577-E9CC-AF532E463A1B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364" creationId="{191A8129-C321-1A83-B9E9-BE8A8E1D5F6F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365" creationId="{711EE209-1B6C-8B5C-CE8C-6C5FDE785E47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68" creationId="{E513350F-77F7-6DBF-8302-058953A55C4B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69" creationId="{FBEBFE45-055B-C2C1-3A1B-78E18543A221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80" creationId="{2ADCA0CF-CE8F-C620-3FAD-3CB0976A1DB4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382" creationId="{0CED84D2-DBEC-F374-D562-9EA49D9A5AC6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83" creationId="{FCD4935C-1341-C588-D44D-9D79BD2761BF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84" creationId="{127440AE-263E-0896-65A5-0543C9B470E6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385" creationId="{D6DB68DA-EB25-B022-AE50-439751550B32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401" creationId="{B5627D0B-1F02-EEC1-D093-DD4E4EEA633E}"/>
          </ac:spMkLst>
        </pc:spChg>
        <pc:spChg chg="mod">
          <ac:chgData name="Bo Tang" userId="332dbdf67b1791cd" providerId="LiveId" clId="{689358FF-BA15-46ED-B23E-2C8B180D406D}" dt="2025-01-30T15:51:38.445" v="396" actId="20577"/>
          <ac:spMkLst>
            <pc:docMk/>
            <pc:sldMk cId="3270898817" sldId="256"/>
            <ac:spMk id="402" creationId="{654C2FB7-BCCB-91AA-DD5F-46266B529C24}"/>
          </ac:spMkLst>
        </pc:spChg>
        <pc:spChg chg="mod">
          <ac:chgData name="Bo Tang" userId="332dbdf67b1791cd" providerId="LiveId" clId="{689358FF-BA15-46ED-B23E-2C8B180D406D}" dt="2025-01-30T13:25:21.560" v="352" actId="207"/>
          <ac:spMkLst>
            <pc:docMk/>
            <pc:sldMk cId="3270898817" sldId="256"/>
            <ac:spMk id="411" creationId="{7155CD48-DAC5-2A7B-708A-D2B0CFFD4D85}"/>
          </ac:spMkLst>
        </pc:spChg>
        <pc:grpChg chg="add mod">
          <ac:chgData name="Bo Tang" userId="332dbdf67b1791cd" providerId="LiveId" clId="{689358FF-BA15-46ED-B23E-2C8B180D406D}" dt="2025-02-01T03:21:26.370" v="606" actId="164"/>
          <ac:grpSpMkLst>
            <pc:docMk/>
            <pc:sldMk cId="3270898817" sldId="256"/>
            <ac:grpSpMk id="2" creationId="{8FD5E543-BCC6-93AA-05DA-55A5D5385D45}"/>
          </ac:grpSpMkLst>
        </pc:grpChg>
        <pc:grpChg chg="add mod">
          <ac:chgData name="Bo Tang" userId="332dbdf67b1791cd" providerId="LiveId" clId="{689358FF-BA15-46ED-B23E-2C8B180D406D}" dt="2025-02-01T03:21:26.370" v="606" actId="164"/>
          <ac:grpSpMkLst>
            <pc:docMk/>
            <pc:sldMk cId="3270898817" sldId="256"/>
            <ac:grpSpMk id="5" creationId="{6B0AD4BD-9943-23C8-BA59-EACF1F518D68}"/>
          </ac:grpSpMkLst>
        </pc:grpChg>
        <pc:grpChg chg="add mod">
          <ac:chgData name="Bo Tang" userId="332dbdf67b1791cd" providerId="LiveId" clId="{689358FF-BA15-46ED-B23E-2C8B180D406D}" dt="2025-02-01T03:21:26.370" v="606" actId="164"/>
          <ac:grpSpMkLst>
            <pc:docMk/>
            <pc:sldMk cId="3270898817" sldId="256"/>
            <ac:grpSpMk id="8" creationId="{84F4F0E7-3EF0-78A4-4217-9B5A6F72B282}"/>
          </ac:grpSpMkLst>
        </pc:grpChg>
        <pc:grpChg chg="add mod topLvl">
          <ac:chgData name="Bo Tang" userId="332dbdf67b1791cd" providerId="LiveId" clId="{689358FF-BA15-46ED-B23E-2C8B180D406D}" dt="2025-01-30T19:04:39.073" v="426" actId="164"/>
          <ac:grpSpMkLst>
            <pc:docMk/>
            <pc:sldMk cId="3270898817" sldId="256"/>
            <ac:grpSpMk id="10" creationId="{2467EF09-616A-2AC8-E5BC-7628875494D2}"/>
          </ac:grpSpMkLst>
        </pc:grpChg>
        <pc:grpChg chg="add mod topLvl">
          <ac:chgData name="Bo Tang" userId="332dbdf67b1791cd" providerId="LiveId" clId="{689358FF-BA15-46ED-B23E-2C8B180D406D}" dt="2025-01-30T19:04:39.073" v="426" actId="164"/>
          <ac:grpSpMkLst>
            <pc:docMk/>
            <pc:sldMk cId="3270898817" sldId="256"/>
            <ac:grpSpMk id="11" creationId="{1DE00BE1-131D-2168-7EB3-E829DF855524}"/>
          </ac:grpSpMkLst>
        </pc:grpChg>
        <pc:grpChg chg="add mod topLvl">
          <ac:chgData name="Bo Tang" userId="332dbdf67b1791cd" providerId="LiveId" clId="{689358FF-BA15-46ED-B23E-2C8B180D406D}" dt="2025-01-30T19:04:39.073" v="426" actId="164"/>
          <ac:grpSpMkLst>
            <pc:docMk/>
            <pc:sldMk cId="3270898817" sldId="256"/>
            <ac:grpSpMk id="14" creationId="{1C865AE1-A55D-3165-145B-CF2495E2E9B0}"/>
          </ac:grpSpMkLst>
        </pc:grpChg>
        <pc:grpChg chg="add mod">
          <ac:chgData name="Bo Tang" userId="332dbdf67b1791cd" providerId="LiveId" clId="{689358FF-BA15-46ED-B23E-2C8B180D406D}" dt="2025-02-01T03:21:26.370" v="606" actId="164"/>
          <ac:grpSpMkLst>
            <pc:docMk/>
            <pc:sldMk cId="3270898817" sldId="256"/>
            <ac:grpSpMk id="19" creationId="{6F32C99F-5A3F-E257-83CB-8FC78C2BFF95}"/>
          </ac:grpSpMkLst>
        </pc:grpChg>
        <pc:grpChg chg="add mod">
          <ac:chgData name="Bo Tang" userId="332dbdf67b1791cd" providerId="LiveId" clId="{689358FF-BA15-46ED-B23E-2C8B180D406D}" dt="2025-02-01T03:22:53.580" v="624" actId="1038"/>
          <ac:grpSpMkLst>
            <pc:docMk/>
            <pc:sldMk cId="3270898817" sldId="256"/>
            <ac:grpSpMk id="20" creationId="{E2477203-2CE7-F314-8C41-95B54E47DD60}"/>
          </ac:grpSpMkLst>
        </pc:grpChg>
        <pc:grpChg chg="del mod">
          <ac:chgData name="Bo Tang" userId="332dbdf67b1791cd" providerId="LiveId" clId="{689358FF-BA15-46ED-B23E-2C8B180D406D}" dt="2025-02-01T03:14:46.212" v="510" actId="165"/>
          <ac:grpSpMkLst>
            <pc:docMk/>
            <pc:sldMk cId="3270898817" sldId="256"/>
            <ac:grpSpMk id="214" creationId="{850E512B-5DE6-A918-94D1-4F8280DBBC72}"/>
          </ac:grpSpMkLst>
        </pc:grpChg>
        <pc:grpChg chg="mod topLvl">
          <ac:chgData name="Bo Tang" userId="332dbdf67b1791cd" providerId="LiveId" clId="{689358FF-BA15-46ED-B23E-2C8B180D406D}" dt="2025-02-01T03:15:10.058" v="516" actId="164"/>
          <ac:grpSpMkLst>
            <pc:docMk/>
            <pc:sldMk cId="3270898817" sldId="256"/>
            <ac:grpSpMk id="215" creationId="{611F540D-1F91-6969-6595-9159DAAC237C}"/>
          </ac:grpSpMkLst>
        </pc:grpChg>
        <pc:grpChg chg="mod">
          <ac:chgData name="Bo Tang" userId="332dbdf67b1791cd" providerId="LiveId" clId="{689358FF-BA15-46ED-B23E-2C8B180D406D}" dt="2025-01-30T23:51:32.010" v="439" actId="20577"/>
          <ac:grpSpMkLst>
            <pc:docMk/>
            <pc:sldMk cId="3270898817" sldId="256"/>
            <ac:grpSpMk id="221" creationId="{A01A0429-E378-D91C-6DC3-20FB72A22D4A}"/>
          </ac:grpSpMkLst>
        </pc:grpChg>
        <pc:grpChg chg="mod">
          <ac:chgData name="Bo Tang" userId="332dbdf67b1791cd" providerId="LiveId" clId="{689358FF-BA15-46ED-B23E-2C8B180D406D}" dt="2025-02-01T03:13:54.117" v="498" actId="1076"/>
          <ac:grpSpMkLst>
            <pc:docMk/>
            <pc:sldMk cId="3270898817" sldId="256"/>
            <ac:grpSpMk id="246" creationId="{4555E51E-2564-E35A-8489-994DFC1F90B8}"/>
          </ac:grpSpMkLst>
        </pc:grpChg>
        <pc:grpChg chg="del mod">
          <ac:chgData name="Bo Tang" userId="332dbdf67b1791cd" providerId="LiveId" clId="{689358FF-BA15-46ED-B23E-2C8B180D406D}" dt="2025-02-01T03:17:13.579" v="552" actId="165"/>
          <ac:grpSpMkLst>
            <pc:docMk/>
            <pc:sldMk cId="3270898817" sldId="256"/>
            <ac:grpSpMk id="281" creationId="{C6F73B70-ED6C-C50D-529E-D5FAECD665C6}"/>
          </ac:grpSpMkLst>
        </pc:grpChg>
        <pc:grpChg chg="mod topLvl">
          <ac:chgData name="Bo Tang" userId="332dbdf67b1791cd" providerId="LiveId" clId="{689358FF-BA15-46ED-B23E-2C8B180D406D}" dt="2025-02-01T03:18:36.750" v="581" actId="164"/>
          <ac:grpSpMkLst>
            <pc:docMk/>
            <pc:sldMk cId="3270898817" sldId="256"/>
            <ac:grpSpMk id="282" creationId="{8086A28E-A6D7-CF35-9A64-0C951B1BB86B}"/>
          </ac:grpSpMkLst>
        </pc:grpChg>
        <pc:grpChg chg="mod">
          <ac:chgData name="Bo Tang" userId="332dbdf67b1791cd" providerId="LiveId" clId="{689358FF-BA15-46ED-B23E-2C8B180D406D}" dt="2025-02-01T03:17:13.579" v="552" actId="165"/>
          <ac:grpSpMkLst>
            <pc:docMk/>
            <pc:sldMk cId="3270898817" sldId="256"/>
            <ac:grpSpMk id="286" creationId="{5D48088D-8611-E4E0-708B-A8EA787A3732}"/>
          </ac:grpSpMkLst>
        </pc:grpChg>
        <pc:grpChg chg="mod">
          <ac:chgData name="Bo Tang" userId="332dbdf67b1791cd" providerId="LiveId" clId="{689358FF-BA15-46ED-B23E-2C8B180D406D}" dt="2025-02-01T03:21:26.370" v="606" actId="164"/>
          <ac:grpSpMkLst>
            <pc:docMk/>
            <pc:sldMk cId="3270898817" sldId="256"/>
            <ac:grpSpMk id="297" creationId="{6A8B8B1A-BEBB-6D88-18E1-B99E5E10BABD}"/>
          </ac:grpSpMkLst>
        </pc:grpChg>
        <pc:grpChg chg="mod">
          <ac:chgData name="Bo Tang" userId="332dbdf67b1791cd" providerId="LiveId" clId="{689358FF-BA15-46ED-B23E-2C8B180D406D}" dt="2025-02-01T03:21:26.370" v="606" actId="164"/>
          <ac:grpSpMkLst>
            <pc:docMk/>
            <pc:sldMk cId="3270898817" sldId="256"/>
            <ac:grpSpMk id="312" creationId="{2C7F76A8-5F6D-4B76-69F8-3C54373226AC}"/>
          </ac:grpSpMkLst>
        </pc:grpChg>
        <pc:grpChg chg="mod">
          <ac:chgData name="Bo Tang" userId="332dbdf67b1791cd" providerId="LiveId" clId="{689358FF-BA15-46ED-B23E-2C8B180D406D}" dt="2025-01-30T13:36:48.666" v="367" actId="164"/>
          <ac:grpSpMkLst>
            <pc:docMk/>
            <pc:sldMk cId="3270898817" sldId="256"/>
            <ac:grpSpMk id="405" creationId="{0C462B3E-A23A-5805-80F1-A0548F7ADBA9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410" creationId="{D1276EDC-591B-7CC1-A6CD-FBF16B6DDF08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412" creationId="{8DAE79C8-9CE7-1E0C-308C-B8A027427044}"/>
          </ac:grpSpMkLst>
        </pc:grpChg>
        <pc:cxnChg chg="add mod">
          <ac:chgData name="Bo Tang" userId="332dbdf67b1791cd" providerId="LiveId" clId="{689358FF-BA15-46ED-B23E-2C8B180D406D}" dt="2025-01-30T13:25:44.399" v="356" actId="208"/>
          <ac:cxnSpMkLst>
            <pc:docMk/>
            <pc:sldMk cId="3270898817" sldId="256"/>
            <ac:cxnSpMk id="4" creationId="{CEC39BA7-4740-78CF-6F1E-73A8FBA1A3D0}"/>
          </ac:cxnSpMkLst>
        </pc:cxnChg>
        <pc:cxnChg chg="add mod">
          <ac:chgData name="Bo Tang" userId="332dbdf67b1791cd" providerId="LiveId" clId="{689358FF-BA15-46ED-B23E-2C8B180D406D}" dt="2025-02-01T03:19:36.728" v="592" actId="1035"/>
          <ac:cxnSpMkLst>
            <pc:docMk/>
            <pc:sldMk cId="3270898817" sldId="256"/>
            <ac:cxnSpMk id="7" creationId="{2ECE0747-929D-B1D3-C6E3-E8C9ADA921F2}"/>
          </ac:cxnSpMkLst>
        </pc:cxnChg>
        <pc:cxnChg chg="mod">
          <ac:chgData name="Bo Tang" userId="332dbdf67b1791cd" providerId="LiveId" clId="{689358FF-BA15-46ED-B23E-2C8B180D406D}" dt="2025-01-30T19:04:21.977" v="415" actId="165"/>
          <ac:cxnSpMkLst>
            <pc:docMk/>
            <pc:sldMk cId="3270898817" sldId="256"/>
            <ac:cxnSpMk id="12" creationId="{510A8042-9FFD-8DD9-CE51-4CF18875D137}"/>
          </ac:cxnSpMkLst>
        </pc:cxnChg>
        <pc:cxnChg chg="mod">
          <ac:chgData name="Bo Tang" userId="332dbdf67b1791cd" providerId="LiveId" clId="{689358FF-BA15-46ED-B23E-2C8B180D406D}" dt="2025-02-01T03:19:40.690" v="596" actId="1036"/>
          <ac:cxnSpMkLst>
            <pc:docMk/>
            <pc:sldMk cId="3270898817" sldId="256"/>
            <ac:cxnSpMk id="15" creationId="{FE9FD66A-8A9A-054F-EB96-815D2B36E49A}"/>
          </ac:cxnSpMkLst>
        </pc:cxnChg>
        <pc:cxnChg chg="mod">
          <ac:chgData name="Bo Tang" userId="332dbdf67b1791cd" providerId="LiveId" clId="{689358FF-BA15-46ED-B23E-2C8B180D406D}" dt="2025-01-30T13:08:25.769" v="320" actId="208"/>
          <ac:cxnSpMkLst>
            <pc:docMk/>
            <pc:sldMk cId="3270898817" sldId="256"/>
            <ac:cxnSpMk id="296" creationId="{3972EB48-F71C-01E5-88A6-EB40F9C3D5C8}"/>
          </ac:cxnSpMkLst>
        </pc:cxnChg>
        <pc:cxnChg chg="mod">
          <ac:chgData name="Bo Tang" userId="332dbdf67b1791cd" providerId="LiveId" clId="{689358FF-BA15-46ED-B23E-2C8B180D406D}" dt="2025-01-30T12:58:37.573" v="47" actId="692"/>
          <ac:cxnSpMkLst>
            <pc:docMk/>
            <pc:sldMk cId="3270898817" sldId="256"/>
            <ac:cxnSpMk id="298" creationId="{DCFEAA5D-0A24-A4BE-B3C5-D96A7CAA3123}"/>
          </ac:cxnSpMkLst>
        </pc:cxnChg>
        <pc:cxnChg chg="mod">
          <ac:chgData name="Bo Tang" userId="332dbdf67b1791cd" providerId="LiveId" clId="{689358FF-BA15-46ED-B23E-2C8B180D406D}" dt="2025-01-30T13:08:23.102" v="319" actId="208"/>
          <ac:cxnSpMkLst>
            <pc:docMk/>
            <pc:sldMk cId="3270898817" sldId="256"/>
            <ac:cxnSpMk id="299" creationId="{50AE717F-617F-D724-2494-CE1CA0FD2E32}"/>
          </ac:cxnSpMkLst>
        </pc:cxnChg>
        <pc:cxnChg chg="mod">
          <ac:chgData name="Bo Tang" userId="332dbdf67b1791cd" providerId="LiveId" clId="{689358FF-BA15-46ED-B23E-2C8B180D406D}" dt="2025-01-30T13:25:44.399" v="356" actId="208"/>
          <ac:cxnSpMkLst>
            <pc:docMk/>
            <pc:sldMk cId="3270898817" sldId="256"/>
            <ac:cxnSpMk id="408" creationId="{4CC38F53-FB8B-B16D-9560-F5BAD53F2EBD}"/>
          </ac:cxnSpMkLst>
        </pc:cxnChg>
      </pc:sldChg>
      <pc:sldMasterChg chg="modSp modSldLayout">
        <pc:chgData name="Bo Tang" userId="332dbdf67b1791cd" providerId="LiveId" clId="{689358FF-BA15-46ED-B23E-2C8B180D406D}" dt="2025-01-30T13:01:17.745" v="55"/>
        <pc:sldMasterMkLst>
          <pc:docMk/>
          <pc:sldMasterMk cId="4241721188" sldId="2147483660"/>
        </pc:sldMasterMkLst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808603122" sldId="2147483661"/>
          </pc:sldLayoutMkLst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996211996" sldId="2147483663"/>
          </pc:sldLayoutMkLst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1705797373" sldId="2147483664"/>
          </pc:sldLayoutMkLst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3205062016" sldId="2147483665"/>
          </pc:sldLayoutMkLst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3152629499" sldId="2147483668"/>
          </pc:sldLayoutMkLst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2161715350" sldId="2147483669"/>
          </pc:sldLayoutMkLst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145927880" sldId="2147483671"/>
          </pc:sldLayoutMkLst>
        </pc:sldLayoutChg>
      </pc:sldMasterChg>
      <pc:sldMasterChg chg="modSp modSldLayout">
        <pc:chgData name="Bo Tang" userId="332dbdf67b1791cd" providerId="LiveId" clId="{689358FF-BA15-46ED-B23E-2C8B180D406D}" dt="2025-01-30T13:02:03.398" v="62"/>
        <pc:sldMasterMkLst>
          <pc:docMk/>
          <pc:sldMasterMk cId="2170115041" sldId="2147483672"/>
        </pc:sldMasterMkLst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2662737536" sldId="2147483673"/>
          </pc:sldLayoutMkLst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3797780985" sldId="2147483675"/>
          </pc:sldLayoutMkLst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3692623608" sldId="2147483676"/>
          </pc:sldLayoutMkLst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1986926168" sldId="2147483677"/>
          </pc:sldLayoutMkLst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2112866157" sldId="2147483680"/>
          </pc:sldLayoutMkLst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1113376687" sldId="2147483681"/>
          </pc:sldLayoutMkLst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2535837298" sldId="2147483683"/>
          </pc:sldLayoutMkLst>
        </pc:sldLayoutChg>
      </pc:sldMasterChg>
      <pc:sldMasterChg chg="modSp modSldLayout">
        <pc:chgData name="Bo Tang" userId="332dbdf67b1791cd" providerId="LiveId" clId="{689358FF-BA15-46ED-B23E-2C8B180D406D}" dt="2025-01-30T13:02:01.966" v="60"/>
        <pc:sldMasterMkLst>
          <pc:docMk/>
          <pc:sldMasterMk cId="3781391442" sldId="2147483684"/>
        </pc:sldMasterMkLst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164807545" sldId="2147483685"/>
          </pc:sldLayoutMkLst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3109626375" sldId="2147483687"/>
          </pc:sldLayoutMkLst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2937986883" sldId="2147483688"/>
          </pc:sldLayoutMkLst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1331404185" sldId="2147483689"/>
          </pc:sldLayoutMkLst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57160811" sldId="2147483692"/>
          </pc:sldLayoutMkLst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443294850" sldId="2147483693"/>
          </pc:sldLayoutMkLst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640618629" sldId="2147483695"/>
          </pc:sldLayoutMkLst>
        </pc:sldLayoutChg>
      </pc:sldMasterChg>
      <pc:sldMasterChg chg="modSp modSldLayout">
        <pc:chgData name="Bo Tang" userId="332dbdf67b1791cd" providerId="LiveId" clId="{689358FF-BA15-46ED-B23E-2C8B180D406D}" dt="2025-02-01T03:21:47.967" v="608"/>
        <pc:sldMasterMkLst>
          <pc:docMk/>
          <pc:sldMasterMk cId="394061218" sldId="2147483696"/>
        </pc:sldMasterMkLst>
        <pc:spChg chg="mod">
          <ac:chgData name="Bo Tang" userId="332dbdf67b1791cd" providerId="LiveId" clId="{689358FF-BA15-46ED-B23E-2C8B180D406D}" dt="2025-02-01T03:21:47.967" v="608"/>
          <ac:spMkLst>
            <pc:docMk/>
            <pc:sldMasterMk cId="394061218" sldId="2147483696"/>
            <ac:spMk id="2" creationId="{00000000-0000-0000-0000-000000000000}"/>
          </ac:spMkLst>
        </pc:spChg>
        <pc:spChg chg="mod">
          <ac:chgData name="Bo Tang" userId="332dbdf67b1791cd" providerId="LiveId" clId="{689358FF-BA15-46ED-B23E-2C8B180D406D}" dt="2025-02-01T03:21:47.967" v="608"/>
          <ac:spMkLst>
            <pc:docMk/>
            <pc:sldMasterMk cId="394061218" sldId="2147483696"/>
            <ac:spMk id="3" creationId="{00000000-0000-0000-0000-000000000000}"/>
          </ac:spMkLst>
        </pc:spChg>
        <pc:spChg chg="mod">
          <ac:chgData name="Bo Tang" userId="332dbdf67b1791cd" providerId="LiveId" clId="{689358FF-BA15-46ED-B23E-2C8B180D406D}" dt="2025-02-01T03:21:47.967" v="608"/>
          <ac:spMkLst>
            <pc:docMk/>
            <pc:sldMasterMk cId="394061218" sldId="2147483696"/>
            <ac:spMk id="4" creationId="{00000000-0000-0000-0000-000000000000}"/>
          </ac:spMkLst>
        </pc:spChg>
        <pc:spChg chg="mod">
          <ac:chgData name="Bo Tang" userId="332dbdf67b1791cd" providerId="LiveId" clId="{689358FF-BA15-46ED-B23E-2C8B180D406D}" dt="2025-02-01T03:21:47.967" v="608"/>
          <ac:spMkLst>
            <pc:docMk/>
            <pc:sldMasterMk cId="394061218" sldId="2147483696"/>
            <ac:spMk id="5" creationId="{00000000-0000-0000-0000-000000000000}"/>
          </ac:spMkLst>
        </pc:spChg>
        <pc:spChg chg="mod">
          <ac:chgData name="Bo Tang" userId="332dbdf67b1791cd" providerId="LiveId" clId="{689358FF-BA15-46ED-B23E-2C8B180D406D}" dt="2025-02-01T03:21:47.967" v="608"/>
          <ac:spMkLst>
            <pc:docMk/>
            <pc:sldMasterMk cId="394061218" sldId="2147483696"/>
            <ac:spMk id="6" creationId="{00000000-0000-0000-0000-000000000000}"/>
          </ac:spMkLst>
        </pc:spChg>
        <pc:sldLayoutChg chg="modSp">
          <pc:chgData name="Bo Tang" userId="332dbdf67b1791cd" providerId="LiveId" clId="{689358FF-BA15-46ED-B23E-2C8B180D406D}" dt="2025-02-01T03:21:47.967" v="608"/>
          <pc:sldLayoutMkLst>
            <pc:docMk/>
            <pc:sldMasterMk cId="394061218" sldId="2147483696"/>
            <pc:sldLayoutMk cId="954643874" sldId="2147483697"/>
          </pc:sldLayoutMkLst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954643874" sldId="2147483697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954643874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1:47.967" v="608"/>
          <pc:sldLayoutMkLst>
            <pc:docMk/>
            <pc:sldMasterMk cId="394061218" sldId="2147483696"/>
            <pc:sldLayoutMk cId="361947660" sldId="2147483699"/>
          </pc:sldLayoutMkLst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361947660" sldId="2147483699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361947660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1:47.967" v="608"/>
          <pc:sldLayoutMkLst>
            <pc:docMk/>
            <pc:sldMasterMk cId="394061218" sldId="2147483696"/>
            <pc:sldLayoutMk cId="282161399" sldId="2147483700"/>
          </pc:sldLayoutMkLst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282161399" sldId="2147483700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282161399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1:47.967" v="608"/>
          <pc:sldLayoutMkLst>
            <pc:docMk/>
            <pc:sldMasterMk cId="394061218" sldId="2147483696"/>
            <pc:sldLayoutMk cId="1532749684" sldId="2147483701"/>
          </pc:sldLayoutMkLst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1532749684" sldId="2147483701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1532749684" sldId="2147483701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1532749684" sldId="2147483701"/>
              <ac:spMk id="4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1532749684" sldId="2147483701"/>
              <ac:spMk id="5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1532749684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1:47.967" v="608"/>
          <pc:sldLayoutMkLst>
            <pc:docMk/>
            <pc:sldMasterMk cId="394061218" sldId="2147483696"/>
            <pc:sldLayoutMk cId="212294804" sldId="2147483704"/>
          </pc:sldLayoutMkLst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212294804" sldId="2147483704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212294804" sldId="2147483704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212294804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1:47.967" v="608"/>
          <pc:sldLayoutMkLst>
            <pc:docMk/>
            <pc:sldMasterMk cId="394061218" sldId="2147483696"/>
            <pc:sldLayoutMk cId="1365675887" sldId="2147483705"/>
          </pc:sldLayoutMkLst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1365675887" sldId="2147483705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1365675887" sldId="2147483705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1365675887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1:47.967" v="608"/>
          <pc:sldLayoutMkLst>
            <pc:docMk/>
            <pc:sldMasterMk cId="394061218" sldId="2147483696"/>
            <pc:sldLayoutMk cId="768767747" sldId="2147483707"/>
          </pc:sldLayoutMkLst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768767747" sldId="2147483707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1:47.967" v="608"/>
            <ac:spMkLst>
              <pc:docMk/>
              <pc:sldMasterMk cId="394061218" sldId="2147483696"/>
              <pc:sldLayoutMk cId="768767747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89358FF-BA15-46ED-B23E-2C8B180D406D}" dt="2025-02-01T03:22:24.980" v="613"/>
        <pc:sldMasterMkLst>
          <pc:docMk/>
          <pc:sldMasterMk cId="1657289354" sldId="2147483708"/>
        </pc:sldMasterMkLst>
        <pc:spChg chg="mod">
          <ac:chgData name="Bo Tang" userId="332dbdf67b1791cd" providerId="LiveId" clId="{689358FF-BA15-46ED-B23E-2C8B180D406D}" dt="2025-02-01T03:22:24.980" v="613"/>
          <ac:spMkLst>
            <pc:docMk/>
            <pc:sldMasterMk cId="1657289354" sldId="2147483708"/>
            <ac:spMk id="2" creationId="{00000000-0000-0000-0000-000000000000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asterMk cId="1657289354" sldId="2147483708"/>
            <ac:spMk id="3" creationId="{00000000-0000-0000-0000-000000000000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asterMk cId="1657289354" sldId="2147483708"/>
            <ac:spMk id="4" creationId="{00000000-0000-0000-0000-000000000000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asterMk cId="1657289354" sldId="2147483708"/>
            <ac:spMk id="5" creationId="{00000000-0000-0000-0000-000000000000}"/>
          </ac:spMkLst>
        </pc:spChg>
        <pc:spChg chg="mod">
          <ac:chgData name="Bo Tang" userId="332dbdf67b1791cd" providerId="LiveId" clId="{689358FF-BA15-46ED-B23E-2C8B180D406D}" dt="2025-02-01T03:22:24.980" v="613"/>
          <ac:spMkLst>
            <pc:docMk/>
            <pc:sldMasterMk cId="1657289354" sldId="2147483708"/>
            <ac:spMk id="6" creationId="{00000000-0000-0000-0000-000000000000}"/>
          </ac:spMkLst>
        </pc:spChg>
        <pc:sldLayoutChg chg="modSp">
          <pc:chgData name="Bo Tang" userId="332dbdf67b1791cd" providerId="LiveId" clId="{689358FF-BA15-46ED-B23E-2C8B180D406D}" dt="2025-02-01T03:22:24.980" v="613"/>
          <pc:sldLayoutMkLst>
            <pc:docMk/>
            <pc:sldMasterMk cId="1657289354" sldId="2147483708"/>
            <pc:sldLayoutMk cId="815456665" sldId="2147483709"/>
          </pc:sldLayoutMkLst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815456665" sldId="2147483709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815456665" sldId="214748370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2:24.980" v="613"/>
          <pc:sldLayoutMkLst>
            <pc:docMk/>
            <pc:sldMasterMk cId="1657289354" sldId="2147483708"/>
            <pc:sldLayoutMk cId="4158354808" sldId="2147483711"/>
          </pc:sldLayoutMkLst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4158354808" sldId="2147483711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4158354808" sldId="214748371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2:24.980" v="613"/>
          <pc:sldLayoutMkLst>
            <pc:docMk/>
            <pc:sldMasterMk cId="1657289354" sldId="2147483708"/>
            <pc:sldLayoutMk cId="1383524772" sldId="2147483712"/>
          </pc:sldLayoutMkLst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1383524772" sldId="2147483712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1383524772" sldId="214748371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2:24.980" v="613"/>
          <pc:sldLayoutMkLst>
            <pc:docMk/>
            <pc:sldMasterMk cId="1657289354" sldId="2147483708"/>
            <pc:sldLayoutMk cId="1351472260" sldId="2147483713"/>
          </pc:sldLayoutMkLst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1351472260" sldId="2147483713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1351472260" sldId="2147483713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1351472260" sldId="2147483713"/>
              <ac:spMk id="4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1351472260" sldId="2147483713"/>
              <ac:spMk id="5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1351472260" sldId="2147483713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2:24.980" v="613"/>
          <pc:sldLayoutMkLst>
            <pc:docMk/>
            <pc:sldMasterMk cId="1657289354" sldId="2147483708"/>
            <pc:sldLayoutMk cId="3896238839" sldId="2147483716"/>
          </pc:sldLayoutMkLst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3896238839" sldId="2147483716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3896238839" sldId="2147483716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3896238839" sldId="214748371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2:24.980" v="613"/>
          <pc:sldLayoutMkLst>
            <pc:docMk/>
            <pc:sldMasterMk cId="1657289354" sldId="2147483708"/>
            <pc:sldLayoutMk cId="32328023" sldId="2147483717"/>
          </pc:sldLayoutMkLst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32328023" sldId="2147483717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32328023" sldId="2147483717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32328023" sldId="2147483717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2-01T03:22:24.980" v="613"/>
          <pc:sldLayoutMkLst>
            <pc:docMk/>
            <pc:sldMasterMk cId="1657289354" sldId="2147483708"/>
            <pc:sldLayoutMk cId="276609640" sldId="2147483719"/>
          </pc:sldLayoutMkLst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276609640" sldId="2147483719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2-01T03:22:24.980" v="613"/>
            <ac:spMkLst>
              <pc:docMk/>
              <pc:sldMasterMk cId="1657289354" sldId="2147483708"/>
              <pc:sldLayoutMk cId="276609640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1197187"/>
            <a:ext cx="5207239" cy="2546773"/>
          </a:xfrm>
        </p:spPr>
        <p:txBody>
          <a:bodyPr anchor="b"/>
          <a:lstStyle>
            <a:lvl1pPr algn="ctr">
              <a:defRPr sz="4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771" y="3842174"/>
            <a:ext cx="4594622" cy="1766146"/>
          </a:xfrm>
        </p:spPr>
        <p:txBody>
          <a:bodyPr/>
          <a:lstStyle>
            <a:lvl1pPr marL="0" indent="0" algn="ctr">
              <a:buNone/>
              <a:defRPr sz="1608"/>
            </a:lvl1pPr>
            <a:lvl2pPr marL="306324" indent="0" algn="ctr">
              <a:buNone/>
              <a:defRPr sz="1340"/>
            </a:lvl2pPr>
            <a:lvl3pPr marL="612648" indent="0" algn="ctr">
              <a:buNone/>
              <a:defRPr sz="1206"/>
            </a:lvl3pPr>
            <a:lvl4pPr marL="918972" indent="0" algn="ctr">
              <a:buNone/>
              <a:defRPr sz="1072"/>
            </a:lvl4pPr>
            <a:lvl5pPr marL="1225296" indent="0" algn="ctr">
              <a:buNone/>
              <a:defRPr sz="1072"/>
            </a:lvl5pPr>
            <a:lvl6pPr marL="1531620" indent="0" algn="ctr">
              <a:buNone/>
              <a:defRPr sz="1072"/>
            </a:lvl6pPr>
            <a:lvl7pPr marL="1837944" indent="0" algn="ctr">
              <a:buNone/>
              <a:defRPr sz="1072"/>
            </a:lvl7pPr>
            <a:lvl8pPr marL="2144268" indent="0" algn="ctr">
              <a:buNone/>
              <a:defRPr sz="1072"/>
            </a:lvl8pPr>
            <a:lvl9pPr marL="2450592" indent="0" algn="ctr">
              <a:buNone/>
              <a:defRPr sz="10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5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4036" y="389467"/>
            <a:ext cx="132095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174" y="389467"/>
            <a:ext cx="388628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83" y="1823722"/>
            <a:ext cx="5283816" cy="3042919"/>
          </a:xfrm>
        </p:spPr>
        <p:txBody>
          <a:bodyPr anchor="b"/>
          <a:lstStyle>
            <a:lvl1pPr>
              <a:defRPr sz="40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983" y="4895429"/>
            <a:ext cx="5283816" cy="1600199"/>
          </a:xfrm>
        </p:spPr>
        <p:txBody>
          <a:bodyPr/>
          <a:lstStyle>
            <a:lvl1pPr marL="0" indent="0">
              <a:buNone/>
              <a:defRPr sz="1608">
                <a:solidFill>
                  <a:schemeClr val="tx1">
                    <a:tint val="82000"/>
                  </a:schemeClr>
                </a:solidFill>
              </a:defRPr>
            </a:lvl1pPr>
            <a:lvl2pPr marL="306324" indent="0">
              <a:buNone/>
              <a:defRPr sz="1340">
                <a:solidFill>
                  <a:schemeClr val="tx1">
                    <a:tint val="82000"/>
                  </a:schemeClr>
                </a:solidFill>
              </a:defRPr>
            </a:lvl2pPr>
            <a:lvl3pPr marL="612648" indent="0">
              <a:buNone/>
              <a:defRPr sz="1206">
                <a:solidFill>
                  <a:schemeClr val="tx1">
                    <a:tint val="82000"/>
                  </a:schemeClr>
                </a:solidFill>
              </a:defRPr>
            </a:lvl3pPr>
            <a:lvl4pPr marL="918972" indent="0">
              <a:buNone/>
              <a:defRPr sz="1072">
                <a:solidFill>
                  <a:schemeClr val="tx1">
                    <a:tint val="82000"/>
                  </a:schemeClr>
                </a:solidFill>
              </a:defRPr>
            </a:lvl4pPr>
            <a:lvl5pPr marL="1225296" indent="0">
              <a:buNone/>
              <a:defRPr sz="1072">
                <a:solidFill>
                  <a:schemeClr val="tx1">
                    <a:tint val="82000"/>
                  </a:schemeClr>
                </a:solidFill>
              </a:defRPr>
            </a:lvl5pPr>
            <a:lvl6pPr marL="1531620" indent="0">
              <a:buNone/>
              <a:defRPr sz="1072">
                <a:solidFill>
                  <a:schemeClr val="tx1">
                    <a:tint val="82000"/>
                  </a:schemeClr>
                </a:solidFill>
              </a:defRPr>
            </a:lvl6pPr>
            <a:lvl7pPr marL="1837944" indent="0">
              <a:buNone/>
              <a:defRPr sz="1072">
                <a:solidFill>
                  <a:schemeClr val="tx1">
                    <a:tint val="82000"/>
                  </a:schemeClr>
                </a:solidFill>
              </a:defRPr>
            </a:lvl7pPr>
            <a:lvl8pPr marL="2144268" indent="0">
              <a:buNone/>
              <a:defRPr sz="1072">
                <a:solidFill>
                  <a:schemeClr val="tx1">
                    <a:tint val="82000"/>
                  </a:schemeClr>
                </a:solidFill>
              </a:defRPr>
            </a:lvl8pPr>
            <a:lvl9pPr marL="2450592" indent="0">
              <a:buNone/>
              <a:defRPr sz="10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174" y="1947333"/>
            <a:ext cx="260361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1370" y="1947333"/>
            <a:ext cx="260361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9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1" y="389468"/>
            <a:ext cx="5283816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72" y="1793241"/>
            <a:ext cx="2591654" cy="878839"/>
          </a:xfrm>
        </p:spPr>
        <p:txBody>
          <a:bodyPr anchor="b"/>
          <a:lstStyle>
            <a:lvl1pPr marL="0" indent="0">
              <a:buNone/>
              <a:defRPr sz="1608" b="1"/>
            </a:lvl1pPr>
            <a:lvl2pPr marL="306324" indent="0">
              <a:buNone/>
              <a:defRPr sz="1340" b="1"/>
            </a:lvl2pPr>
            <a:lvl3pPr marL="612648" indent="0">
              <a:buNone/>
              <a:defRPr sz="1206" b="1"/>
            </a:lvl3pPr>
            <a:lvl4pPr marL="918972" indent="0">
              <a:buNone/>
              <a:defRPr sz="1072" b="1"/>
            </a:lvl4pPr>
            <a:lvl5pPr marL="1225296" indent="0">
              <a:buNone/>
              <a:defRPr sz="1072" b="1"/>
            </a:lvl5pPr>
            <a:lvl6pPr marL="1531620" indent="0">
              <a:buNone/>
              <a:defRPr sz="1072" b="1"/>
            </a:lvl6pPr>
            <a:lvl7pPr marL="1837944" indent="0">
              <a:buNone/>
              <a:defRPr sz="1072" b="1"/>
            </a:lvl7pPr>
            <a:lvl8pPr marL="2144268" indent="0">
              <a:buNone/>
              <a:defRPr sz="1072" b="1"/>
            </a:lvl8pPr>
            <a:lvl9pPr marL="2450592" indent="0">
              <a:buNone/>
              <a:defRPr sz="1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972" y="2672080"/>
            <a:ext cx="259165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1370" y="1793241"/>
            <a:ext cx="2604417" cy="878839"/>
          </a:xfrm>
        </p:spPr>
        <p:txBody>
          <a:bodyPr anchor="b"/>
          <a:lstStyle>
            <a:lvl1pPr marL="0" indent="0">
              <a:buNone/>
              <a:defRPr sz="1608" b="1"/>
            </a:lvl1pPr>
            <a:lvl2pPr marL="306324" indent="0">
              <a:buNone/>
              <a:defRPr sz="1340" b="1"/>
            </a:lvl2pPr>
            <a:lvl3pPr marL="612648" indent="0">
              <a:buNone/>
              <a:defRPr sz="1206" b="1"/>
            </a:lvl3pPr>
            <a:lvl4pPr marL="918972" indent="0">
              <a:buNone/>
              <a:defRPr sz="1072" b="1"/>
            </a:lvl4pPr>
            <a:lvl5pPr marL="1225296" indent="0">
              <a:buNone/>
              <a:defRPr sz="1072" b="1"/>
            </a:lvl5pPr>
            <a:lvl6pPr marL="1531620" indent="0">
              <a:buNone/>
              <a:defRPr sz="1072" b="1"/>
            </a:lvl6pPr>
            <a:lvl7pPr marL="1837944" indent="0">
              <a:buNone/>
              <a:defRPr sz="1072" b="1"/>
            </a:lvl7pPr>
            <a:lvl8pPr marL="2144268" indent="0">
              <a:buNone/>
              <a:defRPr sz="1072" b="1"/>
            </a:lvl8pPr>
            <a:lvl9pPr marL="2450592" indent="0">
              <a:buNone/>
              <a:defRPr sz="10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1370" y="2672080"/>
            <a:ext cx="260441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4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487680"/>
            <a:ext cx="1975847" cy="1706880"/>
          </a:xfrm>
        </p:spPr>
        <p:txBody>
          <a:bodyPr anchor="b"/>
          <a:lstStyle>
            <a:lvl1pPr>
              <a:defRPr sz="2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417" y="1053255"/>
            <a:ext cx="3101370" cy="5198533"/>
          </a:xfrm>
        </p:spPr>
        <p:txBody>
          <a:bodyPr/>
          <a:lstStyle>
            <a:lvl1pPr>
              <a:defRPr sz="2144"/>
            </a:lvl1pPr>
            <a:lvl2pPr>
              <a:defRPr sz="1876"/>
            </a:lvl2pPr>
            <a:lvl3pPr>
              <a:defRPr sz="1608"/>
            </a:lvl3pPr>
            <a:lvl4pPr>
              <a:defRPr sz="1340"/>
            </a:lvl4pPr>
            <a:lvl5pPr>
              <a:defRPr sz="1340"/>
            </a:lvl5pPr>
            <a:lvl6pPr>
              <a:defRPr sz="1340"/>
            </a:lvl6pPr>
            <a:lvl7pPr>
              <a:defRPr sz="1340"/>
            </a:lvl7pPr>
            <a:lvl8pPr>
              <a:defRPr sz="1340"/>
            </a:lvl8pPr>
            <a:lvl9pPr>
              <a:defRPr sz="13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2194560"/>
            <a:ext cx="1975847" cy="4065694"/>
          </a:xfrm>
        </p:spPr>
        <p:txBody>
          <a:bodyPr/>
          <a:lstStyle>
            <a:lvl1pPr marL="0" indent="0">
              <a:buNone/>
              <a:defRPr sz="1072"/>
            </a:lvl1pPr>
            <a:lvl2pPr marL="306324" indent="0">
              <a:buNone/>
              <a:defRPr sz="938"/>
            </a:lvl2pPr>
            <a:lvl3pPr marL="612648" indent="0">
              <a:buNone/>
              <a:defRPr sz="804"/>
            </a:lvl3pPr>
            <a:lvl4pPr marL="918972" indent="0">
              <a:buNone/>
              <a:defRPr sz="670"/>
            </a:lvl4pPr>
            <a:lvl5pPr marL="1225296" indent="0">
              <a:buNone/>
              <a:defRPr sz="670"/>
            </a:lvl5pPr>
            <a:lvl6pPr marL="1531620" indent="0">
              <a:buNone/>
              <a:defRPr sz="670"/>
            </a:lvl6pPr>
            <a:lvl7pPr marL="1837944" indent="0">
              <a:buNone/>
              <a:defRPr sz="670"/>
            </a:lvl7pPr>
            <a:lvl8pPr marL="2144268" indent="0">
              <a:buNone/>
              <a:defRPr sz="670"/>
            </a:lvl8pPr>
            <a:lvl9pPr marL="2450592" indent="0">
              <a:buNone/>
              <a:defRPr sz="6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487680"/>
            <a:ext cx="1975847" cy="1706880"/>
          </a:xfrm>
        </p:spPr>
        <p:txBody>
          <a:bodyPr anchor="b"/>
          <a:lstStyle>
            <a:lvl1pPr>
              <a:defRPr sz="2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4417" y="1053255"/>
            <a:ext cx="3101370" cy="5198533"/>
          </a:xfrm>
        </p:spPr>
        <p:txBody>
          <a:bodyPr anchor="t"/>
          <a:lstStyle>
            <a:lvl1pPr marL="0" indent="0">
              <a:buNone/>
              <a:defRPr sz="2144"/>
            </a:lvl1pPr>
            <a:lvl2pPr marL="306324" indent="0">
              <a:buNone/>
              <a:defRPr sz="1876"/>
            </a:lvl2pPr>
            <a:lvl3pPr marL="612648" indent="0">
              <a:buNone/>
              <a:defRPr sz="1608"/>
            </a:lvl3pPr>
            <a:lvl4pPr marL="918972" indent="0">
              <a:buNone/>
              <a:defRPr sz="1340"/>
            </a:lvl4pPr>
            <a:lvl5pPr marL="1225296" indent="0">
              <a:buNone/>
              <a:defRPr sz="1340"/>
            </a:lvl5pPr>
            <a:lvl6pPr marL="1531620" indent="0">
              <a:buNone/>
              <a:defRPr sz="1340"/>
            </a:lvl6pPr>
            <a:lvl7pPr marL="1837944" indent="0">
              <a:buNone/>
              <a:defRPr sz="1340"/>
            </a:lvl7pPr>
            <a:lvl8pPr marL="2144268" indent="0">
              <a:buNone/>
              <a:defRPr sz="1340"/>
            </a:lvl8pPr>
            <a:lvl9pPr marL="2450592" indent="0">
              <a:buNone/>
              <a:defRPr sz="13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2194560"/>
            <a:ext cx="1975847" cy="4065694"/>
          </a:xfrm>
        </p:spPr>
        <p:txBody>
          <a:bodyPr/>
          <a:lstStyle>
            <a:lvl1pPr marL="0" indent="0">
              <a:buNone/>
              <a:defRPr sz="1072"/>
            </a:lvl1pPr>
            <a:lvl2pPr marL="306324" indent="0">
              <a:buNone/>
              <a:defRPr sz="938"/>
            </a:lvl2pPr>
            <a:lvl3pPr marL="612648" indent="0">
              <a:buNone/>
              <a:defRPr sz="804"/>
            </a:lvl3pPr>
            <a:lvl4pPr marL="918972" indent="0">
              <a:buNone/>
              <a:defRPr sz="670"/>
            </a:lvl4pPr>
            <a:lvl5pPr marL="1225296" indent="0">
              <a:buNone/>
              <a:defRPr sz="670"/>
            </a:lvl5pPr>
            <a:lvl6pPr marL="1531620" indent="0">
              <a:buNone/>
              <a:defRPr sz="670"/>
            </a:lvl6pPr>
            <a:lvl7pPr marL="1837944" indent="0">
              <a:buNone/>
              <a:defRPr sz="670"/>
            </a:lvl7pPr>
            <a:lvl8pPr marL="2144268" indent="0">
              <a:buNone/>
              <a:defRPr sz="670"/>
            </a:lvl8pPr>
            <a:lvl9pPr marL="2450592" indent="0">
              <a:buNone/>
              <a:defRPr sz="6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174" y="389468"/>
            <a:ext cx="5283816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74" y="1947333"/>
            <a:ext cx="5283816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174" y="6780108"/>
            <a:ext cx="137838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B6C32-9724-4C8D-9200-797453C8E95D}" type="datetimeFigureOut">
              <a:rPr lang="en-US" smtClean="0"/>
              <a:t>2025-01-31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292" y="6780108"/>
            <a:ext cx="20675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6602" y="6780108"/>
            <a:ext cx="137838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0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2648" rtl="0" eaLnBrk="1" latinLnBrk="0" hangingPunct="1">
        <a:lnSpc>
          <a:spcPct val="90000"/>
        </a:lnSpc>
        <a:spcBef>
          <a:spcPct val="0"/>
        </a:spcBef>
        <a:buNone/>
        <a:defRPr sz="29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162" indent="-153162" algn="l" defTabSz="612648" rtl="0" eaLnBrk="1" latinLnBrk="0" hangingPunct="1">
        <a:lnSpc>
          <a:spcPct val="90000"/>
        </a:lnSpc>
        <a:spcBef>
          <a:spcPts val="6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+mn-lt"/>
          <a:ea typeface="+mn-ea"/>
          <a:cs typeface="+mn-cs"/>
        </a:defRPr>
      </a:lvl1pPr>
      <a:lvl2pPr marL="459486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765810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40" kern="1200">
          <a:solidFill>
            <a:schemeClr val="tx1"/>
          </a:solidFill>
          <a:latin typeface="+mn-lt"/>
          <a:ea typeface="+mn-ea"/>
          <a:cs typeface="+mn-cs"/>
        </a:defRPr>
      </a:lvl3pPr>
      <a:lvl4pPr marL="1072134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4pPr>
      <a:lvl5pPr marL="1378458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5pPr>
      <a:lvl6pPr marL="1684782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6pPr>
      <a:lvl7pPr marL="1991106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7pPr>
      <a:lvl8pPr marL="2297430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8pPr>
      <a:lvl9pPr marL="2603754" indent="-153162" algn="l" defTabSz="61264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1pPr>
      <a:lvl2pPr marL="306324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2pPr>
      <a:lvl3pPr marL="612648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3pPr>
      <a:lvl4pPr marL="918972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4pPr>
      <a:lvl5pPr marL="1225296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5pPr>
      <a:lvl6pPr marL="1531620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6pPr>
      <a:lvl7pPr marL="1837944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7pPr>
      <a:lvl8pPr marL="2144268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8pPr>
      <a:lvl9pPr marL="2450592" algn="l" defTabSz="612648" rtl="0" eaLnBrk="1" latinLnBrk="0" hangingPunct="1">
        <a:defRPr sz="1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2477203-2CE7-F314-8C41-95B54E47DD60}"/>
              </a:ext>
            </a:extLst>
          </p:cNvPr>
          <p:cNvGrpSpPr/>
          <p:nvPr/>
        </p:nvGrpSpPr>
        <p:grpSpPr>
          <a:xfrm>
            <a:off x="-105384" y="81629"/>
            <a:ext cx="6514729" cy="7246145"/>
            <a:chOff x="144834" y="103280"/>
            <a:chExt cx="6514729" cy="72461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F4F0E7-3EF0-78A4-4217-9B5A6F72B282}"/>
                </a:ext>
              </a:extLst>
            </p:cNvPr>
            <p:cNvGrpSpPr/>
            <p:nvPr/>
          </p:nvGrpSpPr>
          <p:grpSpPr>
            <a:xfrm>
              <a:off x="410669" y="140807"/>
              <a:ext cx="2360821" cy="2025731"/>
              <a:chOff x="410669" y="140807"/>
              <a:chExt cx="2360821" cy="2025731"/>
            </a:xfrm>
          </p:grpSpPr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11F540D-1F91-6969-6595-9159DAAC237C}"/>
                  </a:ext>
                </a:extLst>
              </p:cNvPr>
              <p:cNvGrpSpPr/>
              <p:nvPr/>
            </p:nvGrpSpPr>
            <p:grpSpPr>
              <a:xfrm>
                <a:off x="506788" y="140807"/>
                <a:ext cx="2248473" cy="1301586"/>
                <a:chOff x="1688494" y="1818825"/>
                <a:chExt cx="1721436" cy="996497"/>
              </a:xfrm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C486C36A-E9DA-69C0-814E-2E3597656641}"/>
                    </a:ext>
                  </a:extLst>
                </p:cNvPr>
                <p:cNvSpPr/>
                <p:nvPr/>
              </p:nvSpPr>
              <p:spPr>
                <a:xfrm>
                  <a:off x="1688494" y="1818825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92AE6D0F-F84E-58D5-A91B-46C86DDCE18D}"/>
                    </a:ext>
                  </a:extLst>
                </p:cNvPr>
                <p:cNvSpPr/>
                <p:nvPr/>
              </p:nvSpPr>
              <p:spPr>
                <a:xfrm>
                  <a:off x="1810067" y="1971224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5C837087-CCFC-F39C-7D7D-4B684958C16D}"/>
                    </a:ext>
                  </a:extLst>
                </p:cNvPr>
                <p:cNvSpPr/>
                <p:nvPr/>
              </p:nvSpPr>
              <p:spPr>
                <a:xfrm>
                  <a:off x="2001761" y="2123625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35CC4B50-E03D-007F-E2A3-7FAD145B5C9B}"/>
                      </a:ext>
                    </a:extLst>
                  </p:cNvPr>
                  <p:cNvSpPr txBox="1"/>
                  <p:nvPr/>
                </p:nvSpPr>
                <p:spPr>
                  <a:xfrm>
                    <a:off x="410669" y="1511422"/>
                    <a:ext cx="2360821" cy="6551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799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Samples of parameters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1799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799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799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a14:m>
                    <a:endParaRPr lang="en-US" sz="1799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35CC4B50-E03D-007F-E2A3-7FAD145B5C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69" y="1511422"/>
                    <a:ext cx="2360821" cy="6551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778" r="-2835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7526ACE-2D4A-46C4-4BC2-53D264A9B5F6}"/>
                </a:ext>
              </a:extLst>
            </p:cNvPr>
            <p:cNvGrpSpPr/>
            <p:nvPr/>
          </p:nvGrpSpPr>
          <p:grpSpPr>
            <a:xfrm>
              <a:off x="3134824" y="103280"/>
              <a:ext cx="2678836" cy="2102450"/>
              <a:chOff x="4187358" y="1713459"/>
              <a:chExt cx="2678836" cy="2102452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A01A0429-E378-D91C-6DC3-20FB72A22D4A}"/>
                  </a:ext>
                </a:extLst>
              </p:cNvPr>
              <p:cNvGrpSpPr/>
              <p:nvPr/>
            </p:nvGrpSpPr>
            <p:grpSpPr>
              <a:xfrm>
                <a:off x="4814815" y="1713459"/>
                <a:ext cx="1351041" cy="1375296"/>
                <a:chOff x="3224894" y="1926498"/>
                <a:chExt cx="672646" cy="684722"/>
              </a:xfrm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E43DD1F4-52E1-EEE7-54C8-021FB8B45510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 dirty="0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65BBA0B7-C51A-9893-9AE8-57B810F853F9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DFBB8C73-DE4B-C232-A8FE-913B7EBC5D90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6CC094B8-5048-62C1-654A-A7A1E479A2D0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CAE83809-3A29-08CE-3550-2FE7D97A577E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8829E59F-74F9-B06F-FB5D-F2C6050CA062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888479C5-23D2-8B42-858A-DE21668DAC76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F408B5EA-3CD9-64C9-A7FB-27F320CF5B85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9F1EC28E-0E7C-66BB-8F3E-DDD6D44B85A9}"/>
                    </a:ext>
                  </a:extLst>
                </p:cNvPr>
                <p:cNvCxnSpPr>
                  <a:stCxn id="223" idx="6"/>
                  <a:endCxn id="227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5BE480BD-7670-F37E-943A-F1EBBA734DB7}"/>
                    </a:ext>
                  </a:extLst>
                </p:cNvPr>
                <p:cNvCxnSpPr>
                  <a:cxnSpLocks/>
                  <a:stCxn id="223" idx="6"/>
                  <a:endCxn id="226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1241BEE7-9B34-E44A-5C6A-B6556EA6C554}"/>
                    </a:ext>
                  </a:extLst>
                </p:cNvPr>
                <p:cNvCxnSpPr>
                  <a:cxnSpLocks/>
                  <a:stCxn id="223" idx="6"/>
                  <a:endCxn id="228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93815F55-2D22-77B3-85F0-8D29855B6820}"/>
                    </a:ext>
                  </a:extLst>
                </p:cNvPr>
                <p:cNvCxnSpPr>
                  <a:cxnSpLocks/>
                  <a:stCxn id="224" idx="6"/>
                  <a:endCxn id="226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9A057328-0902-C6F4-10E8-771BB726F8B2}"/>
                    </a:ext>
                  </a:extLst>
                </p:cNvPr>
                <p:cNvCxnSpPr>
                  <a:cxnSpLocks/>
                  <a:stCxn id="224" idx="6"/>
                  <a:endCxn id="227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623F93D-870B-D5A7-D0BA-D5BBAB2BE0BB}"/>
                    </a:ext>
                  </a:extLst>
                </p:cNvPr>
                <p:cNvCxnSpPr>
                  <a:cxnSpLocks/>
                  <a:stCxn id="224" idx="6"/>
                  <a:endCxn id="228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F41F53FC-582C-B07A-69C7-7356E52C84E4}"/>
                    </a:ext>
                  </a:extLst>
                </p:cNvPr>
                <p:cNvCxnSpPr>
                  <a:cxnSpLocks/>
                  <a:stCxn id="225" idx="6"/>
                  <a:endCxn id="226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1947E744-95F0-C9AB-0D68-7C3A976F5DCF}"/>
                    </a:ext>
                  </a:extLst>
                </p:cNvPr>
                <p:cNvCxnSpPr>
                  <a:cxnSpLocks/>
                  <a:stCxn id="225" idx="6"/>
                  <a:endCxn id="227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D2A81B7-9EE5-13A6-577C-2697610596F1}"/>
                    </a:ext>
                  </a:extLst>
                </p:cNvPr>
                <p:cNvCxnSpPr>
                  <a:cxnSpLocks/>
                  <a:stCxn id="225" idx="6"/>
                  <a:endCxn id="228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2D65A8EF-04DC-3B51-0854-E7120BD8E0CE}"/>
                    </a:ext>
                  </a:extLst>
                </p:cNvPr>
                <p:cNvCxnSpPr>
                  <a:cxnSpLocks/>
                  <a:stCxn id="226" idx="6"/>
                  <a:endCxn id="229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81FBAE37-69FD-C919-33CA-0DBE2B64B0C9}"/>
                    </a:ext>
                  </a:extLst>
                </p:cNvPr>
                <p:cNvCxnSpPr>
                  <a:cxnSpLocks/>
                  <a:stCxn id="226" idx="6"/>
                  <a:endCxn id="230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6869F7CA-C62C-51FC-9BDA-DFD05CE7824D}"/>
                    </a:ext>
                  </a:extLst>
                </p:cNvPr>
                <p:cNvCxnSpPr>
                  <a:cxnSpLocks/>
                  <a:stCxn id="227" idx="6"/>
                  <a:endCxn id="229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576D2F84-99B0-3BE2-F6FB-35578AB07127}"/>
                    </a:ext>
                  </a:extLst>
                </p:cNvPr>
                <p:cNvCxnSpPr>
                  <a:cxnSpLocks/>
                  <a:stCxn id="227" idx="6"/>
                  <a:endCxn id="230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2FE9CA6-772B-1A63-BCAC-401E262440E2}"/>
                    </a:ext>
                  </a:extLst>
                </p:cNvPr>
                <p:cNvCxnSpPr>
                  <a:cxnSpLocks/>
                  <a:stCxn id="230" idx="2"/>
                  <a:endCxn id="228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E45A0A7A-221E-E327-5AB7-41DC3219222A}"/>
                    </a:ext>
                  </a:extLst>
                </p:cNvPr>
                <p:cNvCxnSpPr>
                  <a:cxnSpLocks/>
                  <a:stCxn id="228" idx="6"/>
                  <a:endCxn id="229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A2FE3DFB-E84C-1BD0-0918-DA7081BBDF49}"/>
                      </a:ext>
                    </a:extLst>
                  </p:cNvPr>
                  <p:cNvSpPr txBox="1"/>
                  <p:nvPr/>
                </p:nvSpPr>
                <p:spPr>
                  <a:xfrm>
                    <a:off x="4187358" y="3126234"/>
                    <a:ext cx="2678836" cy="6896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799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Relaxed </a:t>
                    </a:r>
                    <a:r>
                      <a:rPr lang="en-US" altLang="zh-CN" sz="1799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sz="1799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olution map</a:t>
                    </a:r>
                    <a:r>
                      <a:rPr lang="en-US" altLang="zh-CN" sz="1799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ping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799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99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799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799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799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1799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99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99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𝝃</m:t>
                                  </m:r>
                                </m:e>
                                <m:sup>
                                  <m:r>
                                    <a:rPr lang="en-US" sz="1799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sz="1799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A2FE3DFB-E84C-1BD0-0918-DA7081BBDF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358" y="3126234"/>
                    <a:ext cx="2678836" cy="6896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655" b="-35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555E51E-2564-E35A-8489-994DFC1F90B8}"/>
                </a:ext>
              </a:extLst>
            </p:cNvPr>
            <p:cNvGrpSpPr/>
            <p:nvPr/>
          </p:nvGrpSpPr>
          <p:grpSpPr>
            <a:xfrm>
              <a:off x="3094429" y="2721762"/>
              <a:ext cx="2678837" cy="2221637"/>
              <a:chOff x="5430867" y="45374"/>
              <a:chExt cx="2678837" cy="2221637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0F82BC6E-BC1B-7C50-23FB-49B3BC910864}"/>
                  </a:ext>
                </a:extLst>
              </p:cNvPr>
              <p:cNvGrpSpPr/>
              <p:nvPr/>
            </p:nvGrpSpPr>
            <p:grpSpPr>
              <a:xfrm>
                <a:off x="6003404" y="45374"/>
                <a:ext cx="1801011" cy="1499902"/>
                <a:chOff x="6003404" y="45374"/>
                <a:chExt cx="1801011" cy="1499902"/>
              </a:xfrm>
            </p:grpSpPr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A68075CE-ADFA-12BB-651D-14095C58798C}"/>
                    </a:ext>
                  </a:extLst>
                </p:cNvPr>
                <p:cNvSpPr/>
                <p:nvPr/>
              </p:nvSpPr>
              <p:spPr>
                <a:xfrm>
                  <a:off x="6213475" y="571500"/>
                  <a:ext cx="869950" cy="866775"/>
                </a:xfrm>
                <a:custGeom>
                  <a:avLst/>
                  <a:gdLst>
                    <a:gd name="connsiteX0" fmla="*/ 0 w 869950"/>
                    <a:gd name="connsiteY0" fmla="*/ 6350 h 866775"/>
                    <a:gd name="connsiteX1" fmla="*/ 0 w 869950"/>
                    <a:gd name="connsiteY1" fmla="*/ 866775 h 866775"/>
                    <a:gd name="connsiteX2" fmla="*/ 869950 w 869950"/>
                    <a:gd name="connsiteY2" fmla="*/ 866775 h 866775"/>
                    <a:gd name="connsiteX3" fmla="*/ 869950 w 869950"/>
                    <a:gd name="connsiteY3" fmla="*/ 285750 h 866775"/>
                    <a:gd name="connsiteX4" fmla="*/ 288925 w 869950"/>
                    <a:gd name="connsiteY4" fmla="*/ 0 h 866775"/>
                    <a:gd name="connsiteX5" fmla="*/ 0 w 869950"/>
                    <a:gd name="connsiteY5" fmla="*/ 6350 h 86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9950" h="866775">
                      <a:moveTo>
                        <a:pt x="0" y="6350"/>
                      </a:moveTo>
                      <a:lnTo>
                        <a:pt x="0" y="866775"/>
                      </a:lnTo>
                      <a:lnTo>
                        <a:pt x="869950" y="866775"/>
                      </a:lnTo>
                      <a:lnTo>
                        <a:pt x="869950" y="285750"/>
                      </a:lnTo>
                      <a:lnTo>
                        <a:pt x="288925" y="0"/>
                      </a:lnTo>
                      <a:lnTo>
                        <a:pt x="0" y="6350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682C9ADF-7CDE-D6B3-459F-83939398AB5E}"/>
                    </a:ext>
                  </a:extLst>
                </p:cNvPr>
                <p:cNvSpPr/>
                <p:nvPr/>
              </p:nvSpPr>
              <p:spPr>
                <a:xfrm>
                  <a:off x="6202478" y="485584"/>
                  <a:ext cx="1135616" cy="941769"/>
                </a:xfrm>
                <a:custGeom>
                  <a:avLst/>
                  <a:gdLst>
                    <a:gd name="connsiteX0" fmla="*/ 2117 w 1488017"/>
                    <a:gd name="connsiteY0" fmla="*/ 1234016 h 1234016"/>
                    <a:gd name="connsiteX1" fmla="*/ 0 w 1488017"/>
                    <a:gd name="connsiteY1" fmla="*/ 0 h 1234016"/>
                    <a:gd name="connsiteX2" fmla="*/ 1352550 w 1488017"/>
                    <a:gd name="connsiteY2" fmla="*/ 338666 h 1234016"/>
                    <a:gd name="connsiteX3" fmla="*/ 1488017 w 1488017"/>
                    <a:gd name="connsiteY3" fmla="*/ 628650 h 1234016"/>
                    <a:gd name="connsiteX4" fmla="*/ 1310217 w 1488017"/>
                    <a:gd name="connsiteY4" fmla="*/ 1231900 h 1234016"/>
                    <a:gd name="connsiteX5" fmla="*/ 2117 w 1488017"/>
                    <a:gd name="connsiteY5" fmla="*/ 1234016 h 1234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8017" h="1234016">
                      <a:moveTo>
                        <a:pt x="2117" y="1234016"/>
                      </a:moveTo>
                      <a:cubicBezTo>
                        <a:pt x="1411" y="822677"/>
                        <a:pt x="706" y="411339"/>
                        <a:pt x="0" y="0"/>
                      </a:cubicBezTo>
                      <a:lnTo>
                        <a:pt x="1352550" y="338666"/>
                      </a:lnTo>
                      <a:lnTo>
                        <a:pt x="1488017" y="628650"/>
                      </a:lnTo>
                      <a:lnTo>
                        <a:pt x="1310217" y="1231900"/>
                      </a:lnTo>
                      <a:lnTo>
                        <a:pt x="2117" y="1234016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A65D5861-3928-AE77-7437-EBE175DFE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3404" y="436832"/>
                  <a:ext cx="1801011" cy="45036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CCE15822-6777-F363-410F-325A91AB8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66055" y="411276"/>
                  <a:ext cx="337250" cy="11340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A73A563-1418-2D66-15C7-FF3F68561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090" y="87746"/>
                  <a:ext cx="640455" cy="1339607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Arrow Connector 253">
                  <a:extLst>
                    <a:ext uri="{FF2B5EF4-FFF2-40B4-BE49-F238E27FC236}">
                      <a16:creationId xmlns:a16="http://schemas.microsoft.com/office/drawing/2014/main" id="{C3682A85-803D-FF40-5A7E-0E1048BD2C64}"/>
                    </a:ext>
                  </a:extLst>
                </p:cNvPr>
                <p:cNvCxnSpPr/>
                <p:nvPr/>
              </p:nvCxnSpPr>
              <p:spPr>
                <a:xfrm flipV="1">
                  <a:off x="6214135" y="45374"/>
                  <a:ext cx="0" cy="139181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Arrow Connector 254">
                  <a:extLst>
                    <a:ext uri="{FF2B5EF4-FFF2-40B4-BE49-F238E27FC236}">
                      <a16:creationId xmlns:a16="http://schemas.microsoft.com/office/drawing/2014/main" id="{8E9CC660-1431-91E0-3D1D-DA746B0C7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5714" y="1437192"/>
                  <a:ext cx="141101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E4E0BB2D-7F38-41B3-05B6-4F2255A6102A}"/>
                    </a:ext>
                  </a:extLst>
                </p:cNvPr>
                <p:cNvSpPr/>
                <p:nvPr/>
              </p:nvSpPr>
              <p:spPr>
                <a:xfrm>
                  <a:off x="6169934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05DF9D8A-18C5-F46E-7795-6CD6A9EF9733}"/>
                    </a:ext>
                  </a:extLst>
                </p:cNvPr>
                <p:cNvSpPr/>
                <p:nvPr/>
              </p:nvSpPr>
              <p:spPr>
                <a:xfrm>
                  <a:off x="6459492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B4CCE65C-4A2C-5596-107D-56CE09D8DB6B}"/>
                    </a:ext>
                  </a:extLst>
                </p:cNvPr>
                <p:cNvSpPr/>
                <p:nvPr/>
              </p:nvSpPr>
              <p:spPr>
                <a:xfrm>
                  <a:off x="6749050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00B74DE-141C-8480-617A-4DF234FC2420}"/>
                    </a:ext>
                  </a:extLst>
                </p:cNvPr>
                <p:cNvSpPr/>
                <p:nvPr/>
              </p:nvSpPr>
              <p:spPr>
                <a:xfrm>
                  <a:off x="7038608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D97BA4EF-A6E1-41BA-0DE0-764B344264FD}"/>
                    </a:ext>
                  </a:extLst>
                </p:cNvPr>
                <p:cNvSpPr/>
                <p:nvPr/>
              </p:nvSpPr>
              <p:spPr>
                <a:xfrm>
                  <a:off x="7328166" y="139334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FDE4667A-016E-D7E1-3263-1B05207FB740}"/>
                    </a:ext>
                  </a:extLst>
                </p:cNvPr>
                <p:cNvSpPr/>
                <p:nvPr/>
              </p:nvSpPr>
              <p:spPr>
                <a:xfrm>
                  <a:off x="6170294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A2BF665-7443-397D-BB6B-333321DB0E78}"/>
                    </a:ext>
                  </a:extLst>
                </p:cNvPr>
                <p:cNvSpPr/>
                <p:nvPr/>
              </p:nvSpPr>
              <p:spPr>
                <a:xfrm>
                  <a:off x="6459852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0ADCA3F1-1A14-6A67-3C37-205443F11C8B}"/>
                    </a:ext>
                  </a:extLst>
                </p:cNvPr>
                <p:cNvSpPr/>
                <p:nvPr/>
              </p:nvSpPr>
              <p:spPr>
                <a:xfrm>
                  <a:off x="6749410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85F404D9-EB7F-90D8-6176-92EF22207A44}"/>
                    </a:ext>
                  </a:extLst>
                </p:cNvPr>
                <p:cNvSpPr/>
                <p:nvPr/>
              </p:nvSpPr>
              <p:spPr>
                <a:xfrm>
                  <a:off x="7038968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5E0AEB53-E6BC-C2FD-F77B-45B463ED86A7}"/>
                    </a:ext>
                  </a:extLst>
                </p:cNvPr>
                <p:cNvSpPr/>
                <p:nvPr/>
              </p:nvSpPr>
              <p:spPr>
                <a:xfrm>
                  <a:off x="7328526" y="110659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1B3C1AEE-9464-E9D5-B109-3E95B1948FE3}"/>
                    </a:ext>
                  </a:extLst>
                </p:cNvPr>
                <p:cNvSpPr/>
                <p:nvPr/>
              </p:nvSpPr>
              <p:spPr>
                <a:xfrm>
                  <a:off x="6169934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5B2602CF-C24A-B8CE-AE00-D2DD29F3AC06}"/>
                    </a:ext>
                  </a:extLst>
                </p:cNvPr>
                <p:cNvSpPr/>
                <p:nvPr/>
              </p:nvSpPr>
              <p:spPr>
                <a:xfrm>
                  <a:off x="6459492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B5CED791-47E8-9BC9-A767-F161B1757B30}"/>
                    </a:ext>
                  </a:extLst>
                </p:cNvPr>
                <p:cNvSpPr/>
                <p:nvPr/>
              </p:nvSpPr>
              <p:spPr>
                <a:xfrm>
                  <a:off x="6749050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E7749CD8-0B30-4DAA-C4AA-B46E7F230ED3}"/>
                    </a:ext>
                  </a:extLst>
                </p:cNvPr>
                <p:cNvSpPr/>
                <p:nvPr/>
              </p:nvSpPr>
              <p:spPr>
                <a:xfrm>
                  <a:off x="7038608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2B648A96-8AF9-7461-ECE1-DA8723734E9B}"/>
                    </a:ext>
                  </a:extLst>
                </p:cNvPr>
                <p:cNvSpPr/>
                <p:nvPr/>
              </p:nvSpPr>
              <p:spPr>
                <a:xfrm>
                  <a:off x="7328166" y="819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AAAF907F-4D07-DE7E-F066-19B6CAE75398}"/>
                    </a:ext>
                  </a:extLst>
                </p:cNvPr>
                <p:cNvSpPr/>
                <p:nvPr/>
              </p:nvSpPr>
              <p:spPr>
                <a:xfrm>
                  <a:off x="6169934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34C5F244-6460-AC54-DF63-D16DCD75C63F}"/>
                    </a:ext>
                  </a:extLst>
                </p:cNvPr>
                <p:cNvSpPr/>
                <p:nvPr/>
              </p:nvSpPr>
              <p:spPr>
                <a:xfrm>
                  <a:off x="6459492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61B30F4A-B82C-0777-6B5A-1FA05B35BE3D}"/>
                    </a:ext>
                  </a:extLst>
                </p:cNvPr>
                <p:cNvSpPr/>
                <p:nvPr/>
              </p:nvSpPr>
              <p:spPr>
                <a:xfrm>
                  <a:off x="6749050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F3350ADB-18B0-8F4F-971D-5EF2B6A39734}"/>
                    </a:ext>
                  </a:extLst>
                </p:cNvPr>
                <p:cNvSpPr/>
                <p:nvPr/>
              </p:nvSpPr>
              <p:spPr>
                <a:xfrm>
                  <a:off x="7038608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F2083159-AA1D-F52F-345B-98D5E6CE6B4A}"/>
                    </a:ext>
                  </a:extLst>
                </p:cNvPr>
                <p:cNvSpPr/>
                <p:nvPr/>
              </p:nvSpPr>
              <p:spPr>
                <a:xfrm>
                  <a:off x="7328166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CB211901-1E78-A507-D4DA-153DA2CB6B1D}"/>
                    </a:ext>
                  </a:extLst>
                </p:cNvPr>
                <p:cNvSpPr/>
                <p:nvPr/>
              </p:nvSpPr>
              <p:spPr>
                <a:xfrm>
                  <a:off x="6169934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14C72EE4-9BA8-6493-3B52-DA82510CF011}"/>
                    </a:ext>
                  </a:extLst>
                </p:cNvPr>
                <p:cNvSpPr/>
                <p:nvPr/>
              </p:nvSpPr>
              <p:spPr>
                <a:xfrm>
                  <a:off x="6459492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7764E99D-3F6D-4149-6D8F-7569D3AEFE26}"/>
                    </a:ext>
                  </a:extLst>
                </p:cNvPr>
                <p:cNvSpPr/>
                <p:nvPr/>
              </p:nvSpPr>
              <p:spPr>
                <a:xfrm>
                  <a:off x="6749050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790C9553-F23E-DA9B-BE55-4980E8CF00CD}"/>
                    </a:ext>
                  </a:extLst>
                </p:cNvPr>
                <p:cNvSpPr/>
                <p:nvPr/>
              </p:nvSpPr>
              <p:spPr>
                <a:xfrm>
                  <a:off x="7038608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80B34F7-7247-0CC6-5422-6C2D103FFBC4}"/>
                    </a:ext>
                  </a:extLst>
                </p:cNvPr>
                <p:cNvSpPr/>
                <p:nvPr/>
              </p:nvSpPr>
              <p:spPr>
                <a:xfrm>
                  <a:off x="7328166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76128252-3356-2879-3CDA-7EA49CF166E8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867" y="1577335"/>
                    <a:ext cx="2678837" cy="6896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799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sz="1799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nteger correction layers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799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99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799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799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1799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799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99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799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99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799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799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799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99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sz="1799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1799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endParaRPr lang="en-US" sz="1799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76128252-3356-2879-3CDA-7EA49CF166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0867" y="1577335"/>
                    <a:ext cx="2678837" cy="68967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655" b="-35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32C99F-5A3F-E257-83CB-8FC78C2BFF95}"/>
                </a:ext>
              </a:extLst>
            </p:cNvPr>
            <p:cNvGrpSpPr/>
            <p:nvPr/>
          </p:nvGrpSpPr>
          <p:grpSpPr>
            <a:xfrm>
              <a:off x="144834" y="2837252"/>
              <a:ext cx="2860192" cy="2068245"/>
              <a:chOff x="144834" y="2837252"/>
              <a:chExt cx="2860192" cy="2068245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8086A28E-A6D7-CF35-9A64-0C951B1BB86B}"/>
                  </a:ext>
                </a:extLst>
              </p:cNvPr>
              <p:cNvGrpSpPr/>
              <p:nvPr/>
            </p:nvGrpSpPr>
            <p:grpSpPr>
              <a:xfrm>
                <a:off x="605268" y="2837252"/>
                <a:ext cx="1929926" cy="1342813"/>
                <a:chOff x="9468107" y="1201897"/>
                <a:chExt cx="1725146" cy="1200329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D552DFDC-B4F5-B3DA-F18F-DD4837A59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4013" y="1775966"/>
                  <a:ext cx="155944" cy="18905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Right Triangle 284">
                  <a:extLst>
                    <a:ext uri="{FF2B5EF4-FFF2-40B4-BE49-F238E27FC236}">
                      <a16:creationId xmlns:a16="http://schemas.microsoft.com/office/drawing/2014/main" id="{3D740785-CC29-4B11-E591-D22F54333B3D}"/>
                    </a:ext>
                  </a:extLst>
                </p:cNvPr>
                <p:cNvSpPr/>
                <p:nvPr/>
              </p:nvSpPr>
              <p:spPr>
                <a:xfrm flipH="1">
                  <a:off x="9721947" y="1201897"/>
                  <a:ext cx="1455223" cy="1200329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D48088D-8611-E4E0-708B-A8EA787A3732}"/>
                    </a:ext>
                  </a:extLst>
                </p:cNvPr>
                <p:cNvGrpSpPr/>
                <p:nvPr/>
              </p:nvGrpSpPr>
              <p:grpSpPr>
                <a:xfrm>
                  <a:off x="9468107" y="1215549"/>
                  <a:ext cx="1725146" cy="1171832"/>
                  <a:chOff x="3483036" y="3980788"/>
                  <a:chExt cx="2879209" cy="1955748"/>
                </a:xfrm>
              </p:grpSpPr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1901652D-CA48-291B-EA2A-E9C03A66BC0E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483036" y="3980788"/>
                    <a:ext cx="2879209" cy="1955748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99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1F4D0141-11D1-BC28-FB19-5A057B90A6A8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682764" y="4302597"/>
                    <a:ext cx="1969769" cy="1338503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99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6668952F-DA5D-9DE9-25C2-D87C62E6ACF2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926056" y="4489828"/>
                    <a:ext cx="1013539" cy="825770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99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8845A5B5-AF2D-E645-8CA0-72E39E05BDE6}"/>
                      </a:ext>
                    </a:extLst>
                  </p:cNvPr>
                  <p:cNvSpPr/>
                  <p:nvPr/>
                </p:nvSpPr>
                <p:spPr>
                  <a:xfrm rot="281670">
                    <a:off x="4140921" y="4669795"/>
                    <a:ext cx="355737" cy="335252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799"/>
                  </a:p>
                </p:txBody>
              </p:sp>
            </p:grp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8E64B539-DA1A-E1E7-8943-319D518CB3A2}"/>
                    </a:ext>
                  </a:extLst>
                </p:cNvPr>
                <p:cNvCxnSpPr>
                  <a:cxnSpLocks/>
                  <a:stCxn id="285" idx="4"/>
                  <a:endCxn id="285" idx="0"/>
                </p:cNvCxnSpPr>
                <p:nvPr/>
              </p:nvCxnSpPr>
              <p:spPr>
                <a:xfrm flipV="1">
                  <a:off x="9721947" y="1201897"/>
                  <a:ext cx="1455223" cy="1200329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20220972-16E5-A801-2D71-3FB9FC2C8521}"/>
                    </a:ext>
                  </a:extLst>
                </p:cNvPr>
                <p:cNvSpPr/>
                <p:nvPr/>
              </p:nvSpPr>
              <p:spPr>
                <a:xfrm>
                  <a:off x="10199921" y="1895570"/>
                  <a:ext cx="130290" cy="13029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AB7A9399-7DA5-2318-F371-B84DEFDF8955}"/>
                      </a:ext>
                    </a:extLst>
                  </p:cNvPr>
                  <p:cNvSpPr txBox="1"/>
                  <p:nvPr/>
                </p:nvSpPr>
                <p:spPr>
                  <a:xfrm>
                    <a:off x="144834" y="4259423"/>
                    <a:ext cx="2860192" cy="6460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799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Loss function with penalties</a:t>
                    </a:r>
                  </a:p>
                  <a:p>
                    <a:pPr algn="ctr"/>
                    <a:r>
                      <a:rPr lang="en-US" sz="1799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799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sz="1799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799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</m:oMath>
                    </a14:m>
                    <a:endParaRPr lang="en-US" sz="1799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AB7A9399-7DA5-2318-F371-B84DEFDF8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834" y="4259423"/>
                    <a:ext cx="2860192" cy="6460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9AD0C48-68AB-4FAA-19F4-4949A05F4806}"/>
                </a:ext>
              </a:extLst>
            </p:cNvPr>
            <p:cNvCxnSpPr/>
            <p:nvPr/>
          </p:nvCxnSpPr>
          <p:spPr>
            <a:xfrm>
              <a:off x="2524340" y="680601"/>
              <a:ext cx="99221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6A8B8B1A-BEBB-6D88-18E1-B99E5E10BABD}"/>
                </a:ext>
              </a:extLst>
            </p:cNvPr>
            <p:cNvGrpSpPr/>
            <p:nvPr/>
          </p:nvGrpSpPr>
          <p:grpSpPr>
            <a:xfrm>
              <a:off x="2635815" y="3584047"/>
              <a:ext cx="992218" cy="236487"/>
              <a:chOff x="3398807" y="5356459"/>
              <a:chExt cx="1290479" cy="236487"/>
            </a:xfrm>
          </p:grpSpPr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DCFEAA5D-0A24-A4BE-B3C5-D96A7CAA3123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50AE717F-617F-D724-2494-CE1CA0FD2E32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6CAEC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D5775C1B-A240-9BE7-8101-1AF16B92A406}"/>
                    </a:ext>
                  </a:extLst>
                </p:cNvPr>
                <p:cNvSpPr txBox="1"/>
                <p:nvPr/>
              </p:nvSpPr>
              <p:spPr>
                <a:xfrm>
                  <a:off x="2818979" y="351505"/>
                  <a:ext cx="393549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D5775C1B-A240-9BE7-8101-1AF16B92A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979" y="351505"/>
                  <a:ext cx="393549" cy="314702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D1276EDC-591B-7CC1-A6CD-FBF16B6DDF08}"/>
                </a:ext>
              </a:extLst>
            </p:cNvPr>
            <p:cNvGrpSpPr/>
            <p:nvPr/>
          </p:nvGrpSpPr>
          <p:grpSpPr>
            <a:xfrm>
              <a:off x="4277467" y="2178514"/>
              <a:ext cx="2382096" cy="4586682"/>
              <a:chOff x="4230349" y="2524013"/>
              <a:chExt cx="2382096" cy="4586681"/>
            </a:xfrm>
          </p:grpSpPr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2C64B8C-4ACC-A250-C28A-1DB11B7E60C8}"/>
                  </a:ext>
                </a:extLst>
              </p:cNvPr>
              <p:cNvGrpSpPr/>
              <p:nvPr/>
            </p:nvGrpSpPr>
            <p:grpSpPr>
              <a:xfrm rot="5400000">
                <a:off x="4102473" y="2651889"/>
                <a:ext cx="492240" cy="236487"/>
                <a:chOff x="3398807" y="5356459"/>
                <a:chExt cx="1290479" cy="236487"/>
              </a:xfrm>
            </p:grpSpPr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86B7CB3B-C967-A282-562E-2FF5B7B4AA9A}"/>
                    </a:ext>
                  </a:extLst>
                </p:cNvPr>
                <p:cNvCxnSpPr/>
                <p:nvPr/>
              </p:nvCxnSpPr>
              <p:spPr>
                <a:xfrm>
                  <a:off x="3398807" y="5356459"/>
                  <a:ext cx="1290479" cy="0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>
                  <a:extLst>
                    <a:ext uri="{FF2B5EF4-FFF2-40B4-BE49-F238E27FC236}">
                      <a16:creationId xmlns:a16="http://schemas.microsoft.com/office/drawing/2014/main" id="{3972EB48-F71C-01E5-88A6-EB40F9C3D5C8}"/>
                    </a:ext>
                  </a:extLst>
                </p:cNvPr>
                <p:cNvCxnSpPr/>
                <p:nvPr/>
              </p:nvCxnSpPr>
              <p:spPr>
                <a:xfrm>
                  <a:off x="3398807" y="5592946"/>
                  <a:ext cx="1290479" cy="0"/>
                </a:xfrm>
                <a:prstGeom prst="straightConnector1">
                  <a:avLst/>
                </a:prstGeom>
                <a:ln w="28575">
                  <a:solidFill>
                    <a:srgbClr val="A6CAEC"/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B54FED92-FCD8-0539-270E-C11DC0A3C4FC}"/>
                      </a:ext>
                    </a:extLst>
                  </p:cNvPr>
                  <p:cNvSpPr txBox="1"/>
                  <p:nvPr/>
                </p:nvSpPr>
                <p:spPr>
                  <a:xfrm>
                    <a:off x="5184214" y="6795992"/>
                    <a:ext cx="1428231" cy="3147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B54FED92-FCD8-0539-270E-C11DC0A3C4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4214" y="6795992"/>
                    <a:ext cx="1428231" cy="31470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D6D81157-1EE3-535E-6B44-84022297D7CA}"/>
                    </a:ext>
                  </a:extLst>
                </p:cNvPr>
                <p:cNvSpPr txBox="1"/>
                <p:nvPr/>
              </p:nvSpPr>
              <p:spPr>
                <a:xfrm>
                  <a:off x="2348075" y="3244119"/>
                  <a:ext cx="1660197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ℤ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D6D81157-1EE3-535E-6B44-84022297D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075" y="3244119"/>
                  <a:ext cx="1660197" cy="3147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2C7F76A8-5F6D-4B76-69F8-3C54373226AC}"/>
                </a:ext>
              </a:extLst>
            </p:cNvPr>
            <p:cNvGrpSpPr/>
            <p:nvPr/>
          </p:nvGrpSpPr>
          <p:grpSpPr>
            <a:xfrm>
              <a:off x="2617063" y="1516054"/>
              <a:ext cx="1117539" cy="1186783"/>
              <a:chOff x="2569945" y="1861555"/>
              <a:chExt cx="1176904" cy="12351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40D93C21-C83A-90D7-968E-6A9C51128D12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230" y="2324886"/>
                    <a:ext cx="393549" cy="3275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40D93C21-C83A-90D7-968E-6A9C51128D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230" y="2324886"/>
                    <a:ext cx="393549" cy="3275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216E7AC6-EBF7-0913-5D86-E22D46564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9945" y="1861555"/>
                <a:ext cx="1176904" cy="1235124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0AD4BD-9943-23C8-BA59-EACF1F518D68}"/>
                </a:ext>
              </a:extLst>
            </p:cNvPr>
            <p:cNvGrpSpPr/>
            <p:nvPr/>
          </p:nvGrpSpPr>
          <p:grpSpPr>
            <a:xfrm>
              <a:off x="3131924" y="5647465"/>
              <a:ext cx="2860192" cy="1701959"/>
              <a:chOff x="2918783" y="5647466"/>
              <a:chExt cx="3089696" cy="1838526"/>
            </a:xfrm>
          </p:grpSpPr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D9FC8CD-9722-68F9-526D-A1EA7C1AAF99}"/>
                  </a:ext>
                </a:extLst>
              </p:cNvPr>
              <p:cNvSpPr txBox="1"/>
              <p:nvPr/>
            </p:nvSpPr>
            <p:spPr>
              <a:xfrm>
                <a:off x="2918783" y="7087163"/>
                <a:ext cx="3089696" cy="398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99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 feasibility projection</a:t>
                </a:r>
              </a:p>
            </p:txBody>
          </p: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0C462B3E-A23A-5805-80F1-A0548F7ADBA9}"/>
                  </a:ext>
                </a:extLst>
              </p:cNvPr>
              <p:cNvGrpSpPr/>
              <p:nvPr/>
            </p:nvGrpSpPr>
            <p:grpSpPr>
              <a:xfrm>
                <a:off x="3681363" y="5647466"/>
                <a:ext cx="1462496" cy="1339166"/>
                <a:chOff x="3273989" y="6681601"/>
                <a:chExt cx="1611329" cy="1475448"/>
              </a:xfrm>
            </p:grpSpPr>
            <p:sp>
              <p:nvSpPr>
                <p:cNvPr id="313" name="Right Triangle 312">
                  <a:extLst>
                    <a:ext uri="{FF2B5EF4-FFF2-40B4-BE49-F238E27FC236}">
                      <a16:creationId xmlns:a16="http://schemas.microsoft.com/office/drawing/2014/main" id="{DF19AF01-C7DC-EB7A-FB3B-57D7F0CC7A5B}"/>
                    </a:ext>
                  </a:extLst>
                </p:cNvPr>
                <p:cNvSpPr/>
                <p:nvPr/>
              </p:nvSpPr>
              <p:spPr>
                <a:xfrm flipH="1">
                  <a:off x="3354971" y="6773041"/>
                  <a:ext cx="1530347" cy="1342813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FFA89A3F-444D-8138-5761-CFF5DE2D64E2}"/>
                    </a:ext>
                  </a:extLst>
                </p:cNvPr>
                <p:cNvCxnSpPr>
                  <a:cxnSpLocks/>
                  <a:stCxn id="313" idx="4"/>
                  <a:endCxn id="313" idx="0"/>
                </p:cNvCxnSpPr>
                <p:nvPr/>
              </p:nvCxnSpPr>
              <p:spPr>
                <a:xfrm flipV="1">
                  <a:off x="3354971" y="6773041"/>
                  <a:ext cx="1530347" cy="1342813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7698816F-497F-D87E-0730-33FBE6D40DA6}"/>
                    </a:ext>
                  </a:extLst>
                </p:cNvPr>
                <p:cNvSpPr/>
                <p:nvPr/>
              </p:nvSpPr>
              <p:spPr>
                <a:xfrm>
                  <a:off x="3580916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0E840F84-05F3-9E46-A2F2-D732E925011F}"/>
                    </a:ext>
                  </a:extLst>
                </p:cNvPr>
                <p:cNvSpPr/>
                <p:nvPr/>
              </p:nvSpPr>
              <p:spPr>
                <a:xfrm>
                  <a:off x="3870474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0D187EF8-46F3-4B71-F449-D101042590AC}"/>
                    </a:ext>
                  </a:extLst>
                </p:cNvPr>
                <p:cNvSpPr/>
                <p:nvPr/>
              </p:nvSpPr>
              <p:spPr>
                <a:xfrm>
                  <a:off x="4160032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0219270-EBFA-0474-416D-8A35E9A8CA1A}"/>
                    </a:ext>
                  </a:extLst>
                </p:cNvPr>
                <p:cNvSpPr/>
                <p:nvPr/>
              </p:nvSpPr>
              <p:spPr>
                <a:xfrm>
                  <a:off x="4449590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42F81144-F550-D29B-9497-B1F5249EC152}"/>
                    </a:ext>
                  </a:extLst>
                </p:cNvPr>
                <p:cNvSpPr/>
                <p:nvPr/>
              </p:nvSpPr>
              <p:spPr>
                <a:xfrm>
                  <a:off x="4739148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E593662C-2186-1953-DC1E-C98E457909ED}"/>
                    </a:ext>
                  </a:extLst>
                </p:cNvPr>
                <p:cNvSpPr/>
                <p:nvPr/>
              </p:nvSpPr>
              <p:spPr>
                <a:xfrm>
                  <a:off x="3581276" y="777461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189271FB-C08C-983C-BF54-F6B38F9B232C}"/>
                    </a:ext>
                  </a:extLst>
                </p:cNvPr>
                <p:cNvSpPr/>
                <p:nvPr/>
              </p:nvSpPr>
              <p:spPr>
                <a:xfrm>
                  <a:off x="3870834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3A3EE907-15D8-75A8-3ED8-2AE326FE742B}"/>
                    </a:ext>
                  </a:extLst>
                </p:cNvPr>
                <p:cNvSpPr/>
                <p:nvPr/>
              </p:nvSpPr>
              <p:spPr>
                <a:xfrm>
                  <a:off x="4160392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D4C05E56-8F7D-539E-5EC8-5F24E84DF201}"/>
                    </a:ext>
                  </a:extLst>
                </p:cNvPr>
                <p:cNvSpPr/>
                <p:nvPr/>
              </p:nvSpPr>
              <p:spPr>
                <a:xfrm>
                  <a:off x="4449950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DA22B1BE-86D0-8902-CD71-BFCC21C50191}"/>
                    </a:ext>
                  </a:extLst>
                </p:cNvPr>
                <p:cNvSpPr/>
                <p:nvPr/>
              </p:nvSpPr>
              <p:spPr>
                <a:xfrm>
                  <a:off x="4739508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67B4C0C3-F79F-5E1D-613B-A94F797C5F59}"/>
                    </a:ext>
                  </a:extLst>
                </p:cNvPr>
                <p:cNvSpPr/>
                <p:nvPr/>
              </p:nvSpPr>
              <p:spPr>
                <a:xfrm>
                  <a:off x="3580916" y="7487861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F4E35D42-6C93-EA14-DC06-732C30ECCD41}"/>
                    </a:ext>
                  </a:extLst>
                </p:cNvPr>
                <p:cNvSpPr/>
                <p:nvPr/>
              </p:nvSpPr>
              <p:spPr>
                <a:xfrm>
                  <a:off x="3870474" y="7487861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C32DAB2A-FA6D-3C8A-FE29-8996FE7CEA8F}"/>
                    </a:ext>
                  </a:extLst>
                </p:cNvPr>
                <p:cNvSpPr/>
                <p:nvPr/>
              </p:nvSpPr>
              <p:spPr>
                <a:xfrm>
                  <a:off x="4160032" y="7487861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5C8EF2BC-4F48-1A16-4B28-8E0887DA641B}"/>
                    </a:ext>
                  </a:extLst>
                </p:cNvPr>
                <p:cNvSpPr/>
                <p:nvPr/>
              </p:nvSpPr>
              <p:spPr>
                <a:xfrm>
                  <a:off x="4449590" y="7487861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37DFD9F0-5EF1-C3F3-1ABE-7F9B5E2C009D}"/>
                    </a:ext>
                  </a:extLst>
                </p:cNvPr>
                <p:cNvSpPr/>
                <p:nvPr/>
              </p:nvSpPr>
              <p:spPr>
                <a:xfrm>
                  <a:off x="4739148" y="7487861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92CA0D6D-21F4-B7B5-6D94-B73F30DCD58D}"/>
                    </a:ext>
                  </a:extLst>
                </p:cNvPr>
                <p:cNvSpPr/>
                <p:nvPr/>
              </p:nvSpPr>
              <p:spPr>
                <a:xfrm>
                  <a:off x="3580916" y="719735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9E61EBBD-294C-280E-C0D9-6875B8102612}"/>
                    </a:ext>
                  </a:extLst>
                </p:cNvPr>
                <p:cNvSpPr/>
                <p:nvPr/>
              </p:nvSpPr>
              <p:spPr>
                <a:xfrm>
                  <a:off x="3870474" y="719735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F0220AEA-EA2F-EC78-7B33-58F2EFD1CF92}"/>
                    </a:ext>
                  </a:extLst>
                </p:cNvPr>
                <p:cNvSpPr/>
                <p:nvPr/>
              </p:nvSpPr>
              <p:spPr>
                <a:xfrm>
                  <a:off x="4160032" y="719735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6E6C0BE0-9B8D-701C-EBAC-4DEE6E4807EE}"/>
                    </a:ext>
                  </a:extLst>
                </p:cNvPr>
                <p:cNvSpPr/>
                <p:nvPr/>
              </p:nvSpPr>
              <p:spPr>
                <a:xfrm>
                  <a:off x="4449590" y="719735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CBFDECC7-C652-A34F-DCDA-36476897611B}"/>
                    </a:ext>
                  </a:extLst>
                </p:cNvPr>
                <p:cNvSpPr/>
                <p:nvPr/>
              </p:nvSpPr>
              <p:spPr>
                <a:xfrm>
                  <a:off x="4739148" y="719735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C018C175-7CFE-B921-BAFE-C06DCE2E6525}"/>
                    </a:ext>
                  </a:extLst>
                </p:cNvPr>
                <p:cNvSpPr/>
                <p:nvPr/>
              </p:nvSpPr>
              <p:spPr>
                <a:xfrm>
                  <a:off x="3580916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57198D4F-34A0-CCE1-248F-BC0165C2807B}"/>
                    </a:ext>
                  </a:extLst>
                </p:cNvPr>
                <p:cNvSpPr/>
                <p:nvPr/>
              </p:nvSpPr>
              <p:spPr>
                <a:xfrm>
                  <a:off x="3870474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C7E50F1E-A516-D577-E9CC-AF532E463A1B}"/>
                    </a:ext>
                  </a:extLst>
                </p:cNvPr>
                <p:cNvSpPr/>
                <p:nvPr/>
              </p:nvSpPr>
              <p:spPr>
                <a:xfrm>
                  <a:off x="4160032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7BAFDB49-EF34-88D3-97C1-7F5BE2C2281A}"/>
                    </a:ext>
                  </a:extLst>
                </p:cNvPr>
                <p:cNvSpPr/>
                <p:nvPr/>
              </p:nvSpPr>
              <p:spPr>
                <a:xfrm>
                  <a:off x="4449590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191A8129-C321-1A83-B9E9-BE8A8E1D5F6F}"/>
                    </a:ext>
                  </a:extLst>
                </p:cNvPr>
                <p:cNvSpPr/>
                <p:nvPr/>
              </p:nvSpPr>
              <p:spPr>
                <a:xfrm>
                  <a:off x="4739148" y="6916620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711EE209-1B6C-8B5C-CE8C-6C5FDE785E47}"/>
                    </a:ext>
                  </a:extLst>
                </p:cNvPr>
                <p:cNvSpPr/>
                <p:nvPr/>
              </p:nvSpPr>
              <p:spPr>
                <a:xfrm>
                  <a:off x="3582118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AF0AB9A6-85BF-7A72-6A1E-69592D8C05A3}"/>
                    </a:ext>
                  </a:extLst>
                </p:cNvPr>
                <p:cNvSpPr/>
                <p:nvPr/>
              </p:nvSpPr>
              <p:spPr>
                <a:xfrm>
                  <a:off x="3871676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B29A80F8-6DB6-D589-3BB9-5AF85FD4DAB3}"/>
                    </a:ext>
                  </a:extLst>
                </p:cNvPr>
                <p:cNvSpPr/>
                <p:nvPr/>
              </p:nvSpPr>
              <p:spPr>
                <a:xfrm>
                  <a:off x="4161234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E513350F-77F7-6DBF-8302-058953A55C4B}"/>
                    </a:ext>
                  </a:extLst>
                </p:cNvPr>
                <p:cNvSpPr/>
                <p:nvPr/>
              </p:nvSpPr>
              <p:spPr>
                <a:xfrm>
                  <a:off x="4450792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FBEBFE45-055B-C2C1-3A1B-78E18543A221}"/>
                    </a:ext>
                  </a:extLst>
                </p:cNvPr>
                <p:cNvSpPr/>
                <p:nvPr/>
              </p:nvSpPr>
              <p:spPr>
                <a:xfrm>
                  <a:off x="4740350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2ADCA0CF-CE8F-C620-3FAD-3CB0976A1DB4}"/>
                    </a:ext>
                  </a:extLst>
                </p:cNvPr>
                <p:cNvSpPr/>
                <p:nvPr/>
              </p:nvSpPr>
              <p:spPr>
                <a:xfrm>
                  <a:off x="3273989" y="806560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D003D594-7194-75B9-957E-43820AA31FB6}"/>
                    </a:ext>
                  </a:extLst>
                </p:cNvPr>
                <p:cNvSpPr/>
                <p:nvPr/>
              </p:nvSpPr>
              <p:spPr>
                <a:xfrm>
                  <a:off x="3274349" y="7778852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0CED84D2-DBEC-F374-D562-9EA49D9A5AC6}"/>
                    </a:ext>
                  </a:extLst>
                </p:cNvPr>
                <p:cNvSpPr/>
                <p:nvPr/>
              </p:nvSpPr>
              <p:spPr>
                <a:xfrm>
                  <a:off x="3273989" y="7492094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FCD4935C-1341-C588-D44D-9D79BD2761BF}"/>
                    </a:ext>
                  </a:extLst>
                </p:cNvPr>
                <p:cNvSpPr/>
                <p:nvPr/>
              </p:nvSpPr>
              <p:spPr>
                <a:xfrm>
                  <a:off x="3273989" y="7201592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127440AE-263E-0896-65A5-0543C9B470E6}"/>
                    </a:ext>
                  </a:extLst>
                </p:cNvPr>
                <p:cNvSpPr/>
                <p:nvPr/>
              </p:nvSpPr>
              <p:spPr>
                <a:xfrm>
                  <a:off x="3273989" y="692085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D6DB68DA-EB25-B022-AE50-439751550B32}"/>
                    </a:ext>
                  </a:extLst>
                </p:cNvPr>
                <p:cNvSpPr/>
                <p:nvPr/>
              </p:nvSpPr>
              <p:spPr>
                <a:xfrm>
                  <a:off x="3275191" y="6685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788247EF-1D09-1BF3-8043-AD5AE515A4BA}"/>
                    </a:ext>
                  </a:extLst>
                </p:cNvPr>
                <p:cNvCxnSpPr>
                  <a:stCxn id="365" idx="5"/>
                  <a:endCxn id="362" idx="1"/>
                </p:cNvCxnSpPr>
                <p:nvPr/>
              </p:nvCxnSpPr>
              <p:spPr>
                <a:xfrm>
                  <a:off x="3660167" y="6759650"/>
                  <a:ext cx="513256" cy="170361"/>
                </a:xfrm>
                <a:prstGeom prst="line">
                  <a:avLst/>
                </a:prstGeom>
                <a:ln>
                  <a:solidFill>
                    <a:srgbClr val="40404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16897677-9D4A-1C7E-E658-66A64A46DAC7}"/>
                    </a:ext>
                  </a:extLst>
                </p:cNvPr>
                <p:cNvCxnSpPr>
                  <a:cxnSpLocks/>
                  <a:stCxn id="362" idx="4"/>
                  <a:endCxn id="357" idx="0"/>
                </p:cNvCxnSpPr>
                <p:nvPr/>
              </p:nvCxnSpPr>
              <p:spPr>
                <a:xfrm>
                  <a:off x="4205752" y="7008060"/>
                  <a:ext cx="0" cy="189299"/>
                </a:xfrm>
                <a:prstGeom prst="line">
                  <a:avLst/>
                </a:prstGeom>
                <a:ln>
                  <a:solidFill>
                    <a:srgbClr val="40404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16897677-9D4A-1C7E-E658-66A64A46DAC7}"/>
                    </a:ext>
                  </a:extLst>
                </p:cNvPr>
                <p:cNvCxnSpPr>
                  <a:cxnSpLocks/>
                  <a:stCxn id="357" idx="5"/>
                  <a:endCxn id="353" idx="1"/>
                </p:cNvCxnSpPr>
                <p:nvPr/>
              </p:nvCxnSpPr>
              <p:spPr>
                <a:xfrm>
                  <a:off x="4238081" y="7275408"/>
                  <a:ext cx="224900" cy="225844"/>
                </a:xfrm>
                <a:prstGeom prst="line">
                  <a:avLst/>
                </a:prstGeom>
                <a:ln>
                  <a:solidFill>
                    <a:srgbClr val="40404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1" name="Isosceles Triangle 400">
                  <a:extLst>
                    <a:ext uri="{FF2B5EF4-FFF2-40B4-BE49-F238E27FC236}">
                      <a16:creationId xmlns:a16="http://schemas.microsoft.com/office/drawing/2014/main" id="{B5627D0B-1F02-EEC1-D093-DD4E4EEA633E}"/>
                    </a:ext>
                  </a:extLst>
                </p:cNvPr>
                <p:cNvSpPr/>
                <p:nvPr/>
              </p:nvSpPr>
              <p:spPr>
                <a:xfrm rot="6686020">
                  <a:off x="3876119" y="6811925"/>
                  <a:ext cx="67254" cy="57978"/>
                </a:xfrm>
                <a:prstGeom prst="triangl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402" name="Isosceles Triangle 401">
                  <a:extLst>
                    <a:ext uri="{FF2B5EF4-FFF2-40B4-BE49-F238E27FC236}">
                      <a16:creationId xmlns:a16="http://schemas.microsoft.com/office/drawing/2014/main" id="{654C2FB7-BCCB-91AA-DD5F-46266B529C24}"/>
                    </a:ext>
                  </a:extLst>
                </p:cNvPr>
                <p:cNvSpPr/>
                <p:nvPr/>
              </p:nvSpPr>
              <p:spPr>
                <a:xfrm rot="10800000">
                  <a:off x="4171835" y="7071095"/>
                  <a:ext cx="67254" cy="57978"/>
                </a:xfrm>
                <a:prstGeom prst="triangl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403" name="Isosceles Triangle 402">
                  <a:extLst>
                    <a:ext uri="{FF2B5EF4-FFF2-40B4-BE49-F238E27FC236}">
                      <a16:creationId xmlns:a16="http://schemas.microsoft.com/office/drawing/2014/main" id="{D74EBB76-A162-462E-12F5-71C1FDB6A44B}"/>
                    </a:ext>
                  </a:extLst>
                </p:cNvPr>
                <p:cNvSpPr/>
                <p:nvPr/>
              </p:nvSpPr>
              <p:spPr>
                <a:xfrm rot="8327647">
                  <a:off x="4329008" y="7371496"/>
                  <a:ext cx="67254" cy="57978"/>
                </a:xfrm>
                <a:prstGeom prst="triangl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8DAE79C8-9CE7-1E0C-308C-B8A027427044}"/>
                </a:ext>
              </a:extLst>
            </p:cNvPr>
            <p:cNvGrpSpPr/>
            <p:nvPr/>
          </p:nvGrpSpPr>
          <p:grpSpPr>
            <a:xfrm>
              <a:off x="4285252" y="4916237"/>
              <a:ext cx="1660197" cy="492240"/>
              <a:chOff x="4238133" y="5261737"/>
              <a:chExt cx="1660197" cy="492240"/>
            </a:xfrm>
          </p:grpSpPr>
          <p:cxnSp>
            <p:nvCxnSpPr>
              <p:cNvPr id="408" name="Straight Arrow Connector 407">
                <a:extLst>
                  <a:ext uri="{FF2B5EF4-FFF2-40B4-BE49-F238E27FC236}">
                    <a16:creationId xmlns:a16="http://schemas.microsoft.com/office/drawing/2014/main" id="{4CC38F53-FB8B-B16D-9560-F5BAD53F2EBD}"/>
                  </a:ext>
                </a:extLst>
              </p:cNvPr>
              <p:cNvCxnSpPr/>
              <p:nvPr/>
            </p:nvCxnSpPr>
            <p:spPr>
              <a:xfrm rot="5400000">
                <a:off x="4119372" y="5507857"/>
                <a:ext cx="49224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7155CD48-DAC5-2A7B-708A-D2B0CFFD4D85}"/>
                      </a:ext>
                    </a:extLst>
                  </p:cNvPr>
                  <p:cNvSpPr txBox="1"/>
                  <p:nvPr/>
                </p:nvSpPr>
                <p:spPr>
                  <a:xfrm>
                    <a:off x="4238133" y="5317391"/>
                    <a:ext cx="1660197" cy="3147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ℤ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11" name="TextBox 410">
                    <a:extLst>
                      <a:ext uri="{FF2B5EF4-FFF2-40B4-BE49-F238E27FC236}">
                        <a16:creationId xmlns:a16="http://schemas.microsoft.com/office/drawing/2014/main" id="{7155CD48-DAC5-2A7B-708A-D2B0CFFD4D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8133" y="5317391"/>
                    <a:ext cx="1660197" cy="3147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CEC39BA7-4740-78CF-6F1E-73A8FBA1A3D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412008" y="3752561"/>
              <a:ext cx="91440" cy="2651760"/>
            </a:xfrm>
            <a:prstGeom prst="bentConnector3">
              <a:avLst>
                <a:gd name="adj1" fmla="val 436669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D5E543-BCC6-93AA-05DA-55A5D5385D45}"/>
                </a:ext>
              </a:extLst>
            </p:cNvPr>
            <p:cNvGrpSpPr/>
            <p:nvPr/>
          </p:nvGrpSpPr>
          <p:grpSpPr>
            <a:xfrm>
              <a:off x="763132" y="5581129"/>
              <a:ext cx="2176473" cy="1061375"/>
              <a:chOff x="716535" y="5703628"/>
              <a:chExt cx="2176473" cy="106137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467EF09-616A-2AC8-E5BC-7628875494D2}"/>
                  </a:ext>
                </a:extLst>
              </p:cNvPr>
              <p:cNvGrpSpPr/>
              <p:nvPr/>
            </p:nvGrpSpPr>
            <p:grpSpPr>
              <a:xfrm>
                <a:off x="716535" y="5703628"/>
                <a:ext cx="2176473" cy="338554"/>
                <a:chOff x="1237074" y="5422909"/>
                <a:chExt cx="2176473" cy="338554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2ECE0747-929D-B1D3-C6E3-E8C9ADA92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074" y="5605661"/>
                  <a:ext cx="585921" cy="0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32723C5-1227-1747-B5C0-4D8AE2B074A7}"/>
                    </a:ext>
                  </a:extLst>
                </p:cNvPr>
                <p:cNvSpPr txBox="1"/>
                <p:nvPr/>
              </p:nvSpPr>
              <p:spPr>
                <a:xfrm>
                  <a:off x="1788541" y="5422909"/>
                  <a:ext cx="16250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 Pass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DE00BE1-131D-2168-7EB3-E829DF855524}"/>
                  </a:ext>
                </a:extLst>
              </p:cNvPr>
              <p:cNvGrpSpPr/>
              <p:nvPr/>
            </p:nvGrpSpPr>
            <p:grpSpPr>
              <a:xfrm>
                <a:off x="716535" y="6058143"/>
                <a:ext cx="2176473" cy="338554"/>
                <a:chOff x="1237074" y="5448309"/>
                <a:chExt cx="2176473" cy="338554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510A8042-9FFD-8DD9-CE51-4CF18875D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074" y="5631061"/>
                  <a:ext cx="585921" cy="0"/>
                </a:xfrm>
                <a:prstGeom prst="straightConnector1">
                  <a:avLst/>
                </a:prstGeom>
                <a:ln w="28575">
                  <a:solidFill>
                    <a:srgbClr val="A6CAEC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6B7205-F7C1-3172-C025-1C5DDC17780A}"/>
                    </a:ext>
                  </a:extLst>
                </p:cNvPr>
                <p:cNvSpPr txBox="1"/>
                <p:nvPr/>
              </p:nvSpPr>
              <p:spPr>
                <a:xfrm>
                  <a:off x="1788541" y="5448309"/>
                  <a:ext cx="16250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rgbClr val="A6CAE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1600" dirty="0">
                      <a:solidFill>
                        <a:srgbClr val="A6CAE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ack</a:t>
                  </a:r>
                  <a:r>
                    <a:rPr lang="en-US" sz="1600" dirty="0">
                      <a:solidFill>
                        <a:srgbClr val="A6CAE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Pass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C865AE1-A55D-3165-145B-CF2495E2E9B0}"/>
                  </a:ext>
                </a:extLst>
              </p:cNvPr>
              <p:cNvGrpSpPr/>
              <p:nvPr/>
            </p:nvGrpSpPr>
            <p:grpSpPr>
              <a:xfrm>
                <a:off x="716535" y="6426449"/>
                <a:ext cx="2176473" cy="338554"/>
                <a:chOff x="1237074" y="5473709"/>
                <a:chExt cx="2176473" cy="338554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E9FD66A-8A9A-054F-EB96-815D2B36E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074" y="5656461"/>
                  <a:ext cx="585921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13029C-29A1-B041-06FD-667E09614ECB}"/>
                    </a:ext>
                  </a:extLst>
                </p:cNvPr>
                <p:cNvSpPr txBox="1"/>
                <p:nvPr/>
              </p:nvSpPr>
              <p:spPr>
                <a:xfrm>
                  <a:off x="1788541" y="5473709"/>
                  <a:ext cx="16250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ost-Processing</a:t>
                  </a: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F8B050-4372-E475-D9DD-C5E6DC29BDD9}"/>
                    </a:ext>
                  </a:extLst>
                </p:cNvPr>
                <p:cNvSpPr txBox="1"/>
                <p:nvPr/>
              </p:nvSpPr>
              <p:spPr>
                <a:xfrm>
                  <a:off x="4385429" y="2263636"/>
                  <a:ext cx="1428231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F8B050-4372-E475-D9DD-C5E6DC29B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429" y="2263636"/>
                  <a:ext cx="1428231" cy="3147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089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47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Tang</dc:creator>
  <cp:lastModifiedBy>Bo Tang</cp:lastModifiedBy>
  <cp:revision>1</cp:revision>
  <dcterms:created xsi:type="dcterms:W3CDTF">2025-01-30T12:13:01Z</dcterms:created>
  <dcterms:modified xsi:type="dcterms:W3CDTF">2025-02-01T03:23:22Z</dcterms:modified>
</cp:coreProperties>
</file>