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</p:sldIdLst>
  <p:sldSz cx="6858000" cy="53038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616161"/>
    <a:srgbClr val="002060"/>
    <a:srgbClr val="A6CAEC"/>
    <a:srgbClr val="AEAE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8877FE-AF44-4210-82EF-225C89579D75}" v="555" dt="2024-10-01T07:06:20.7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5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 Tang" userId="332dbdf67b1791cd" providerId="LiveId" clId="{6B8877FE-AF44-4210-82EF-225C89579D75}"/>
    <pc:docChg chg="undo custSel addSld modSld modMainMaster">
      <pc:chgData name="Bo Tang" userId="332dbdf67b1791cd" providerId="LiveId" clId="{6B8877FE-AF44-4210-82EF-225C89579D75}" dt="2024-10-01T07:06:20.782" v="1040" actId="20577"/>
      <pc:docMkLst>
        <pc:docMk/>
      </pc:docMkLst>
      <pc:sldChg chg="addSp delSp modSp new mod">
        <pc:chgData name="Bo Tang" userId="332dbdf67b1791cd" providerId="LiveId" clId="{6B8877FE-AF44-4210-82EF-225C89579D75}" dt="2024-10-01T07:06:11.877" v="1035" actId="1076"/>
        <pc:sldMkLst>
          <pc:docMk/>
          <pc:sldMk cId="774648753" sldId="256"/>
        </pc:sldMkLst>
        <pc:spChg chg="del">
          <ac:chgData name="Bo Tang" userId="332dbdf67b1791cd" providerId="LiveId" clId="{6B8877FE-AF44-4210-82EF-225C89579D75}" dt="2024-10-01T05:08:28.776" v="1" actId="478"/>
          <ac:spMkLst>
            <pc:docMk/>
            <pc:sldMk cId="774648753" sldId="256"/>
            <ac:spMk id="2" creationId="{89F28133-A331-9445-645A-EB379F837672}"/>
          </ac:spMkLst>
        </pc:spChg>
        <pc:spChg chg="del">
          <ac:chgData name="Bo Tang" userId="332dbdf67b1791cd" providerId="LiveId" clId="{6B8877FE-AF44-4210-82EF-225C89579D75}" dt="2024-10-01T05:08:28.776" v="1" actId="478"/>
          <ac:spMkLst>
            <pc:docMk/>
            <pc:sldMk cId="774648753" sldId="256"/>
            <ac:spMk id="3" creationId="{F1479B23-4D8F-53E4-511D-C183F678EEF7}"/>
          </ac:spMkLst>
        </pc:spChg>
        <pc:spChg chg="add mod">
          <ac:chgData name="Bo Tang" userId="332dbdf67b1791cd" providerId="LiveId" clId="{6B8877FE-AF44-4210-82EF-225C89579D75}" dt="2024-10-01T07:05:54.464" v="1030" actId="20577"/>
          <ac:spMkLst>
            <pc:docMk/>
            <pc:sldMk cId="774648753" sldId="256"/>
            <ac:spMk id="4" creationId="{3EFE6285-E947-5537-1C21-C0963E5A4517}"/>
          </ac:spMkLst>
        </pc:spChg>
        <pc:spChg chg="add mod">
          <ac:chgData name="Bo Tang" userId="332dbdf67b1791cd" providerId="LiveId" clId="{6B8877FE-AF44-4210-82EF-225C89579D75}" dt="2024-10-01T07:05:54.464" v="1030" actId="20577"/>
          <ac:spMkLst>
            <pc:docMk/>
            <pc:sldMk cId="774648753" sldId="256"/>
            <ac:spMk id="6" creationId="{D2622B82-799B-8B8F-76E4-51BE7256E899}"/>
          </ac:spMkLst>
        </pc:spChg>
        <pc:spChg chg="add mod topLvl">
          <ac:chgData name="Bo Tang" userId="332dbdf67b1791cd" providerId="LiveId" clId="{6B8877FE-AF44-4210-82EF-225C89579D75}" dt="2024-10-01T07:05:54.464" v="1030" actId="20577"/>
          <ac:spMkLst>
            <pc:docMk/>
            <pc:sldMk cId="774648753" sldId="256"/>
            <ac:spMk id="8" creationId="{E78C89FC-80B7-E067-0856-525F865F435E}"/>
          </ac:spMkLst>
        </pc:spChg>
        <pc:spChg chg="add del mod">
          <ac:chgData name="Bo Tang" userId="332dbdf67b1791cd" providerId="LiveId" clId="{6B8877FE-AF44-4210-82EF-225C89579D75}" dt="2024-10-01T05:23:30.273" v="156" actId="478"/>
          <ac:spMkLst>
            <pc:docMk/>
            <pc:sldMk cId="774648753" sldId="256"/>
            <ac:spMk id="9" creationId="{A7D1D3F1-5B0A-26DD-DA23-A61457C8D564}"/>
          </ac:spMkLst>
        </pc:spChg>
        <pc:spChg chg="add del mod">
          <ac:chgData name="Bo Tang" userId="332dbdf67b1791cd" providerId="LiveId" clId="{6B8877FE-AF44-4210-82EF-225C89579D75}" dt="2024-10-01T05:34:18.834" v="308" actId="478"/>
          <ac:spMkLst>
            <pc:docMk/>
            <pc:sldMk cId="774648753" sldId="256"/>
            <ac:spMk id="10" creationId="{23948EE9-9E2A-2722-B649-5E7FB192B1F4}"/>
          </ac:spMkLst>
        </pc:spChg>
        <pc:spChg chg="mod topLvl">
          <ac:chgData name="Bo Tang" userId="332dbdf67b1791cd" providerId="LiveId" clId="{6B8877FE-AF44-4210-82EF-225C89579D75}" dt="2024-10-01T07:05:54.464" v="1030" actId="20577"/>
          <ac:spMkLst>
            <pc:docMk/>
            <pc:sldMk cId="774648753" sldId="256"/>
            <ac:spMk id="16" creationId="{046E3A3D-1503-FABC-8094-668A7C6DE10D}"/>
          </ac:spMkLst>
        </pc:spChg>
        <pc:spChg chg="mod">
          <ac:chgData name="Bo Tang" userId="332dbdf67b1791cd" providerId="LiveId" clId="{6B8877FE-AF44-4210-82EF-225C89579D75}" dt="2024-10-01T07:05:54.464" v="1030" actId="20577"/>
          <ac:spMkLst>
            <pc:docMk/>
            <pc:sldMk cId="774648753" sldId="256"/>
            <ac:spMk id="17" creationId="{33B3DDF4-6F0F-201C-4CC4-A536151DA10C}"/>
          </ac:spMkLst>
        </pc:spChg>
        <pc:spChg chg="mod">
          <ac:chgData name="Bo Tang" userId="332dbdf67b1791cd" providerId="LiveId" clId="{6B8877FE-AF44-4210-82EF-225C89579D75}" dt="2024-10-01T07:05:54.464" v="1030" actId="20577"/>
          <ac:spMkLst>
            <pc:docMk/>
            <pc:sldMk cId="774648753" sldId="256"/>
            <ac:spMk id="18" creationId="{5EE94423-1361-CAF8-886B-B3C72B7E428B}"/>
          </ac:spMkLst>
        </pc:spChg>
        <pc:spChg chg="mod">
          <ac:chgData name="Bo Tang" userId="332dbdf67b1791cd" providerId="LiveId" clId="{6B8877FE-AF44-4210-82EF-225C89579D75}" dt="2024-10-01T07:05:54.464" v="1030" actId="20577"/>
          <ac:spMkLst>
            <pc:docMk/>
            <pc:sldMk cId="774648753" sldId="256"/>
            <ac:spMk id="19" creationId="{D0B4613B-0D36-7AB4-29A0-E10F92F10312}"/>
          </ac:spMkLst>
        </pc:spChg>
        <pc:spChg chg="mod">
          <ac:chgData name="Bo Tang" userId="332dbdf67b1791cd" providerId="LiveId" clId="{6B8877FE-AF44-4210-82EF-225C89579D75}" dt="2024-10-01T07:05:54.464" v="1030" actId="20577"/>
          <ac:spMkLst>
            <pc:docMk/>
            <pc:sldMk cId="774648753" sldId="256"/>
            <ac:spMk id="20" creationId="{8FE39320-531A-129B-2360-973C8D2B4CEE}"/>
          </ac:spMkLst>
        </pc:spChg>
        <pc:spChg chg="mod">
          <ac:chgData name="Bo Tang" userId="332dbdf67b1791cd" providerId="LiveId" clId="{6B8877FE-AF44-4210-82EF-225C89579D75}" dt="2024-10-01T07:05:54.464" v="1030" actId="20577"/>
          <ac:spMkLst>
            <pc:docMk/>
            <pc:sldMk cId="774648753" sldId="256"/>
            <ac:spMk id="21" creationId="{3D1B0589-36E8-C541-1737-85E63E9DB37B}"/>
          </ac:spMkLst>
        </pc:spChg>
        <pc:spChg chg="mod">
          <ac:chgData name="Bo Tang" userId="332dbdf67b1791cd" providerId="LiveId" clId="{6B8877FE-AF44-4210-82EF-225C89579D75}" dt="2024-10-01T07:05:54.464" v="1030" actId="20577"/>
          <ac:spMkLst>
            <pc:docMk/>
            <pc:sldMk cId="774648753" sldId="256"/>
            <ac:spMk id="22" creationId="{1E8693D4-E7CD-B96F-7A0E-BC9CA023C2C3}"/>
          </ac:spMkLst>
        </pc:spChg>
        <pc:spChg chg="mod">
          <ac:chgData name="Bo Tang" userId="332dbdf67b1791cd" providerId="LiveId" clId="{6B8877FE-AF44-4210-82EF-225C89579D75}" dt="2024-10-01T07:05:54.464" v="1030" actId="20577"/>
          <ac:spMkLst>
            <pc:docMk/>
            <pc:sldMk cId="774648753" sldId="256"/>
            <ac:spMk id="23" creationId="{D45DBC3F-2955-8B9B-6BCE-DE7B580C9A8A}"/>
          </ac:spMkLst>
        </pc:spChg>
        <pc:spChg chg="mod">
          <ac:chgData name="Bo Tang" userId="332dbdf67b1791cd" providerId="LiveId" clId="{6B8877FE-AF44-4210-82EF-225C89579D75}" dt="2024-10-01T07:05:54.464" v="1030" actId="20577"/>
          <ac:spMkLst>
            <pc:docMk/>
            <pc:sldMk cId="774648753" sldId="256"/>
            <ac:spMk id="24" creationId="{3DF5BD30-421C-58EF-5FD0-598A60D3605E}"/>
          </ac:spMkLst>
        </pc:spChg>
        <pc:spChg chg="add mod topLvl">
          <ac:chgData name="Bo Tang" userId="332dbdf67b1791cd" providerId="LiveId" clId="{6B8877FE-AF44-4210-82EF-225C89579D75}" dt="2024-10-01T07:05:54.464" v="1030" actId="20577"/>
          <ac:spMkLst>
            <pc:docMk/>
            <pc:sldMk cId="774648753" sldId="256"/>
            <ac:spMk id="45" creationId="{ECB6BCB2-2095-A7BA-59B8-446AF03E5D4E}"/>
          </ac:spMkLst>
        </pc:spChg>
        <pc:spChg chg="add">
          <ac:chgData name="Bo Tang" userId="332dbdf67b1791cd" providerId="LiveId" clId="{6B8877FE-AF44-4210-82EF-225C89579D75}" dt="2024-10-01T05:32:20.988" v="283"/>
          <ac:spMkLst>
            <pc:docMk/>
            <pc:sldMk cId="774648753" sldId="256"/>
            <ac:spMk id="46" creationId="{04BB75F1-CB18-6E91-F78D-0F623F314FA2}"/>
          </ac:spMkLst>
        </pc:spChg>
        <pc:spChg chg="add mod">
          <ac:chgData name="Bo Tang" userId="332dbdf67b1791cd" providerId="LiveId" clId="{6B8877FE-AF44-4210-82EF-225C89579D75}" dt="2024-10-01T07:05:54.464" v="1030" actId="20577"/>
          <ac:spMkLst>
            <pc:docMk/>
            <pc:sldMk cId="774648753" sldId="256"/>
            <ac:spMk id="48" creationId="{58693766-BE45-E0F0-EAE8-69A6449F992B}"/>
          </ac:spMkLst>
        </pc:spChg>
        <pc:spChg chg="add mod topLvl">
          <ac:chgData name="Bo Tang" userId="332dbdf67b1791cd" providerId="LiveId" clId="{6B8877FE-AF44-4210-82EF-225C89579D75}" dt="2024-10-01T07:05:54.464" v="1030" actId="20577"/>
          <ac:spMkLst>
            <pc:docMk/>
            <pc:sldMk cId="774648753" sldId="256"/>
            <ac:spMk id="66" creationId="{12C5A249-A530-C569-C71D-24BBBE4ACB85}"/>
          </ac:spMkLst>
        </pc:spChg>
        <pc:spChg chg="add del mod">
          <ac:chgData name="Bo Tang" userId="332dbdf67b1791cd" providerId="LiveId" clId="{6B8877FE-AF44-4210-82EF-225C89579D75}" dt="2024-10-01T06:01:01.401" v="680" actId="478"/>
          <ac:spMkLst>
            <pc:docMk/>
            <pc:sldMk cId="774648753" sldId="256"/>
            <ac:spMk id="74" creationId="{2D072344-A526-497C-4873-C2E4A2874BB4}"/>
          </ac:spMkLst>
        </pc:spChg>
        <pc:spChg chg="add del mod">
          <ac:chgData name="Bo Tang" userId="332dbdf67b1791cd" providerId="LiveId" clId="{6B8877FE-AF44-4210-82EF-225C89579D75}" dt="2024-10-01T06:01:20.474" v="683" actId="478"/>
          <ac:spMkLst>
            <pc:docMk/>
            <pc:sldMk cId="774648753" sldId="256"/>
            <ac:spMk id="75" creationId="{6CA5089C-8E48-A273-79D1-ADE7E2BE1807}"/>
          </ac:spMkLst>
        </pc:spChg>
        <pc:spChg chg="add del">
          <ac:chgData name="Bo Tang" userId="332dbdf67b1791cd" providerId="LiveId" clId="{6B8877FE-AF44-4210-82EF-225C89579D75}" dt="2024-10-01T06:01:43.736" v="686" actId="478"/>
          <ac:spMkLst>
            <pc:docMk/>
            <pc:sldMk cId="774648753" sldId="256"/>
            <ac:spMk id="76" creationId="{F5EECC0B-678B-B028-69AD-51F4DCC66A53}"/>
          </ac:spMkLst>
        </pc:spChg>
        <pc:spChg chg="add mod">
          <ac:chgData name="Bo Tang" userId="332dbdf67b1791cd" providerId="LiveId" clId="{6B8877FE-AF44-4210-82EF-225C89579D75}" dt="2024-10-01T07:06:11.877" v="1035" actId="1076"/>
          <ac:spMkLst>
            <pc:docMk/>
            <pc:sldMk cId="774648753" sldId="256"/>
            <ac:spMk id="77" creationId="{A1101296-8325-9B54-8834-D81AB0A8CD74}"/>
          </ac:spMkLst>
        </pc:spChg>
        <pc:spChg chg="add mod">
          <ac:chgData name="Bo Tang" userId="332dbdf67b1791cd" providerId="LiveId" clId="{6B8877FE-AF44-4210-82EF-225C89579D75}" dt="2024-10-01T07:06:11.877" v="1035" actId="1076"/>
          <ac:spMkLst>
            <pc:docMk/>
            <pc:sldMk cId="774648753" sldId="256"/>
            <ac:spMk id="78" creationId="{C0D3AFD7-64DF-DD68-D86B-FAAA7524C045}"/>
          </ac:spMkLst>
        </pc:spChg>
        <pc:spChg chg="add del mod topLvl">
          <ac:chgData name="Bo Tang" userId="332dbdf67b1791cd" providerId="LiveId" clId="{6B8877FE-AF44-4210-82EF-225C89579D75}" dt="2024-10-01T06:31:49.326" v="980" actId="478"/>
          <ac:spMkLst>
            <pc:docMk/>
            <pc:sldMk cId="774648753" sldId="256"/>
            <ac:spMk id="80" creationId="{17DE276C-4101-529F-D5C0-EBEA803091B3}"/>
          </ac:spMkLst>
        </pc:spChg>
        <pc:spChg chg="add del mod topLvl">
          <ac:chgData name="Bo Tang" userId="332dbdf67b1791cd" providerId="LiveId" clId="{6B8877FE-AF44-4210-82EF-225C89579D75}" dt="2024-10-01T06:31:31.978" v="973" actId="478"/>
          <ac:spMkLst>
            <pc:docMk/>
            <pc:sldMk cId="774648753" sldId="256"/>
            <ac:spMk id="84" creationId="{96DC20E4-5767-3BA6-B826-239B71764BD3}"/>
          </ac:spMkLst>
        </pc:spChg>
        <pc:spChg chg="mod topLvl">
          <ac:chgData name="Bo Tang" userId="332dbdf67b1791cd" providerId="LiveId" clId="{6B8877FE-AF44-4210-82EF-225C89579D75}" dt="2024-10-01T07:06:11.877" v="1035" actId="1076"/>
          <ac:spMkLst>
            <pc:docMk/>
            <pc:sldMk cId="774648753" sldId="256"/>
            <ac:spMk id="88" creationId="{B68AB2ED-9807-FC15-C9A2-D6C36894ABBB}"/>
          </ac:spMkLst>
        </pc:spChg>
        <pc:spChg chg="del mod">
          <ac:chgData name="Bo Tang" userId="332dbdf67b1791cd" providerId="LiveId" clId="{6B8877FE-AF44-4210-82EF-225C89579D75}" dt="2024-10-01T06:31:43.442" v="977" actId="478"/>
          <ac:spMkLst>
            <pc:docMk/>
            <pc:sldMk cId="774648753" sldId="256"/>
            <ac:spMk id="89" creationId="{AA1022D3-48C0-9294-5EA4-8BD9E33BF62B}"/>
          </ac:spMkLst>
        </pc:spChg>
        <pc:spChg chg="del mod topLvl">
          <ac:chgData name="Bo Tang" userId="332dbdf67b1791cd" providerId="LiveId" clId="{6B8877FE-AF44-4210-82EF-225C89579D75}" dt="2024-10-01T06:31:45.052" v="978" actId="478"/>
          <ac:spMkLst>
            <pc:docMk/>
            <pc:sldMk cId="774648753" sldId="256"/>
            <ac:spMk id="90" creationId="{B0A375EB-5F84-BD71-757D-CC295D1B57F1}"/>
          </ac:spMkLst>
        </pc:spChg>
        <pc:spChg chg="add mod">
          <ac:chgData name="Bo Tang" userId="332dbdf67b1791cd" providerId="LiveId" clId="{6B8877FE-AF44-4210-82EF-225C89579D75}" dt="2024-10-01T07:05:54.464" v="1030" actId="20577"/>
          <ac:spMkLst>
            <pc:docMk/>
            <pc:sldMk cId="774648753" sldId="256"/>
            <ac:spMk id="92" creationId="{ACD28FF2-43DA-9198-6B75-1801E1601D9A}"/>
          </ac:spMkLst>
        </pc:spChg>
        <pc:grpChg chg="add mod topLvl">
          <ac:chgData name="Bo Tang" userId="332dbdf67b1791cd" providerId="LiveId" clId="{6B8877FE-AF44-4210-82EF-225C89579D75}" dt="2024-10-01T07:05:54.464" v="1030" actId="20577"/>
          <ac:grpSpMkLst>
            <pc:docMk/>
            <pc:sldMk cId="774648753" sldId="256"/>
            <ac:grpSpMk id="7" creationId="{420B8279-01A1-6F01-ECF7-6C6BEB5B8B9D}"/>
          </ac:grpSpMkLst>
        </pc:grpChg>
        <pc:grpChg chg="add del mod">
          <ac:chgData name="Bo Tang" userId="332dbdf67b1791cd" providerId="LiveId" clId="{6B8877FE-AF44-4210-82EF-225C89579D75}" dt="2024-10-01T05:34:32.394" v="309" actId="165"/>
          <ac:grpSpMkLst>
            <pc:docMk/>
            <pc:sldMk cId="774648753" sldId="256"/>
            <ac:grpSpMk id="14" creationId="{8AB93C27-ED09-629F-ABA2-10DBF8771575}"/>
          </ac:grpSpMkLst>
        </pc:grpChg>
        <pc:grpChg chg="add del mod topLvl">
          <ac:chgData name="Bo Tang" userId="332dbdf67b1791cd" providerId="LiveId" clId="{6B8877FE-AF44-4210-82EF-225C89579D75}" dt="2024-10-01T07:05:54.464" v="1030" actId="20577"/>
          <ac:grpSpMkLst>
            <pc:docMk/>
            <pc:sldMk cId="774648753" sldId="256"/>
            <ac:grpSpMk id="15" creationId="{087126A4-D111-53A0-3EBC-7628675A77F9}"/>
          </ac:grpSpMkLst>
        </pc:grpChg>
        <pc:grpChg chg="add mod topLvl">
          <ac:chgData name="Bo Tang" userId="332dbdf67b1791cd" providerId="LiveId" clId="{6B8877FE-AF44-4210-82EF-225C89579D75}" dt="2024-10-01T07:05:54.464" v="1030" actId="20577"/>
          <ac:grpSpMkLst>
            <pc:docMk/>
            <pc:sldMk cId="774648753" sldId="256"/>
            <ac:grpSpMk id="49" creationId="{E590EAC3-7B7D-E4EA-4B61-38669745BE8E}"/>
          </ac:grpSpMkLst>
        </pc:grpChg>
        <pc:grpChg chg="add mod topLvl">
          <ac:chgData name="Bo Tang" userId="332dbdf67b1791cd" providerId="LiveId" clId="{6B8877FE-AF44-4210-82EF-225C89579D75}" dt="2024-10-01T07:05:54.464" v="1030" actId="20577"/>
          <ac:grpSpMkLst>
            <pc:docMk/>
            <pc:sldMk cId="774648753" sldId="256"/>
            <ac:grpSpMk id="79" creationId="{1738F28C-D612-2994-A5D8-0C0070903815}"/>
          </ac:grpSpMkLst>
        </pc:grpChg>
        <pc:grpChg chg="add del mod topLvl">
          <ac:chgData name="Bo Tang" userId="332dbdf67b1791cd" providerId="LiveId" clId="{6B8877FE-AF44-4210-82EF-225C89579D75}" dt="2024-10-01T06:31:40.250" v="976" actId="165"/>
          <ac:grpSpMkLst>
            <pc:docMk/>
            <pc:sldMk cId="774648753" sldId="256"/>
            <ac:grpSpMk id="81" creationId="{0E08F1B1-0C56-FD31-2094-4DDDFCB61048}"/>
          </ac:grpSpMkLst>
        </pc:grpChg>
        <pc:grpChg chg="add del mod">
          <ac:chgData name="Bo Tang" userId="332dbdf67b1791cd" providerId="LiveId" clId="{6B8877FE-AF44-4210-82EF-225C89579D75}" dt="2024-10-01T06:31:16.834" v="970" actId="165"/>
          <ac:grpSpMkLst>
            <pc:docMk/>
            <pc:sldMk cId="774648753" sldId="256"/>
            <ac:grpSpMk id="85" creationId="{FE89F6F9-F09F-C7A9-0887-5F5FE7C87D19}"/>
          </ac:grpSpMkLst>
        </pc:grpChg>
        <pc:grpChg chg="add del mod">
          <ac:chgData name="Bo Tang" userId="332dbdf67b1791cd" providerId="LiveId" clId="{6B8877FE-AF44-4210-82EF-225C89579D75}" dt="2024-10-01T06:31:45.052" v="978" actId="478"/>
          <ac:grpSpMkLst>
            <pc:docMk/>
            <pc:sldMk cId="774648753" sldId="256"/>
            <ac:grpSpMk id="86" creationId="{69548369-D018-0893-2428-BDE659DBA05F}"/>
          </ac:grpSpMkLst>
        </pc:grpChg>
        <pc:grpChg chg="del mod">
          <ac:chgData name="Bo Tang" userId="332dbdf67b1791cd" providerId="LiveId" clId="{6B8877FE-AF44-4210-82EF-225C89579D75}" dt="2024-10-01T06:31:43.442" v="977" actId="478"/>
          <ac:grpSpMkLst>
            <pc:docMk/>
            <pc:sldMk cId="774648753" sldId="256"/>
            <ac:grpSpMk id="87" creationId="{39A34B8B-3CCA-843E-D708-B32B40774264}"/>
          </ac:grpSpMkLst>
        </pc:grpChg>
        <pc:grpChg chg="add mod">
          <ac:chgData name="Bo Tang" userId="332dbdf67b1791cd" providerId="LiveId" clId="{6B8877FE-AF44-4210-82EF-225C89579D75}" dt="2024-10-01T07:05:54.464" v="1030" actId="20577"/>
          <ac:grpSpMkLst>
            <pc:docMk/>
            <pc:sldMk cId="774648753" sldId="256"/>
            <ac:grpSpMk id="93" creationId="{F9307044-6EC5-53BD-74CC-9F3CF96F154C}"/>
          </ac:grpSpMkLst>
        </pc:grpChg>
        <pc:grpChg chg="add mod">
          <ac:chgData name="Bo Tang" userId="332dbdf67b1791cd" providerId="LiveId" clId="{6B8877FE-AF44-4210-82EF-225C89579D75}" dt="2024-10-01T07:05:54.464" v="1030" actId="20577"/>
          <ac:grpSpMkLst>
            <pc:docMk/>
            <pc:sldMk cId="774648753" sldId="256"/>
            <ac:grpSpMk id="94" creationId="{A5565F88-BA6F-5D08-0EAB-E03EC4B87FD4}"/>
          </ac:grpSpMkLst>
        </pc:grpChg>
        <pc:cxnChg chg="add del mod">
          <ac:chgData name="Bo Tang" userId="332dbdf67b1791cd" providerId="LiveId" clId="{6B8877FE-AF44-4210-82EF-225C89579D75}" dt="2024-10-01T05:20:22.117" v="128" actId="478"/>
          <ac:cxnSpMkLst>
            <pc:docMk/>
            <pc:sldMk cId="774648753" sldId="256"/>
            <ac:cxnSpMk id="5" creationId="{9CFD17EC-3671-E3B2-176E-6C005DDA0A75}"/>
          </ac:cxnSpMkLst>
        </pc:cxnChg>
        <pc:cxnChg chg="add mod topLvl">
          <ac:chgData name="Bo Tang" userId="332dbdf67b1791cd" providerId="LiveId" clId="{6B8877FE-AF44-4210-82EF-225C89579D75}" dt="2024-10-01T07:05:54.464" v="1030" actId="20577"/>
          <ac:cxnSpMkLst>
            <pc:docMk/>
            <pc:sldMk cId="774648753" sldId="256"/>
            <ac:cxnSpMk id="12" creationId="{6677A584-03DD-2447-2D9C-C6758EBD5220}"/>
          </ac:cxnSpMkLst>
        </pc:cxnChg>
        <pc:cxnChg chg="mod">
          <ac:chgData name="Bo Tang" userId="332dbdf67b1791cd" providerId="LiveId" clId="{6B8877FE-AF44-4210-82EF-225C89579D75}" dt="2024-10-01T07:05:54.464" v="1030" actId="20577"/>
          <ac:cxnSpMkLst>
            <pc:docMk/>
            <pc:sldMk cId="774648753" sldId="256"/>
            <ac:cxnSpMk id="25" creationId="{AD2682BB-36C5-AD9B-B450-301CE05573FB}"/>
          </ac:cxnSpMkLst>
        </pc:cxnChg>
        <pc:cxnChg chg="mod">
          <ac:chgData name="Bo Tang" userId="332dbdf67b1791cd" providerId="LiveId" clId="{6B8877FE-AF44-4210-82EF-225C89579D75}" dt="2024-10-01T07:05:54.464" v="1030" actId="20577"/>
          <ac:cxnSpMkLst>
            <pc:docMk/>
            <pc:sldMk cId="774648753" sldId="256"/>
            <ac:cxnSpMk id="26" creationId="{C92C4B08-9A93-C218-F9CA-F22BFDF1F27C}"/>
          </ac:cxnSpMkLst>
        </pc:cxnChg>
        <pc:cxnChg chg="mod">
          <ac:chgData name="Bo Tang" userId="332dbdf67b1791cd" providerId="LiveId" clId="{6B8877FE-AF44-4210-82EF-225C89579D75}" dt="2024-10-01T07:05:54.464" v="1030" actId="20577"/>
          <ac:cxnSpMkLst>
            <pc:docMk/>
            <pc:sldMk cId="774648753" sldId="256"/>
            <ac:cxnSpMk id="27" creationId="{D9969DBF-E203-641C-E4FF-F56269C0D00E}"/>
          </ac:cxnSpMkLst>
        </pc:cxnChg>
        <pc:cxnChg chg="mod">
          <ac:chgData name="Bo Tang" userId="332dbdf67b1791cd" providerId="LiveId" clId="{6B8877FE-AF44-4210-82EF-225C89579D75}" dt="2024-10-01T07:05:54.464" v="1030" actId="20577"/>
          <ac:cxnSpMkLst>
            <pc:docMk/>
            <pc:sldMk cId="774648753" sldId="256"/>
            <ac:cxnSpMk id="28" creationId="{5A3D3A2E-425F-4103-008D-83667A46B387}"/>
          </ac:cxnSpMkLst>
        </pc:cxnChg>
        <pc:cxnChg chg="mod">
          <ac:chgData name="Bo Tang" userId="332dbdf67b1791cd" providerId="LiveId" clId="{6B8877FE-AF44-4210-82EF-225C89579D75}" dt="2024-10-01T07:05:54.464" v="1030" actId="20577"/>
          <ac:cxnSpMkLst>
            <pc:docMk/>
            <pc:sldMk cId="774648753" sldId="256"/>
            <ac:cxnSpMk id="29" creationId="{DF85D8BA-CDAA-B1C2-F09F-4120895C640C}"/>
          </ac:cxnSpMkLst>
        </pc:cxnChg>
        <pc:cxnChg chg="mod">
          <ac:chgData name="Bo Tang" userId="332dbdf67b1791cd" providerId="LiveId" clId="{6B8877FE-AF44-4210-82EF-225C89579D75}" dt="2024-10-01T07:05:54.464" v="1030" actId="20577"/>
          <ac:cxnSpMkLst>
            <pc:docMk/>
            <pc:sldMk cId="774648753" sldId="256"/>
            <ac:cxnSpMk id="30" creationId="{43D79D24-6E1D-BD4F-DD12-B2E7C95D1FE6}"/>
          </ac:cxnSpMkLst>
        </pc:cxnChg>
        <pc:cxnChg chg="mod">
          <ac:chgData name="Bo Tang" userId="332dbdf67b1791cd" providerId="LiveId" clId="{6B8877FE-AF44-4210-82EF-225C89579D75}" dt="2024-10-01T07:05:54.464" v="1030" actId="20577"/>
          <ac:cxnSpMkLst>
            <pc:docMk/>
            <pc:sldMk cId="774648753" sldId="256"/>
            <ac:cxnSpMk id="31" creationId="{657DE4FC-BB70-4A15-4724-B3194114F2FB}"/>
          </ac:cxnSpMkLst>
        </pc:cxnChg>
        <pc:cxnChg chg="mod">
          <ac:chgData name="Bo Tang" userId="332dbdf67b1791cd" providerId="LiveId" clId="{6B8877FE-AF44-4210-82EF-225C89579D75}" dt="2024-10-01T07:05:54.464" v="1030" actId="20577"/>
          <ac:cxnSpMkLst>
            <pc:docMk/>
            <pc:sldMk cId="774648753" sldId="256"/>
            <ac:cxnSpMk id="32" creationId="{E8B8D207-B5D9-1D27-ED06-76A114EF885E}"/>
          </ac:cxnSpMkLst>
        </pc:cxnChg>
        <pc:cxnChg chg="mod">
          <ac:chgData name="Bo Tang" userId="332dbdf67b1791cd" providerId="LiveId" clId="{6B8877FE-AF44-4210-82EF-225C89579D75}" dt="2024-10-01T07:05:54.464" v="1030" actId="20577"/>
          <ac:cxnSpMkLst>
            <pc:docMk/>
            <pc:sldMk cId="774648753" sldId="256"/>
            <ac:cxnSpMk id="33" creationId="{F54DBA99-08EC-B25A-D94E-BA882481555D}"/>
          </ac:cxnSpMkLst>
        </pc:cxnChg>
        <pc:cxnChg chg="mod">
          <ac:chgData name="Bo Tang" userId="332dbdf67b1791cd" providerId="LiveId" clId="{6B8877FE-AF44-4210-82EF-225C89579D75}" dt="2024-10-01T07:05:54.464" v="1030" actId="20577"/>
          <ac:cxnSpMkLst>
            <pc:docMk/>
            <pc:sldMk cId="774648753" sldId="256"/>
            <ac:cxnSpMk id="34" creationId="{95DF9EE5-EEC3-C406-0979-E6FEDC2B6731}"/>
          </ac:cxnSpMkLst>
        </pc:cxnChg>
        <pc:cxnChg chg="mod">
          <ac:chgData name="Bo Tang" userId="332dbdf67b1791cd" providerId="LiveId" clId="{6B8877FE-AF44-4210-82EF-225C89579D75}" dt="2024-10-01T07:05:54.464" v="1030" actId="20577"/>
          <ac:cxnSpMkLst>
            <pc:docMk/>
            <pc:sldMk cId="774648753" sldId="256"/>
            <ac:cxnSpMk id="35" creationId="{4C936B71-5B61-5AFD-4281-C6DBD7D5A077}"/>
          </ac:cxnSpMkLst>
        </pc:cxnChg>
        <pc:cxnChg chg="mod">
          <ac:chgData name="Bo Tang" userId="332dbdf67b1791cd" providerId="LiveId" clId="{6B8877FE-AF44-4210-82EF-225C89579D75}" dt="2024-10-01T07:05:54.464" v="1030" actId="20577"/>
          <ac:cxnSpMkLst>
            <pc:docMk/>
            <pc:sldMk cId="774648753" sldId="256"/>
            <ac:cxnSpMk id="36" creationId="{3660C7AB-A933-EEC1-9594-730BA5604047}"/>
          </ac:cxnSpMkLst>
        </pc:cxnChg>
        <pc:cxnChg chg="mod">
          <ac:chgData name="Bo Tang" userId="332dbdf67b1791cd" providerId="LiveId" clId="{6B8877FE-AF44-4210-82EF-225C89579D75}" dt="2024-10-01T07:05:54.464" v="1030" actId="20577"/>
          <ac:cxnSpMkLst>
            <pc:docMk/>
            <pc:sldMk cId="774648753" sldId="256"/>
            <ac:cxnSpMk id="37" creationId="{406F4BDB-B487-1574-A92B-CCADD107E6EA}"/>
          </ac:cxnSpMkLst>
        </pc:cxnChg>
        <pc:cxnChg chg="mod">
          <ac:chgData name="Bo Tang" userId="332dbdf67b1791cd" providerId="LiveId" clId="{6B8877FE-AF44-4210-82EF-225C89579D75}" dt="2024-10-01T07:05:54.464" v="1030" actId="20577"/>
          <ac:cxnSpMkLst>
            <pc:docMk/>
            <pc:sldMk cId="774648753" sldId="256"/>
            <ac:cxnSpMk id="38" creationId="{EE2BC9A7-44E8-C49E-3588-E71577FEDC41}"/>
          </ac:cxnSpMkLst>
        </pc:cxnChg>
        <pc:cxnChg chg="mod">
          <ac:chgData name="Bo Tang" userId="332dbdf67b1791cd" providerId="LiveId" clId="{6B8877FE-AF44-4210-82EF-225C89579D75}" dt="2024-10-01T07:05:54.464" v="1030" actId="20577"/>
          <ac:cxnSpMkLst>
            <pc:docMk/>
            <pc:sldMk cId="774648753" sldId="256"/>
            <ac:cxnSpMk id="39" creationId="{FA68E394-1E9C-849B-87A3-BCA391E1B90A}"/>
          </ac:cxnSpMkLst>
        </pc:cxnChg>
        <pc:cxnChg chg="add del mod">
          <ac:chgData name="Bo Tang" userId="332dbdf67b1791cd" providerId="LiveId" clId="{6B8877FE-AF44-4210-82EF-225C89579D75}" dt="2024-10-01T05:30:57.423" v="255" actId="478"/>
          <ac:cxnSpMkLst>
            <pc:docMk/>
            <pc:sldMk cId="774648753" sldId="256"/>
            <ac:cxnSpMk id="40" creationId="{2E737E74-7624-50C2-42AC-ADB7E5213EDB}"/>
          </ac:cxnSpMkLst>
        </pc:cxnChg>
        <pc:cxnChg chg="add mod topLvl">
          <ac:chgData name="Bo Tang" userId="332dbdf67b1791cd" providerId="LiveId" clId="{6B8877FE-AF44-4210-82EF-225C89579D75}" dt="2024-10-01T07:05:54.464" v="1030" actId="20577"/>
          <ac:cxnSpMkLst>
            <pc:docMk/>
            <pc:sldMk cId="774648753" sldId="256"/>
            <ac:cxnSpMk id="43" creationId="{710142AF-90C3-E37B-8A14-D5D267FF3D45}"/>
          </ac:cxnSpMkLst>
        </pc:cxnChg>
        <pc:cxnChg chg="add mod topLvl">
          <ac:chgData name="Bo Tang" userId="332dbdf67b1791cd" providerId="LiveId" clId="{6B8877FE-AF44-4210-82EF-225C89579D75}" dt="2024-10-01T07:05:54.464" v="1030" actId="20577"/>
          <ac:cxnSpMkLst>
            <pc:docMk/>
            <pc:sldMk cId="774648753" sldId="256"/>
            <ac:cxnSpMk id="50" creationId="{F8562733-87E0-D8CE-934A-F98222CCC4D1}"/>
          </ac:cxnSpMkLst>
        </pc:cxnChg>
        <pc:cxnChg chg="add mod topLvl">
          <ac:chgData name="Bo Tang" userId="332dbdf67b1791cd" providerId="LiveId" clId="{6B8877FE-AF44-4210-82EF-225C89579D75}" dt="2024-10-01T07:05:54.464" v="1030" actId="20577"/>
          <ac:cxnSpMkLst>
            <pc:docMk/>
            <pc:sldMk cId="774648753" sldId="256"/>
            <ac:cxnSpMk id="53" creationId="{936E46BA-E96A-F3BF-EBA8-EFDF703F81BD}"/>
          </ac:cxnSpMkLst>
        </pc:cxnChg>
        <pc:cxnChg chg="add mod topLvl">
          <ac:chgData name="Bo Tang" userId="332dbdf67b1791cd" providerId="LiveId" clId="{6B8877FE-AF44-4210-82EF-225C89579D75}" dt="2024-10-01T07:05:54.464" v="1030" actId="20577"/>
          <ac:cxnSpMkLst>
            <pc:docMk/>
            <pc:sldMk cId="774648753" sldId="256"/>
            <ac:cxnSpMk id="64" creationId="{685B9F1F-D3E3-39EA-827A-5F42F4CA3863}"/>
          </ac:cxnSpMkLst>
        </pc:cxnChg>
        <pc:cxnChg chg="add mod topLvl">
          <ac:chgData name="Bo Tang" userId="332dbdf67b1791cd" providerId="LiveId" clId="{6B8877FE-AF44-4210-82EF-225C89579D75}" dt="2024-10-01T07:05:54.464" v="1030" actId="20577"/>
          <ac:cxnSpMkLst>
            <pc:docMk/>
            <pc:sldMk cId="774648753" sldId="256"/>
            <ac:cxnSpMk id="71" creationId="{4A82604C-24B4-7463-33C2-8BB86BDE70F0}"/>
          </ac:cxnSpMkLst>
        </pc:cxnChg>
        <pc:cxnChg chg="add mod topLvl">
          <ac:chgData name="Bo Tang" userId="332dbdf67b1791cd" providerId="LiveId" clId="{6B8877FE-AF44-4210-82EF-225C89579D75}" dt="2024-10-01T07:05:54.464" v="1030" actId="20577"/>
          <ac:cxnSpMkLst>
            <pc:docMk/>
            <pc:sldMk cId="774648753" sldId="256"/>
            <ac:cxnSpMk id="73" creationId="{5F90224D-3F5C-8A3E-DAD1-6E229B6130D0}"/>
          </ac:cxnSpMkLst>
        </pc:cxnChg>
        <pc:cxnChg chg="add del mod topLvl">
          <ac:chgData name="Bo Tang" userId="332dbdf67b1791cd" providerId="LiveId" clId="{6B8877FE-AF44-4210-82EF-225C89579D75}" dt="2024-10-01T06:31:33.121" v="974" actId="478"/>
          <ac:cxnSpMkLst>
            <pc:docMk/>
            <pc:sldMk cId="774648753" sldId="256"/>
            <ac:cxnSpMk id="82" creationId="{FD373257-F4F7-B861-F6CE-5DBCF5BAAE95}"/>
          </ac:cxnSpMkLst>
        </pc:cxnChg>
        <pc:cxnChg chg="add mod">
          <ac:chgData name="Bo Tang" userId="332dbdf67b1791cd" providerId="LiveId" clId="{6B8877FE-AF44-4210-82EF-225C89579D75}" dt="2024-10-01T07:05:54.464" v="1030" actId="20577"/>
          <ac:cxnSpMkLst>
            <pc:docMk/>
            <pc:sldMk cId="774648753" sldId="256"/>
            <ac:cxnSpMk id="91" creationId="{9FB89BE5-BC8E-398B-1A49-B4362EB7D5AB}"/>
          </ac:cxnSpMkLst>
        </pc:cxnChg>
      </pc:sldChg>
      <pc:sldChg chg="addSp delSp modSp add mod">
        <pc:chgData name="Bo Tang" userId="332dbdf67b1791cd" providerId="LiveId" clId="{6B8877FE-AF44-4210-82EF-225C89579D75}" dt="2024-10-01T07:06:20.782" v="1040" actId="20577"/>
        <pc:sldMkLst>
          <pc:docMk/>
          <pc:sldMk cId="1718999486" sldId="257"/>
        </pc:sldMkLst>
        <pc:spChg chg="add">
          <ac:chgData name="Bo Tang" userId="332dbdf67b1791cd" providerId="LiveId" clId="{6B8877FE-AF44-4210-82EF-225C89579D75}" dt="2024-10-01T06:18:17.112" v="909"/>
          <ac:spMkLst>
            <pc:docMk/>
            <pc:sldMk cId="1718999486" sldId="257"/>
            <ac:spMk id="2" creationId="{C9ECA46E-B9E3-80B4-C1D6-47BF3F6EAA61}"/>
          </ac:spMkLst>
        </pc:spChg>
        <pc:spChg chg="add mod">
          <ac:chgData name="Bo Tang" userId="332dbdf67b1791cd" providerId="LiveId" clId="{6B8877FE-AF44-4210-82EF-225C89579D75}" dt="2024-10-01T06:18:19.962" v="911"/>
          <ac:spMkLst>
            <pc:docMk/>
            <pc:sldMk cId="1718999486" sldId="257"/>
            <ac:spMk id="3" creationId="{00AB02F9-D480-F0E2-7675-D000ADE2F854}"/>
          </ac:spMkLst>
        </pc:spChg>
        <pc:spChg chg="mod">
          <ac:chgData name="Bo Tang" userId="332dbdf67b1791cd" providerId="LiveId" clId="{6B8877FE-AF44-4210-82EF-225C89579D75}" dt="2024-10-01T07:06:20.782" v="1040" actId="20577"/>
          <ac:spMkLst>
            <pc:docMk/>
            <pc:sldMk cId="1718999486" sldId="257"/>
            <ac:spMk id="4" creationId="{3EFE6285-E947-5537-1C21-C0963E5A4517}"/>
          </ac:spMkLst>
        </pc:spChg>
        <pc:spChg chg="add">
          <ac:chgData name="Bo Tang" userId="332dbdf67b1791cd" providerId="LiveId" clId="{6B8877FE-AF44-4210-82EF-225C89579D75}" dt="2024-10-01T06:19:27.248" v="927"/>
          <ac:spMkLst>
            <pc:docMk/>
            <pc:sldMk cId="1718999486" sldId="257"/>
            <ac:spMk id="5" creationId="{01E3D127-17A4-99BF-2C32-C739B3C84ACB}"/>
          </ac:spMkLst>
        </pc:spChg>
        <pc:spChg chg="mod">
          <ac:chgData name="Bo Tang" userId="332dbdf67b1791cd" providerId="LiveId" clId="{6B8877FE-AF44-4210-82EF-225C89579D75}" dt="2024-10-01T07:06:20.782" v="1040" actId="20577"/>
          <ac:spMkLst>
            <pc:docMk/>
            <pc:sldMk cId="1718999486" sldId="257"/>
            <ac:spMk id="6" creationId="{D2622B82-799B-8B8F-76E4-51BE7256E899}"/>
          </ac:spMkLst>
        </pc:spChg>
        <pc:spChg chg="mod topLvl">
          <ac:chgData name="Bo Tang" userId="332dbdf67b1791cd" providerId="LiveId" clId="{6B8877FE-AF44-4210-82EF-225C89579D75}" dt="2024-10-01T07:06:20.782" v="1040" actId="20577"/>
          <ac:spMkLst>
            <pc:docMk/>
            <pc:sldMk cId="1718999486" sldId="257"/>
            <ac:spMk id="8" creationId="{E78C89FC-80B7-E067-0856-525F865F435E}"/>
          </ac:spMkLst>
        </pc:spChg>
        <pc:spChg chg="add mod">
          <ac:chgData name="Bo Tang" userId="332dbdf67b1791cd" providerId="LiveId" clId="{6B8877FE-AF44-4210-82EF-225C89579D75}" dt="2024-10-01T06:19:30.066" v="929"/>
          <ac:spMkLst>
            <pc:docMk/>
            <pc:sldMk cId="1718999486" sldId="257"/>
            <ac:spMk id="9" creationId="{90F9E216-5F91-9698-0E90-B49F1A99B56D}"/>
          </ac:spMkLst>
        </pc:spChg>
        <pc:spChg chg="mod topLvl">
          <ac:chgData name="Bo Tang" userId="332dbdf67b1791cd" providerId="LiveId" clId="{6B8877FE-AF44-4210-82EF-225C89579D75}" dt="2024-10-01T07:06:20.782" v="1040" actId="20577"/>
          <ac:spMkLst>
            <pc:docMk/>
            <pc:sldMk cId="1718999486" sldId="257"/>
            <ac:spMk id="16" creationId="{046E3A3D-1503-FABC-8094-668A7C6DE10D}"/>
          </ac:spMkLst>
        </pc:spChg>
        <pc:spChg chg="mod">
          <ac:chgData name="Bo Tang" userId="332dbdf67b1791cd" providerId="LiveId" clId="{6B8877FE-AF44-4210-82EF-225C89579D75}" dt="2024-10-01T07:06:20.782" v="1040" actId="20577"/>
          <ac:spMkLst>
            <pc:docMk/>
            <pc:sldMk cId="1718999486" sldId="257"/>
            <ac:spMk id="17" creationId="{33B3DDF4-6F0F-201C-4CC4-A536151DA10C}"/>
          </ac:spMkLst>
        </pc:spChg>
        <pc:spChg chg="mod">
          <ac:chgData name="Bo Tang" userId="332dbdf67b1791cd" providerId="LiveId" clId="{6B8877FE-AF44-4210-82EF-225C89579D75}" dt="2024-10-01T07:06:20.782" v="1040" actId="20577"/>
          <ac:spMkLst>
            <pc:docMk/>
            <pc:sldMk cId="1718999486" sldId="257"/>
            <ac:spMk id="18" creationId="{5EE94423-1361-CAF8-886B-B3C72B7E428B}"/>
          </ac:spMkLst>
        </pc:spChg>
        <pc:spChg chg="mod">
          <ac:chgData name="Bo Tang" userId="332dbdf67b1791cd" providerId="LiveId" clId="{6B8877FE-AF44-4210-82EF-225C89579D75}" dt="2024-10-01T07:06:20.782" v="1040" actId="20577"/>
          <ac:spMkLst>
            <pc:docMk/>
            <pc:sldMk cId="1718999486" sldId="257"/>
            <ac:spMk id="19" creationId="{D0B4613B-0D36-7AB4-29A0-E10F92F10312}"/>
          </ac:spMkLst>
        </pc:spChg>
        <pc:spChg chg="mod">
          <ac:chgData name="Bo Tang" userId="332dbdf67b1791cd" providerId="LiveId" clId="{6B8877FE-AF44-4210-82EF-225C89579D75}" dt="2024-10-01T07:06:20.782" v="1040" actId="20577"/>
          <ac:spMkLst>
            <pc:docMk/>
            <pc:sldMk cId="1718999486" sldId="257"/>
            <ac:spMk id="20" creationId="{8FE39320-531A-129B-2360-973C8D2B4CEE}"/>
          </ac:spMkLst>
        </pc:spChg>
        <pc:spChg chg="mod">
          <ac:chgData name="Bo Tang" userId="332dbdf67b1791cd" providerId="LiveId" clId="{6B8877FE-AF44-4210-82EF-225C89579D75}" dt="2024-10-01T07:06:20.782" v="1040" actId="20577"/>
          <ac:spMkLst>
            <pc:docMk/>
            <pc:sldMk cId="1718999486" sldId="257"/>
            <ac:spMk id="21" creationId="{3D1B0589-36E8-C541-1737-85E63E9DB37B}"/>
          </ac:spMkLst>
        </pc:spChg>
        <pc:spChg chg="mod">
          <ac:chgData name="Bo Tang" userId="332dbdf67b1791cd" providerId="LiveId" clId="{6B8877FE-AF44-4210-82EF-225C89579D75}" dt="2024-10-01T07:06:20.782" v="1040" actId="20577"/>
          <ac:spMkLst>
            <pc:docMk/>
            <pc:sldMk cId="1718999486" sldId="257"/>
            <ac:spMk id="22" creationId="{1E8693D4-E7CD-B96F-7A0E-BC9CA023C2C3}"/>
          </ac:spMkLst>
        </pc:spChg>
        <pc:spChg chg="mod">
          <ac:chgData name="Bo Tang" userId="332dbdf67b1791cd" providerId="LiveId" clId="{6B8877FE-AF44-4210-82EF-225C89579D75}" dt="2024-10-01T07:06:20.782" v="1040" actId="20577"/>
          <ac:spMkLst>
            <pc:docMk/>
            <pc:sldMk cId="1718999486" sldId="257"/>
            <ac:spMk id="23" creationId="{D45DBC3F-2955-8B9B-6BCE-DE7B580C9A8A}"/>
          </ac:spMkLst>
        </pc:spChg>
        <pc:spChg chg="mod">
          <ac:chgData name="Bo Tang" userId="332dbdf67b1791cd" providerId="LiveId" clId="{6B8877FE-AF44-4210-82EF-225C89579D75}" dt="2024-10-01T07:06:20.782" v="1040" actId="20577"/>
          <ac:spMkLst>
            <pc:docMk/>
            <pc:sldMk cId="1718999486" sldId="257"/>
            <ac:spMk id="24" creationId="{3DF5BD30-421C-58EF-5FD0-598A60D3605E}"/>
          </ac:spMkLst>
        </pc:spChg>
        <pc:spChg chg="mod topLvl">
          <ac:chgData name="Bo Tang" userId="332dbdf67b1791cd" providerId="LiveId" clId="{6B8877FE-AF44-4210-82EF-225C89579D75}" dt="2024-10-01T07:06:20.782" v="1040" actId="20577"/>
          <ac:spMkLst>
            <pc:docMk/>
            <pc:sldMk cId="1718999486" sldId="257"/>
            <ac:spMk id="45" creationId="{ECB6BCB2-2095-A7BA-59B8-446AF03E5D4E}"/>
          </ac:spMkLst>
        </pc:spChg>
        <pc:spChg chg="mod">
          <ac:chgData name="Bo Tang" userId="332dbdf67b1791cd" providerId="LiveId" clId="{6B8877FE-AF44-4210-82EF-225C89579D75}" dt="2024-10-01T07:06:20.782" v="1040" actId="20577"/>
          <ac:spMkLst>
            <pc:docMk/>
            <pc:sldMk cId="1718999486" sldId="257"/>
            <ac:spMk id="48" creationId="{58693766-BE45-E0F0-EAE8-69A6449F992B}"/>
          </ac:spMkLst>
        </pc:spChg>
        <pc:spChg chg="mod topLvl">
          <ac:chgData name="Bo Tang" userId="332dbdf67b1791cd" providerId="LiveId" clId="{6B8877FE-AF44-4210-82EF-225C89579D75}" dt="2024-10-01T07:06:20.782" v="1040" actId="20577"/>
          <ac:spMkLst>
            <pc:docMk/>
            <pc:sldMk cId="1718999486" sldId="257"/>
            <ac:spMk id="66" creationId="{12C5A249-A530-C569-C71D-24BBBE4ACB85}"/>
          </ac:spMkLst>
        </pc:spChg>
        <pc:spChg chg="mod">
          <ac:chgData name="Bo Tang" userId="332dbdf67b1791cd" providerId="LiveId" clId="{6B8877FE-AF44-4210-82EF-225C89579D75}" dt="2024-10-01T07:06:20.782" v="1040" actId="20577"/>
          <ac:spMkLst>
            <pc:docMk/>
            <pc:sldMk cId="1718999486" sldId="257"/>
            <ac:spMk id="77" creationId="{A1101296-8325-9B54-8834-D81AB0A8CD74}"/>
          </ac:spMkLst>
        </pc:spChg>
        <pc:spChg chg="mod">
          <ac:chgData name="Bo Tang" userId="332dbdf67b1791cd" providerId="LiveId" clId="{6B8877FE-AF44-4210-82EF-225C89579D75}" dt="2024-10-01T07:06:20.782" v="1040" actId="20577"/>
          <ac:spMkLst>
            <pc:docMk/>
            <pc:sldMk cId="1718999486" sldId="257"/>
            <ac:spMk id="78" creationId="{C0D3AFD7-64DF-DD68-D86B-FAAA7524C045}"/>
          </ac:spMkLst>
        </pc:spChg>
        <pc:spChg chg="mod">
          <ac:chgData name="Bo Tang" userId="332dbdf67b1791cd" providerId="LiveId" clId="{6B8877FE-AF44-4210-82EF-225C89579D75}" dt="2024-10-01T07:06:20.782" v="1040" actId="20577"/>
          <ac:spMkLst>
            <pc:docMk/>
            <pc:sldMk cId="1718999486" sldId="257"/>
            <ac:spMk id="80" creationId="{17DE276C-4101-529F-D5C0-EBEA803091B3}"/>
          </ac:spMkLst>
        </pc:spChg>
        <pc:spChg chg="mod topLvl">
          <ac:chgData name="Bo Tang" userId="332dbdf67b1791cd" providerId="LiveId" clId="{6B8877FE-AF44-4210-82EF-225C89579D75}" dt="2024-10-01T07:06:20.782" v="1040" actId="20577"/>
          <ac:spMkLst>
            <pc:docMk/>
            <pc:sldMk cId="1718999486" sldId="257"/>
            <ac:spMk id="84" creationId="{96DC20E4-5767-3BA6-B826-239B71764BD3}"/>
          </ac:spMkLst>
        </pc:spChg>
        <pc:grpChg chg="mod topLvl">
          <ac:chgData name="Bo Tang" userId="332dbdf67b1791cd" providerId="LiveId" clId="{6B8877FE-AF44-4210-82EF-225C89579D75}" dt="2024-10-01T07:06:20.782" v="1040" actId="20577"/>
          <ac:grpSpMkLst>
            <pc:docMk/>
            <pc:sldMk cId="1718999486" sldId="257"/>
            <ac:grpSpMk id="7" creationId="{420B8279-01A1-6F01-ECF7-6C6BEB5B8B9D}"/>
          </ac:grpSpMkLst>
        </pc:grpChg>
        <pc:grpChg chg="add mod">
          <ac:chgData name="Bo Tang" userId="332dbdf67b1791cd" providerId="LiveId" clId="{6B8877FE-AF44-4210-82EF-225C89579D75}" dt="2024-10-01T07:06:20.782" v="1040" actId="20577"/>
          <ac:grpSpMkLst>
            <pc:docMk/>
            <pc:sldMk cId="1718999486" sldId="257"/>
            <ac:grpSpMk id="10" creationId="{7B101AFA-95C4-91A9-2C94-143A796943FD}"/>
          </ac:grpSpMkLst>
        </pc:grpChg>
        <pc:grpChg chg="mod">
          <ac:chgData name="Bo Tang" userId="332dbdf67b1791cd" providerId="LiveId" clId="{6B8877FE-AF44-4210-82EF-225C89579D75}" dt="2024-10-01T07:06:20.782" v="1040" actId="20577"/>
          <ac:grpSpMkLst>
            <pc:docMk/>
            <pc:sldMk cId="1718999486" sldId="257"/>
            <ac:grpSpMk id="15" creationId="{087126A4-D111-53A0-3EBC-7628675A77F9}"/>
          </ac:grpSpMkLst>
        </pc:grpChg>
        <pc:grpChg chg="mod topLvl">
          <ac:chgData name="Bo Tang" userId="332dbdf67b1791cd" providerId="LiveId" clId="{6B8877FE-AF44-4210-82EF-225C89579D75}" dt="2024-10-01T07:06:20.782" v="1040" actId="20577"/>
          <ac:grpSpMkLst>
            <pc:docMk/>
            <pc:sldMk cId="1718999486" sldId="257"/>
            <ac:grpSpMk id="49" creationId="{E590EAC3-7B7D-E4EA-4B61-38669745BE8E}"/>
          </ac:grpSpMkLst>
        </pc:grpChg>
        <pc:grpChg chg="mod">
          <ac:chgData name="Bo Tang" userId="332dbdf67b1791cd" providerId="LiveId" clId="{6B8877FE-AF44-4210-82EF-225C89579D75}" dt="2024-10-01T07:06:20.782" v="1040" actId="20577"/>
          <ac:grpSpMkLst>
            <pc:docMk/>
            <pc:sldMk cId="1718999486" sldId="257"/>
            <ac:grpSpMk id="79" creationId="{1738F28C-D612-2994-A5D8-0C0070903815}"/>
          </ac:grpSpMkLst>
        </pc:grpChg>
        <pc:grpChg chg="mod topLvl">
          <ac:chgData name="Bo Tang" userId="332dbdf67b1791cd" providerId="LiveId" clId="{6B8877FE-AF44-4210-82EF-225C89579D75}" dt="2024-10-01T07:06:20.782" v="1040" actId="20577"/>
          <ac:grpSpMkLst>
            <pc:docMk/>
            <pc:sldMk cId="1718999486" sldId="257"/>
            <ac:grpSpMk id="81" creationId="{0E08F1B1-0C56-FD31-2094-4DDDFCB61048}"/>
          </ac:grpSpMkLst>
        </pc:grpChg>
        <pc:grpChg chg="del mod">
          <ac:chgData name="Bo Tang" userId="332dbdf67b1791cd" providerId="LiveId" clId="{6B8877FE-AF44-4210-82EF-225C89579D75}" dt="2024-10-01T06:31:05.306" v="969" actId="165"/>
          <ac:grpSpMkLst>
            <pc:docMk/>
            <pc:sldMk cId="1718999486" sldId="257"/>
            <ac:grpSpMk id="85" creationId="{FE89F6F9-F09F-C7A9-0887-5F5FE7C87D19}"/>
          </ac:grpSpMkLst>
        </pc:grpChg>
        <pc:cxnChg chg="mod topLvl">
          <ac:chgData name="Bo Tang" userId="332dbdf67b1791cd" providerId="LiveId" clId="{6B8877FE-AF44-4210-82EF-225C89579D75}" dt="2024-10-01T07:06:20.782" v="1040" actId="20577"/>
          <ac:cxnSpMkLst>
            <pc:docMk/>
            <pc:sldMk cId="1718999486" sldId="257"/>
            <ac:cxnSpMk id="12" creationId="{6677A584-03DD-2447-2D9C-C6758EBD5220}"/>
          </ac:cxnSpMkLst>
        </pc:cxnChg>
        <pc:cxnChg chg="mod">
          <ac:chgData name="Bo Tang" userId="332dbdf67b1791cd" providerId="LiveId" clId="{6B8877FE-AF44-4210-82EF-225C89579D75}" dt="2024-10-01T07:06:20.782" v="1040" actId="20577"/>
          <ac:cxnSpMkLst>
            <pc:docMk/>
            <pc:sldMk cId="1718999486" sldId="257"/>
            <ac:cxnSpMk id="25" creationId="{AD2682BB-36C5-AD9B-B450-301CE05573FB}"/>
          </ac:cxnSpMkLst>
        </pc:cxnChg>
        <pc:cxnChg chg="mod">
          <ac:chgData name="Bo Tang" userId="332dbdf67b1791cd" providerId="LiveId" clId="{6B8877FE-AF44-4210-82EF-225C89579D75}" dt="2024-10-01T07:06:20.782" v="1040" actId="20577"/>
          <ac:cxnSpMkLst>
            <pc:docMk/>
            <pc:sldMk cId="1718999486" sldId="257"/>
            <ac:cxnSpMk id="26" creationId="{C92C4B08-9A93-C218-F9CA-F22BFDF1F27C}"/>
          </ac:cxnSpMkLst>
        </pc:cxnChg>
        <pc:cxnChg chg="mod">
          <ac:chgData name="Bo Tang" userId="332dbdf67b1791cd" providerId="LiveId" clId="{6B8877FE-AF44-4210-82EF-225C89579D75}" dt="2024-10-01T07:06:20.782" v="1040" actId="20577"/>
          <ac:cxnSpMkLst>
            <pc:docMk/>
            <pc:sldMk cId="1718999486" sldId="257"/>
            <ac:cxnSpMk id="27" creationId="{D9969DBF-E203-641C-E4FF-F56269C0D00E}"/>
          </ac:cxnSpMkLst>
        </pc:cxnChg>
        <pc:cxnChg chg="mod">
          <ac:chgData name="Bo Tang" userId="332dbdf67b1791cd" providerId="LiveId" clId="{6B8877FE-AF44-4210-82EF-225C89579D75}" dt="2024-10-01T07:06:20.782" v="1040" actId="20577"/>
          <ac:cxnSpMkLst>
            <pc:docMk/>
            <pc:sldMk cId="1718999486" sldId="257"/>
            <ac:cxnSpMk id="28" creationId="{5A3D3A2E-425F-4103-008D-83667A46B387}"/>
          </ac:cxnSpMkLst>
        </pc:cxnChg>
        <pc:cxnChg chg="mod">
          <ac:chgData name="Bo Tang" userId="332dbdf67b1791cd" providerId="LiveId" clId="{6B8877FE-AF44-4210-82EF-225C89579D75}" dt="2024-10-01T07:06:20.782" v="1040" actId="20577"/>
          <ac:cxnSpMkLst>
            <pc:docMk/>
            <pc:sldMk cId="1718999486" sldId="257"/>
            <ac:cxnSpMk id="29" creationId="{DF85D8BA-CDAA-B1C2-F09F-4120895C640C}"/>
          </ac:cxnSpMkLst>
        </pc:cxnChg>
        <pc:cxnChg chg="mod">
          <ac:chgData name="Bo Tang" userId="332dbdf67b1791cd" providerId="LiveId" clId="{6B8877FE-AF44-4210-82EF-225C89579D75}" dt="2024-10-01T07:06:20.782" v="1040" actId="20577"/>
          <ac:cxnSpMkLst>
            <pc:docMk/>
            <pc:sldMk cId="1718999486" sldId="257"/>
            <ac:cxnSpMk id="30" creationId="{43D79D24-6E1D-BD4F-DD12-B2E7C95D1FE6}"/>
          </ac:cxnSpMkLst>
        </pc:cxnChg>
        <pc:cxnChg chg="mod">
          <ac:chgData name="Bo Tang" userId="332dbdf67b1791cd" providerId="LiveId" clId="{6B8877FE-AF44-4210-82EF-225C89579D75}" dt="2024-10-01T07:06:20.782" v="1040" actId="20577"/>
          <ac:cxnSpMkLst>
            <pc:docMk/>
            <pc:sldMk cId="1718999486" sldId="257"/>
            <ac:cxnSpMk id="31" creationId="{657DE4FC-BB70-4A15-4724-B3194114F2FB}"/>
          </ac:cxnSpMkLst>
        </pc:cxnChg>
        <pc:cxnChg chg="mod">
          <ac:chgData name="Bo Tang" userId="332dbdf67b1791cd" providerId="LiveId" clId="{6B8877FE-AF44-4210-82EF-225C89579D75}" dt="2024-10-01T07:06:20.782" v="1040" actId="20577"/>
          <ac:cxnSpMkLst>
            <pc:docMk/>
            <pc:sldMk cId="1718999486" sldId="257"/>
            <ac:cxnSpMk id="32" creationId="{E8B8D207-B5D9-1D27-ED06-76A114EF885E}"/>
          </ac:cxnSpMkLst>
        </pc:cxnChg>
        <pc:cxnChg chg="mod">
          <ac:chgData name="Bo Tang" userId="332dbdf67b1791cd" providerId="LiveId" clId="{6B8877FE-AF44-4210-82EF-225C89579D75}" dt="2024-10-01T07:06:20.782" v="1040" actId="20577"/>
          <ac:cxnSpMkLst>
            <pc:docMk/>
            <pc:sldMk cId="1718999486" sldId="257"/>
            <ac:cxnSpMk id="33" creationId="{F54DBA99-08EC-B25A-D94E-BA882481555D}"/>
          </ac:cxnSpMkLst>
        </pc:cxnChg>
        <pc:cxnChg chg="mod">
          <ac:chgData name="Bo Tang" userId="332dbdf67b1791cd" providerId="LiveId" clId="{6B8877FE-AF44-4210-82EF-225C89579D75}" dt="2024-10-01T07:06:20.782" v="1040" actId="20577"/>
          <ac:cxnSpMkLst>
            <pc:docMk/>
            <pc:sldMk cId="1718999486" sldId="257"/>
            <ac:cxnSpMk id="34" creationId="{95DF9EE5-EEC3-C406-0979-E6FEDC2B6731}"/>
          </ac:cxnSpMkLst>
        </pc:cxnChg>
        <pc:cxnChg chg="mod">
          <ac:chgData name="Bo Tang" userId="332dbdf67b1791cd" providerId="LiveId" clId="{6B8877FE-AF44-4210-82EF-225C89579D75}" dt="2024-10-01T07:06:20.782" v="1040" actId="20577"/>
          <ac:cxnSpMkLst>
            <pc:docMk/>
            <pc:sldMk cId="1718999486" sldId="257"/>
            <ac:cxnSpMk id="35" creationId="{4C936B71-5B61-5AFD-4281-C6DBD7D5A077}"/>
          </ac:cxnSpMkLst>
        </pc:cxnChg>
        <pc:cxnChg chg="mod">
          <ac:chgData name="Bo Tang" userId="332dbdf67b1791cd" providerId="LiveId" clId="{6B8877FE-AF44-4210-82EF-225C89579D75}" dt="2024-10-01T07:06:20.782" v="1040" actId="20577"/>
          <ac:cxnSpMkLst>
            <pc:docMk/>
            <pc:sldMk cId="1718999486" sldId="257"/>
            <ac:cxnSpMk id="36" creationId="{3660C7AB-A933-EEC1-9594-730BA5604047}"/>
          </ac:cxnSpMkLst>
        </pc:cxnChg>
        <pc:cxnChg chg="mod">
          <ac:chgData name="Bo Tang" userId="332dbdf67b1791cd" providerId="LiveId" clId="{6B8877FE-AF44-4210-82EF-225C89579D75}" dt="2024-10-01T07:06:20.782" v="1040" actId="20577"/>
          <ac:cxnSpMkLst>
            <pc:docMk/>
            <pc:sldMk cId="1718999486" sldId="257"/>
            <ac:cxnSpMk id="37" creationId="{406F4BDB-B487-1574-A92B-CCADD107E6EA}"/>
          </ac:cxnSpMkLst>
        </pc:cxnChg>
        <pc:cxnChg chg="mod">
          <ac:chgData name="Bo Tang" userId="332dbdf67b1791cd" providerId="LiveId" clId="{6B8877FE-AF44-4210-82EF-225C89579D75}" dt="2024-10-01T07:06:20.782" v="1040" actId="20577"/>
          <ac:cxnSpMkLst>
            <pc:docMk/>
            <pc:sldMk cId="1718999486" sldId="257"/>
            <ac:cxnSpMk id="38" creationId="{EE2BC9A7-44E8-C49E-3588-E71577FEDC41}"/>
          </ac:cxnSpMkLst>
        </pc:cxnChg>
        <pc:cxnChg chg="mod">
          <ac:chgData name="Bo Tang" userId="332dbdf67b1791cd" providerId="LiveId" clId="{6B8877FE-AF44-4210-82EF-225C89579D75}" dt="2024-10-01T07:06:20.782" v="1040" actId="20577"/>
          <ac:cxnSpMkLst>
            <pc:docMk/>
            <pc:sldMk cId="1718999486" sldId="257"/>
            <ac:cxnSpMk id="39" creationId="{FA68E394-1E9C-849B-87A3-BCA391E1B90A}"/>
          </ac:cxnSpMkLst>
        </pc:cxnChg>
        <pc:cxnChg chg="mod topLvl">
          <ac:chgData name="Bo Tang" userId="332dbdf67b1791cd" providerId="LiveId" clId="{6B8877FE-AF44-4210-82EF-225C89579D75}" dt="2024-10-01T07:06:20.782" v="1040" actId="20577"/>
          <ac:cxnSpMkLst>
            <pc:docMk/>
            <pc:sldMk cId="1718999486" sldId="257"/>
            <ac:cxnSpMk id="43" creationId="{710142AF-90C3-E37B-8A14-D5D267FF3D45}"/>
          </ac:cxnSpMkLst>
        </pc:cxnChg>
        <pc:cxnChg chg="mod topLvl">
          <ac:chgData name="Bo Tang" userId="332dbdf67b1791cd" providerId="LiveId" clId="{6B8877FE-AF44-4210-82EF-225C89579D75}" dt="2024-10-01T07:06:20.782" v="1040" actId="20577"/>
          <ac:cxnSpMkLst>
            <pc:docMk/>
            <pc:sldMk cId="1718999486" sldId="257"/>
            <ac:cxnSpMk id="50" creationId="{F8562733-87E0-D8CE-934A-F98222CCC4D1}"/>
          </ac:cxnSpMkLst>
        </pc:cxnChg>
        <pc:cxnChg chg="mod topLvl">
          <ac:chgData name="Bo Tang" userId="332dbdf67b1791cd" providerId="LiveId" clId="{6B8877FE-AF44-4210-82EF-225C89579D75}" dt="2024-10-01T07:06:20.782" v="1040" actId="20577"/>
          <ac:cxnSpMkLst>
            <pc:docMk/>
            <pc:sldMk cId="1718999486" sldId="257"/>
            <ac:cxnSpMk id="53" creationId="{936E46BA-E96A-F3BF-EBA8-EFDF703F81BD}"/>
          </ac:cxnSpMkLst>
        </pc:cxnChg>
        <pc:cxnChg chg="mod topLvl">
          <ac:chgData name="Bo Tang" userId="332dbdf67b1791cd" providerId="LiveId" clId="{6B8877FE-AF44-4210-82EF-225C89579D75}" dt="2024-10-01T07:06:20.782" v="1040" actId="20577"/>
          <ac:cxnSpMkLst>
            <pc:docMk/>
            <pc:sldMk cId="1718999486" sldId="257"/>
            <ac:cxnSpMk id="64" creationId="{685B9F1F-D3E3-39EA-827A-5F42F4CA3863}"/>
          </ac:cxnSpMkLst>
        </pc:cxnChg>
        <pc:cxnChg chg="mod topLvl">
          <ac:chgData name="Bo Tang" userId="332dbdf67b1791cd" providerId="LiveId" clId="{6B8877FE-AF44-4210-82EF-225C89579D75}" dt="2024-10-01T07:06:20.782" v="1040" actId="20577"/>
          <ac:cxnSpMkLst>
            <pc:docMk/>
            <pc:sldMk cId="1718999486" sldId="257"/>
            <ac:cxnSpMk id="71" creationId="{4A82604C-24B4-7463-33C2-8BB86BDE70F0}"/>
          </ac:cxnSpMkLst>
        </pc:cxnChg>
        <pc:cxnChg chg="mod topLvl">
          <ac:chgData name="Bo Tang" userId="332dbdf67b1791cd" providerId="LiveId" clId="{6B8877FE-AF44-4210-82EF-225C89579D75}" dt="2024-10-01T07:06:20.782" v="1040" actId="20577"/>
          <ac:cxnSpMkLst>
            <pc:docMk/>
            <pc:sldMk cId="1718999486" sldId="257"/>
            <ac:cxnSpMk id="73" creationId="{5F90224D-3F5C-8A3E-DAD1-6E229B6130D0}"/>
          </ac:cxnSpMkLst>
        </pc:cxnChg>
        <pc:cxnChg chg="mod topLvl">
          <ac:chgData name="Bo Tang" userId="332dbdf67b1791cd" providerId="LiveId" clId="{6B8877FE-AF44-4210-82EF-225C89579D75}" dt="2024-10-01T07:06:20.782" v="1040" actId="20577"/>
          <ac:cxnSpMkLst>
            <pc:docMk/>
            <pc:sldMk cId="1718999486" sldId="257"/>
            <ac:cxnSpMk id="82" creationId="{FD373257-F4F7-B861-F6CE-5DBCF5BAAE95}"/>
          </ac:cxnSpMkLst>
        </pc:cxnChg>
      </pc:sldChg>
      <pc:sldMasterChg chg="modSp modSldLayout">
        <pc:chgData name="Bo Tang" userId="332dbdf67b1791cd" providerId="LiveId" clId="{6B8877FE-AF44-4210-82EF-225C89579D75}" dt="2024-10-01T06:33:21.725" v="990"/>
        <pc:sldMasterMkLst>
          <pc:docMk/>
          <pc:sldMasterMk cId="2320238607" sldId="2147483648"/>
        </pc:sldMasterMkLst>
        <pc:spChg chg="mod">
          <ac:chgData name="Bo Tang" userId="332dbdf67b1791cd" providerId="LiveId" clId="{6B8877FE-AF44-4210-82EF-225C89579D75}" dt="2024-10-01T06:33:21.725" v="990"/>
          <ac:spMkLst>
            <pc:docMk/>
            <pc:sldMasterMk cId="2320238607" sldId="2147483648"/>
            <ac:spMk id="2" creationId="{BD3C98C9-72B0-FA8C-C8CE-71578DD4B8C5}"/>
          </ac:spMkLst>
        </pc:spChg>
        <pc:spChg chg="mod">
          <ac:chgData name="Bo Tang" userId="332dbdf67b1791cd" providerId="LiveId" clId="{6B8877FE-AF44-4210-82EF-225C89579D75}" dt="2024-10-01T06:33:21.725" v="990"/>
          <ac:spMkLst>
            <pc:docMk/>
            <pc:sldMasterMk cId="2320238607" sldId="2147483648"/>
            <ac:spMk id="3" creationId="{D0C3C35D-8147-B57E-4658-AAD509E31EB8}"/>
          </ac:spMkLst>
        </pc:spChg>
        <pc:spChg chg="mod">
          <ac:chgData name="Bo Tang" userId="332dbdf67b1791cd" providerId="LiveId" clId="{6B8877FE-AF44-4210-82EF-225C89579D75}" dt="2024-10-01T06:33:21.725" v="990"/>
          <ac:spMkLst>
            <pc:docMk/>
            <pc:sldMasterMk cId="2320238607" sldId="2147483648"/>
            <ac:spMk id="4" creationId="{D43B43A7-7478-97EA-3799-321CA1D7A669}"/>
          </ac:spMkLst>
        </pc:spChg>
        <pc:spChg chg="mod">
          <ac:chgData name="Bo Tang" userId="332dbdf67b1791cd" providerId="LiveId" clId="{6B8877FE-AF44-4210-82EF-225C89579D75}" dt="2024-10-01T06:33:21.725" v="990"/>
          <ac:spMkLst>
            <pc:docMk/>
            <pc:sldMasterMk cId="2320238607" sldId="2147483648"/>
            <ac:spMk id="5" creationId="{8D585F05-06C9-8103-A603-EAE5A0D0296E}"/>
          </ac:spMkLst>
        </pc:spChg>
        <pc:spChg chg="mod">
          <ac:chgData name="Bo Tang" userId="332dbdf67b1791cd" providerId="LiveId" clId="{6B8877FE-AF44-4210-82EF-225C89579D75}" dt="2024-10-01T06:33:21.725" v="990"/>
          <ac:spMkLst>
            <pc:docMk/>
            <pc:sldMasterMk cId="2320238607" sldId="2147483648"/>
            <ac:spMk id="6" creationId="{228ACC34-C469-B553-D620-A3B577039505}"/>
          </ac:spMkLst>
        </pc:spChg>
        <pc:sldLayoutChg chg="modSp">
          <pc:chgData name="Bo Tang" userId="332dbdf67b1791cd" providerId="LiveId" clId="{6B8877FE-AF44-4210-82EF-225C89579D75}" dt="2024-10-01T06:33:21.725" v="990"/>
          <pc:sldLayoutMkLst>
            <pc:docMk/>
            <pc:sldMasterMk cId="2320238607" sldId="2147483648"/>
            <pc:sldLayoutMk cId="368562437" sldId="2147483649"/>
          </pc:sldLayoutMkLst>
          <pc:spChg chg="mod">
            <ac:chgData name="Bo Tang" userId="332dbdf67b1791cd" providerId="LiveId" clId="{6B8877FE-AF44-4210-82EF-225C89579D75}" dt="2024-10-01T06:33:21.725" v="990"/>
            <ac:spMkLst>
              <pc:docMk/>
              <pc:sldMasterMk cId="2320238607" sldId="2147483648"/>
              <pc:sldLayoutMk cId="368562437" sldId="2147483649"/>
              <ac:spMk id="2" creationId="{EBDAC05B-29F8-559D-160F-634421F34A86}"/>
            </ac:spMkLst>
          </pc:spChg>
          <pc:spChg chg="mod">
            <ac:chgData name="Bo Tang" userId="332dbdf67b1791cd" providerId="LiveId" clId="{6B8877FE-AF44-4210-82EF-225C89579D75}" dt="2024-10-01T06:33:21.725" v="990"/>
            <ac:spMkLst>
              <pc:docMk/>
              <pc:sldMasterMk cId="2320238607" sldId="2147483648"/>
              <pc:sldLayoutMk cId="368562437" sldId="2147483649"/>
              <ac:spMk id="3" creationId="{DA277F7E-03CF-C30C-8C49-18BAEF7F5B3F}"/>
            </ac:spMkLst>
          </pc:spChg>
        </pc:sldLayoutChg>
        <pc:sldLayoutChg chg="modSp">
          <pc:chgData name="Bo Tang" userId="332dbdf67b1791cd" providerId="LiveId" clId="{6B8877FE-AF44-4210-82EF-225C89579D75}" dt="2024-10-01T06:33:21.725" v="990"/>
          <pc:sldLayoutMkLst>
            <pc:docMk/>
            <pc:sldMasterMk cId="2320238607" sldId="2147483648"/>
            <pc:sldLayoutMk cId="229918200" sldId="2147483651"/>
          </pc:sldLayoutMkLst>
          <pc:spChg chg="mod">
            <ac:chgData name="Bo Tang" userId="332dbdf67b1791cd" providerId="LiveId" clId="{6B8877FE-AF44-4210-82EF-225C89579D75}" dt="2024-10-01T06:33:21.725" v="990"/>
            <ac:spMkLst>
              <pc:docMk/>
              <pc:sldMasterMk cId="2320238607" sldId="2147483648"/>
              <pc:sldLayoutMk cId="229918200" sldId="2147483651"/>
              <ac:spMk id="2" creationId="{1D13C4AF-3EDF-FE88-CF7C-80BBDE69AED6}"/>
            </ac:spMkLst>
          </pc:spChg>
          <pc:spChg chg="mod">
            <ac:chgData name="Bo Tang" userId="332dbdf67b1791cd" providerId="LiveId" clId="{6B8877FE-AF44-4210-82EF-225C89579D75}" dt="2024-10-01T06:33:21.725" v="990"/>
            <ac:spMkLst>
              <pc:docMk/>
              <pc:sldMasterMk cId="2320238607" sldId="2147483648"/>
              <pc:sldLayoutMk cId="229918200" sldId="2147483651"/>
              <ac:spMk id="3" creationId="{0A59551A-A801-61F9-3381-B46BD1B512AA}"/>
            </ac:spMkLst>
          </pc:spChg>
        </pc:sldLayoutChg>
        <pc:sldLayoutChg chg="modSp">
          <pc:chgData name="Bo Tang" userId="332dbdf67b1791cd" providerId="LiveId" clId="{6B8877FE-AF44-4210-82EF-225C89579D75}" dt="2024-10-01T06:33:21.725" v="990"/>
          <pc:sldLayoutMkLst>
            <pc:docMk/>
            <pc:sldMasterMk cId="2320238607" sldId="2147483648"/>
            <pc:sldLayoutMk cId="578323603" sldId="2147483652"/>
          </pc:sldLayoutMkLst>
          <pc:spChg chg="mod">
            <ac:chgData name="Bo Tang" userId="332dbdf67b1791cd" providerId="LiveId" clId="{6B8877FE-AF44-4210-82EF-225C89579D75}" dt="2024-10-01T06:33:21.725" v="990"/>
            <ac:spMkLst>
              <pc:docMk/>
              <pc:sldMasterMk cId="2320238607" sldId="2147483648"/>
              <pc:sldLayoutMk cId="578323603" sldId="2147483652"/>
              <ac:spMk id="3" creationId="{90A7DAF0-3CA4-0D33-A41C-DF0E09A2970C}"/>
            </ac:spMkLst>
          </pc:spChg>
          <pc:spChg chg="mod">
            <ac:chgData name="Bo Tang" userId="332dbdf67b1791cd" providerId="LiveId" clId="{6B8877FE-AF44-4210-82EF-225C89579D75}" dt="2024-10-01T06:33:21.725" v="990"/>
            <ac:spMkLst>
              <pc:docMk/>
              <pc:sldMasterMk cId="2320238607" sldId="2147483648"/>
              <pc:sldLayoutMk cId="578323603" sldId="2147483652"/>
              <ac:spMk id="4" creationId="{0BE5D2C9-F6ED-C78D-4B50-DE8C623E9CFE}"/>
            </ac:spMkLst>
          </pc:spChg>
        </pc:sldLayoutChg>
        <pc:sldLayoutChg chg="modSp">
          <pc:chgData name="Bo Tang" userId="332dbdf67b1791cd" providerId="LiveId" clId="{6B8877FE-AF44-4210-82EF-225C89579D75}" dt="2024-10-01T06:33:21.725" v="990"/>
          <pc:sldLayoutMkLst>
            <pc:docMk/>
            <pc:sldMasterMk cId="2320238607" sldId="2147483648"/>
            <pc:sldLayoutMk cId="583473465" sldId="2147483653"/>
          </pc:sldLayoutMkLst>
          <pc:spChg chg="mod">
            <ac:chgData name="Bo Tang" userId="332dbdf67b1791cd" providerId="LiveId" clId="{6B8877FE-AF44-4210-82EF-225C89579D75}" dt="2024-10-01T06:33:21.725" v="990"/>
            <ac:spMkLst>
              <pc:docMk/>
              <pc:sldMasterMk cId="2320238607" sldId="2147483648"/>
              <pc:sldLayoutMk cId="583473465" sldId="2147483653"/>
              <ac:spMk id="2" creationId="{1675904B-4D8B-59CA-AC46-183BABC81100}"/>
            </ac:spMkLst>
          </pc:spChg>
          <pc:spChg chg="mod">
            <ac:chgData name="Bo Tang" userId="332dbdf67b1791cd" providerId="LiveId" clId="{6B8877FE-AF44-4210-82EF-225C89579D75}" dt="2024-10-01T06:33:21.725" v="990"/>
            <ac:spMkLst>
              <pc:docMk/>
              <pc:sldMasterMk cId="2320238607" sldId="2147483648"/>
              <pc:sldLayoutMk cId="583473465" sldId="2147483653"/>
              <ac:spMk id="3" creationId="{2516B744-0FB9-AAAE-874F-726248423A70}"/>
            </ac:spMkLst>
          </pc:spChg>
          <pc:spChg chg="mod">
            <ac:chgData name="Bo Tang" userId="332dbdf67b1791cd" providerId="LiveId" clId="{6B8877FE-AF44-4210-82EF-225C89579D75}" dt="2024-10-01T06:33:21.725" v="990"/>
            <ac:spMkLst>
              <pc:docMk/>
              <pc:sldMasterMk cId="2320238607" sldId="2147483648"/>
              <pc:sldLayoutMk cId="583473465" sldId="2147483653"/>
              <ac:spMk id="4" creationId="{87E0F619-7A35-1A76-C518-0C29329C1FE0}"/>
            </ac:spMkLst>
          </pc:spChg>
          <pc:spChg chg="mod">
            <ac:chgData name="Bo Tang" userId="332dbdf67b1791cd" providerId="LiveId" clId="{6B8877FE-AF44-4210-82EF-225C89579D75}" dt="2024-10-01T06:33:21.725" v="990"/>
            <ac:spMkLst>
              <pc:docMk/>
              <pc:sldMasterMk cId="2320238607" sldId="2147483648"/>
              <pc:sldLayoutMk cId="583473465" sldId="2147483653"/>
              <ac:spMk id="5" creationId="{6A5846CA-3268-1D59-1F37-75E379E915DB}"/>
            </ac:spMkLst>
          </pc:spChg>
          <pc:spChg chg="mod">
            <ac:chgData name="Bo Tang" userId="332dbdf67b1791cd" providerId="LiveId" clId="{6B8877FE-AF44-4210-82EF-225C89579D75}" dt="2024-10-01T06:33:21.725" v="990"/>
            <ac:spMkLst>
              <pc:docMk/>
              <pc:sldMasterMk cId="2320238607" sldId="2147483648"/>
              <pc:sldLayoutMk cId="583473465" sldId="2147483653"/>
              <ac:spMk id="6" creationId="{A36281E5-C822-996D-0AC8-D98EE33D4FD7}"/>
            </ac:spMkLst>
          </pc:spChg>
        </pc:sldLayoutChg>
        <pc:sldLayoutChg chg="modSp">
          <pc:chgData name="Bo Tang" userId="332dbdf67b1791cd" providerId="LiveId" clId="{6B8877FE-AF44-4210-82EF-225C89579D75}" dt="2024-10-01T06:33:21.725" v="990"/>
          <pc:sldLayoutMkLst>
            <pc:docMk/>
            <pc:sldMasterMk cId="2320238607" sldId="2147483648"/>
            <pc:sldLayoutMk cId="34093216" sldId="2147483656"/>
          </pc:sldLayoutMkLst>
          <pc:spChg chg="mod">
            <ac:chgData name="Bo Tang" userId="332dbdf67b1791cd" providerId="LiveId" clId="{6B8877FE-AF44-4210-82EF-225C89579D75}" dt="2024-10-01T06:33:21.725" v="990"/>
            <ac:spMkLst>
              <pc:docMk/>
              <pc:sldMasterMk cId="2320238607" sldId="2147483648"/>
              <pc:sldLayoutMk cId="34093216" sldId="2147483656"/>
              <ac:spMk id="2" creationId="{E2C69BBF-65A5-0124-DCFF-274E0B4A8621}"/>
            </ac:spMkLst>
          </pc:spChg>
          <pc:spChg chg="mod">
            <ac:chgData name="Bo Tang" userId="332dbdf67b1791cd" providerId="LiveId" clId="{6B8877FE-AF44-4210-82EF-225C89579D75}" dt="2024-10-01T06:33:21.725" v="990"/>
            <ac:spMkLst>
              <pc:docMk/>
              <pc:sldMasterMk cId="2320238607" sldId="2147483648"/>
              <pc:sldLayoutMk cId="34093216" sldId="2147483656"/>
              <ac:spMk id="3" creationId="{0D5F9D37-CE1E-2158-774D-A54989226900}"/>
            </ac:spMkLst>
          </pc:spChg>
          <pc:spChg chg="mod">
            <ac:chgData name="Bo Tang" userId="332dbdf67b1791cd" providerId="LiveId" clId="{6B8877FE-AF44-4210-82EF-225C89579D75}" dt="2024-10-01T06:33:21.725" v="990"/>
            <ac:spMkLst>
              <pc:docMk/>
              <pc:sldMasterMk cId="2320238607" sldId="2147483648"/>
              <pc:sldLayoutMk cId="34093216" sldId="2147483656"/>
              <ac:spMk id="4" creationId="{EB8F36DB-F01D-3AA4-130B-99E3B51399A2}"/>
            </ac:spMkLst>
          </pc:spChg>
        </pc:sldLayoutChg>
        <pc:sldLayoutChg chg="modSp">
          <pc:chgData name="Bo Tang" userId="332dbdf67b1791cd" providerId="LiveId" clId="{6B8877FE-AF44-4210-82EF-225C89579D75}" dt="2024-10-01T06:33:21.725" v="990"/>
          <pc:sldLayoutMkLst>
            <pc:docMk/>
            <pc:sldMasterMk cId="2320238607" sldId="2147483648"/>
            <pc:sldLayoutMk cId="1035431658" sldId="2147483657"/>
          </pc:sldLayoutMkLst>
          <pc:spChg chg="mod">
            <ac:chgData name="Bo Tang" userId="332dbdf67b1791cd" providerId="LiveId" clId="{6B8877FE-AF44-4210-82EF-225C89579D75}" dt="2024-10-01T06:33:21.725" v="990"/>
            <ac:spMkLst>
              <pc:docMk/>
              <pc:sldMasterMk cId="2320238607" sldId="2147483648"/>
              <pc:sldLayoutMk cId="1035431658" sldId="2147483657"/>
              <ac:spMk id="2" creationId="{3B492B6E-6CB9-8C3C-095D-169DA7036073}"/>
            </ac:spMkLst>
          </pc:spChg>
          <pc:spChg chg="mod">
            <ac:chgData name="Bo Tang" userId="332dbdf67b1791cd" providerId="LiveId" clId="{6B8877FE-AF44-4210-82EF-225C89579D75}" dt="2024-10-01T06:33:21.725" v="990"/>
            <ac:spMkLst>
              <pc:docMk/>
              <pc:sldMasterMk cId="2320238607" sldId="2147483648"/>
              <pc:sldLayoutMk cId="1035431658" sldId="2147483657"/>
              <ac:spMk id="3" creationId="{109E5A7B-DA46-7E96-1DCE-870878E17862}"/>
            </ac:spMkLst>
          </pc:spChg>
          <pc:spChg chg="mod">
            <ac:chgData name="Bo Tang" userId="332dbdf67b1791cd" providerId="LiveId" clId="{6B8877FE-AF44-4210-82EF-225C89579D75}" dt="2024-10-01T06:33:21.725" v="990"/>
            <ac:spMkLst>
              <pc:docMk/>
              <pc:sldMasterMk cId="2320238607" sldId="2147483648"/>
              <pc:sldLayoutMk cId="1035431658" sldId="2147483657"/>
              <ac:spMk id="4" creationId="{5EB07174-1275-7064-21E2-61A74618D7A3}"/>
            </ac:spMkLst>
          </pc:spChg>
        </pc:sldLayoutChg>
        <pc:sldLayoutChg chg="modSp">
          <pc:chgData name="Bo Tang" userId="332dbdf67b1791cd" providerId="LiveId" clId="{6B8877FE-AF44-4210-82EF-225C89579D75}" dt="2024-10-01T06:33:21.725" v="990"/>
          <pc:sldLayoutMkLst>
            <pc:docMk/>
            <pc:sldMasterMk cId="2320238607" sldId="2147483648"/>
            <pc:sldLayoutMk cId="826731834" sldId="2147483659"/>
          </pc:sldLayoutMkLst>
          <pc:spChg chg="mod">
            <ac:chgData name="Bo Tang" userId="332dbdf67b1791cd" providerId="LiveId" clId="{6B8877FE-AF44-4210-82EF-225C89579D75}" dt="2024-10-01T06:33:21.725" v="990"/>
            <ac:spMkLst>
              <pc:docMk/>
              <pc:sldMasterMk cId="2320238607" sldId="2147483648"/>
              <pc:sldLayoutMk cId="826731834" sldId="2147483659"/>
              <ac:spMk id="2" creationId="{B2DE38A1-241A-3E21-B872-B4734D3C60CF}"/>
            </ac:spMkLst>
          </pc:spChg>
          <pc:spChg chg="mod">
            <ac:chgData name="Bo Tang" userId="332dbdf67b1791cd" providerId="LiveId" clId="{6B8877FE-AF44-4210-82EF-225C89579D75}" dt="2024-10-01T06:33:21.725" v="990"/>
            <ac:spMkLst>
              <pc:docMk/>
              <pc:sldMasterMk cId="2320238607" sldId="2147483648"/>
              <pc:sldLayoutMk cId="826731834" sldId="2147483659"/>
              <ac:spMk id="3" creationId="{B2AE7C34-AF71-B5A2-4D0F-61B70574DD82}"/>
            </ac:spMkLst>
          </pc:spChg>
        </pc:sldLayoutChg>
      </pc:sldMasterChg>
      <pc:sldMasterChg chg="modSp modSldLayout">
        <pc:chgData name="Bo Tang" userId="332dbdf67b1791cd" providerId="LiveId" clId="{6B8877FE-AF44-4210-82EF-225C89579D75}" dt="2024-10-01T06:33:44.641" v="991"/>
        <pc:sldMasterMkLst>
          <pc:docMk/>
          <pc:sldMasterMk cId="3163676537" sldId="2147483660"/>
        </pc:sldMasterMkLst>
        <pc:spChg chg="mod">
          <ac:chgData name="Bo Tang" userId="332dbdf67b1791cd" providerId="LiveId" clId="{6B8877FE-AF44-4210-82EF-225C89579D75}" dt="2024-10-01T06:33:44.641" v="991"/>
          <ac:spMkLst>
            <pc:docMk/>
            <pc:sldMasterMk cId="3163676537" sldId="2147483660"/>
            <ac:spMk id="2" creationId="{00000000-0000-0000-0000-000000000000}"/>
          </ac:spMkLst>
        </pc:spChg>
        <pc:spChg chg="mod">
          <ac:chgData name="Bo Tang" userId="332dbdf67b1791cd" providerId="LiveId" clId="{6B8877FE-AF44-4210-82EF-225C89579D75}" dt="2024-10-01T06:33:44.641" v="991"/>
          <ac:spMkLst>
            <pc:docMk/>
            <pc:sldMasterMk cId="3163676537" sldId="2147483660"/>
            <ac:spMk id="3" creationId="{00000000-0000-0000-0000-000000000000}"/>
          </ac:spMkLst>
        </pc:spChg>
        <pc:spChg chg="mod">
          <ac:chgData name="Bo Tang" userId="332dbdf67b1791cd" providerId="LiveId" clId="{6B8877FE-AF44-4210-82EF-225C89579D75}" dt="2024-10-01T06:33:44.641" v="991"/>
          <ac:spMkLst>
            <pc:docMk/>
            <pc:sldMasterMk cId="3163676537" sldId="2147483660"/>
            <ac:spMk id="4" creationId="{00000000-0000-0000-0000-000000000000}"/>
          </ac:spMkLst>
        </pc:spChg>
        <pc:spChg chg="mod">
          <ac:chgData name="Bo Tang" userId="332dbdf67b1791cd" providerId="LiveId" clId="{6B8877FE-AF44-4210-82EF-225C89579D75}" dt="2024-10-01T06:33:44.641" v="991"/>
          <ac:spMkLst>
            <pc:docMk/>
            <pc:sldMasterMk cId="3163676537" sldId="2147483660"/>
            <ac:spMk id="5" creationId="{00000000-0000-0000-0000-000000000000}"/>
          </ac:spMkLst>
        </pc:spChg>
        <pc:spChg chg="mod">
          <ac:chgData name="Bo Tang" userId="332dbdf67b1791cd" providerId="LiveId" clId="{6B8877FE-AF44-4210-82EF-225C89579D75}" dt="2024-10-01T06:33:44.641" v="991"/>
          <ac:spMkLst>
            <pc:docMk/>
            <pc:sldMasterMk cId="3163676537" sldId="2147483660"/>
            <ac:spMk id="6" creationId="{00000000-0000-0000-0000-000000000000}"/>
          </ac:spMkLst>
        </pc:spChg>
        <pc:sldLayoutChg chg="modSp">
          <pc:chgData name="Bo Tang" userId="332dbdf67b1791cd" providerId="LiveId" clId="{6B8877FE-AF44-4210-82EF-225C89579D75}" dt="2024-10-01T06:33:44.641" v="991"/>
          <pc:sldLayoutMkLst>
            <pc:docMk/>
            <pc:sldMasterMk cId="3163676537" sldId="2147483660"/>
            <pc:sldLayoutMk cId="2929672302" sldId="2147483661"/>
          </pc:sldLayoutMkLst>
          <pc:spChg chg="mod">
            <ac:chgData name="Bo Tang" userId="332dbdf67b1791cd" providerId="LiveId" clId="{6B8877FE-AF44-4210-82EF-225C89579D75}" dt="2024-10-01T06:33:44.641" v="991"/>
            <ac:spMkLst>
              <pc:docMk/>
              <pc:sldMasterMk cId="3163676537" sldId="2147483660"/>
              <pc:sldLayoutMk cId="2929672302" sldId="2147483661"/>
              <ac:spMk id="2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3:44.641" v="991"/>
            <ac:spMkLst>
              <pc:docMk/>
              <pc:sldMasterMk cId="3163676537" sldId="2147483660"/>
              <pc:sldLayoutMk cId="2929672302" sldId="2147483661"/>
              <ac:spMk id="3" creationId="{00000000-0000-0000-0000-000000000000}"/>
            </ac:spMkLst>
          </pc:spChg>
        </pc:sldLayoutChg>
        <pc:sldLayoutChg chg="modSp">
          <pc:chgData name="Bo Tang" userId="332dbdf67b1791cd" providerId="LiveId" clId="{6B8877FE-AF44-4210-82EF-225C89579D75}" dt="2024-10-01T06:33:44.641" v="991"/>
          <pc:sldLayoutMkLst>
            <pc:docMk/>
            <pc:sldMasterMk cId="3163676537" sldId="2147483660"/>
            <pc:sldLayoutMk cId="2112981113" sldId="2147483663"/>
          </pc:sldLayoutMkLst>
          <pc:spChg chg="mod">
            <ac:chgData name="Bo Tang" userId="332dbdf67b1791cd" providerId="LiveId" clId="{6B8877FE-AF44-4210-82EF-225C89579D75}" dt="2024-10-01T06:33:44.641" v="991"/>
            <ac:spMkLst>
              <pc:docMk/>
              <pc:sldMasterMk cId="3163676537" sldId="2147483660"/>
              <pc:sldLayoutMk cId="2112981113" sldId="2147483663"/>
              <ac:spMk id="2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3:44.641" v="991"/>
            <ac:spMkLst>
              <pc:docMk/>
              <pc:sldMasterMk cId="3163676537" sldId="2147483660"/>
              <pc:sldLayoutMk cId="2112981113" sldId="2147483663"/>
              <ac:spMk id="3" creationId="{00000000-0000-0000-0000-000000000000}"/>
            </ac:spMkLst>
          </pc:spChg>
        </pc:sldLayoutChg>
        <pc:sldLayoutChg chg="modSp">
          <pc:chgData name="Bo Tang" userId="332dbdf67b1791cd" providerId="LiveId" clId="{6B8877FE-AF44-4210-82EF-225C89579D75}" dt="2024-10-01T06:33:44.641" v="991"/>
          <pc:sldLayoutMkLst>
            <pc:docMk/>
            <pc:sldMasterMk cId="3163676537" sldId="2147483660"/>
            <pc:sldLayoutMk cId="4212568221" sldId="2147483664"/>
          </pc:sldLayoutMkLst>
          <pc:spChg chg="mod">
            <ac:chgData name="Bo Tang" userId="332dbdf67b1791cd" providerId="LiveId" clId="{6B8877FE-AF44-4210-82EF-225C89579D75}" dt="2024-10-01T06:33:44.641" v="991"/>
            <ac:spMkLst>
              <pc:docMk/>
              <pc:sldMasterMk cId="3163676537" sldId="2147483660"/>
              <pc:sldLayoutMk cId="4212568221" sldId="2147483664"/>
              <ac:spMk id="3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3:44.641" v="991"/>
            <ac:spMkLst>
              <pc:docMk/>
              <pc:sldMasterMk cId="3163676537" sldId="2147483660"/>
              <pc:sldLayoutMk cId="4212568221" sldId="2147483664"/>
              <ac:spMk id="4" creationId="{00000000-0000-0000-0000-000000000000}"/>
            </ac:spMkLst>
          </pc:spChg>
        </pc:sldLayoutChg>
        <pc:sldLayoutChg chg="modSp">
          <pc:chgData name="Bo Tang" userId="332dbdf67b1791cd" providerId="LiveId" clId="{6B8877FE-AF44-4210-82EF-225C89579D75}" dt="2024-10-01T06:33:44.641" v="991"/>
          <pc:sldLayoutMkLst>
            <pc:docMk/>
            <pc:sldMasterMk cId="3163676537" sldId="2147483660"/>
            <pc:sldLayoutMk cId="2056066729" sldId="2147483665"/>
          </pc:sldLayoutMkLst>
          <pc:spChg chg="mod">
            <ac:chgData name="Bo Tang" userId="332dbdf67b1791cd" providerId="LiveId" clId="{6B8877FE-AF44-4210-82EF-225C89579D75}" dt="2024-10-01T06:33:44.641" v="991"/>
            <ac:spMkLst>
              <pc:docMk/>
              <pc:sldMasterMk cId="3163676537" sldId="2147483660"/>
              <pc:sldLayoutMk cId="2056066729" sldId="2147483665"/>
              <ac:spMk id="2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3:44.641" v="991"/>
            <ac:spMkLst>
              <pc:docMk/>
              <pc:sldMasterMk cId="3163676537" sldId="2147483660"/>
              <pc:sldLayoutMk cId="2056066729" sldId="2147483665"/>
              <ac:spMk id="3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3:44.641" v="991"/>
            <ac:spMkLst>
              <pc:docMk/>
              <pc:sldMasterMk cId="3163676537" sldId="2147483660"/>
              <pc:sldLayoutMk cId="2056066729" sldId="2147483665"/>
              <ac:spMk id="4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3:44.641" v="991"/>
            <ac:spMkLst>
              <pc:docMk/>
              <pc:sldMasterMk cId="3163676537" sldId="2147483660"/>
              <pc:sldLayoutMk cId="2056066729" sldId="2147483665"/>
              <ac:spMk id="5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3:44.641" v="991"/>
            <ac:spMkLst>
              <pc:docMk/>
              <pc:sldMasterMk cId="3163676537" sldId="2147483660"/>
              <pc:sldLayoutMk cId="2056066729" sldId="2147483665"/>
              <ac:spMk id="6" creationId="{00000000-0000-0000-0000-000000000000}"/>
            </ac:spMkLst>
          </pc:spChg>
        </pc:sldLayoutChg>
        <pc:sldLayoutChg chg="modSp">
          <pc:chgData name="Bo Tang" userId="332dbdf67b1791cd" providerId="LiveId" clId="{6B8877FE-AF44-4210-82EF-225C89579D75}" dt="2024-10-01T06:33:44.641" v="991"/>
          <pc:sldLayoutMkLst>
            <pc:docMk/>
            <pc:sldMasterMk cId="3163676537" sldId="2147483660"/>
            <pc:sldLayoutMk cId="1235515453" sldId="2147483668"/>
          </pc:sldLayoutMkLst>
          <pc:spChg chg="mod">
            <ac:chgData name="Bo Tang" userId="332dbdf67b1791cd" providerId="LiveId" clId="{6B8877FE-AF44-4210-82EF-225C89579D75}" dt="2024-10-01T06:33:44.641" v="991"/>
            <ac:spMkLst>
              <pc:docMk/>
              <pc:sldMasterMk cId="3163676537" sldId="2147483660"/>
              <pc:sldLayoutMk cId="1235515453" sldId="2147483668"/>
              <ac:spMk id="2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3:44.641" v="991"/>
            <ac:spMkLst>
              <pc:docMk/>
              <pc:sldMasterMk cId="3163676537" sldId="2147483660"/>
              <pc:sldLayoutMk cId="1235515453" sldId="2147483668"/>
              <ac:spMk id="3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3:44.641" v="991"/>
            <ac:spMkLst>
              <pc:docMk/>
              <pc:sldMasterMk cId="3163676537" sldId="2147483660"/>
              <pc:sldLayoutMk cId="1235515453" sldId="2147483668"/>
              <ac:spMk id="4" creationId="{00000000-0000-0000-0000-000000000000}"/>
            </ac:spMkLst>
          </pc:spChg>
        </pc:sldLayoutChg>
        <pc:sldLayoutChg chg="modSp">
          <pc:chgData name="Bo Tang" userId="332dbdf67b1791cd" providerId="LiveId" clId="{6B8877FE-AF44-4210-82EF-225C89579D75}" dt="2024-10-01T06:33:44.641" v="991"/>
          <pc:sldLayoutMkLst>
            <pc:docMk/>
            <pc:sldMasterMk cId="3163676537" sldId="2147483660"/>
            <pc:sldLayoutMk cId="2860214545" sldId="2147483669"/>
          </pc:sldLayoutMkLst>
          <pc:spChg chg="mod">
            <ac:chgData name="Bo Tang" userId="332dbdf67b1791cd" providerId="LiveId" clId="{6B8877FE-AF44-4210-82EF-225C89579D75}" dt="2024-10-01T06:33:44.641" v="991"/>
            <ac:spMkLst>
              <pc:docMk/>
              <pc:sldMasterMk cId="3163676537" sldId="2147483660"/>
              <pc:sldLayoutMk cId="2860214545" sldId="2147483669"/>
              <ac:spMk id="2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3:44.641" v="991"/>
            <ac:spMkLst>
              <pc:docMk/>
              <pc:sldMasterMk cId="3163676537" sldId="2147483660"/>
              <pc:sldLayoutMk cId="2860214545" sldId="2147483669"/>
              <ac:spMk id="3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3:44.641" v="991"/>
            <ac:spMkLst>
              <pc:docMk/>
              <pc:sldMasterMk cId="3163676537" sldId="2147483660"/>
              <pc:sldLayoutMk cId="2860214545" sldId="2147483669"/>
              <ac:spMk id="4" creationId="{00000000-0000-0000-0000-000000000000}"/>
            </ac:spMkLst>
          </pc:spChg>
        </pc:sldLayoutChg>
        <pc:sldLayoutChg chg="modSp">
          <pc:chgData name="Bo Tang" userId="332dbdf67b1791cd" providerId="LiveId" clId="{6B8877FE-AF44-4210-82EF-225C89579D75}" dt="2024-10-01T06:33:44.641" v="991"/>
          <pc:sldLayoutMkLst>
            <pc:docMk/>
            <pc:sldMasterMk cId="3163676537" sldId="2147483660"/>
            <pc:sldLayoutMk cId="2688374057" sldId="2147483671"/>
          </pc:sldLayoutMkLst>
          <pc:spChg chg="mod">
            <ac:chgData name="Bo Tang" userId="332dbdf67b1791cd" providerId="LiveId" clId="{6B8877FE-AF44-4210-82EF-225C89579D75}" dt="2024-10-01T06:33:44.641" v="991"/>
            <ac:spMkLst>
              <pc:docMk/>
              <pc:sldMasterMk cId="3163676537" sldId="2147483660"/>
              <pc:sldLayoutMk cId="2688374057" sldId="2147483671"/>
              <ac:spMk id="2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3:44.641" v="991"/>
            <ac:spMkLst>
              <pc:docMk/>
              <pc:sldMasterMk cId="3163676537" sldId="2147483660"/>
              <pc:sldLayoutMk cId="2688374057" sldId="2147483671"/>
              <ac:spMk id="3" creationId="{00000000-0000-0000-0000-000000000000}"/>
            </ac:spMkLst>
          </pc:spChg>
        </pc:sldLayoutChg>
      </pc:sldMasterChg>
      <pc:sldMasterChg chg="modSp modSldLayout">
        <pc:chgData name="Bo Tang" userId="332dbdf67b1791cd" providerId="LiveId" clId="{6B8877FE-AF44-4210-82EF-225C89579D75}" dt="2024-10-01T06:34:54.912" v="995"/>
        <pc:sldMasterMkLst>
          <pc:docMk/>
          <pc:sldMasterMk cId="2942556195" sldId="2147483696"/>
        </pc:sldMasterMkLst>
        <pc:spChg chg="mod">
          <ac:chgData name="Bo Tang" userId="332dbdf67b1791cd" providerId="LiveId" clId="{6B8877FE-AF44-4210-82EF-225C89579D75}" dt="2024-10-01T06:34:54.912" v="995"/>
          <ac:spMkLst>
            <pc:docMk/>
            <pc:sldMasterMk cId="2942556195" sldId="2147483696"/>
            <ac:spMk id="2" creationId="{00000000-0000-0000-0000-000000000000}"/>
          </ac:spMkLst>
        </pc:spChg>
        <pc:spChg chg="mod">
          <ac:chgData name="Bo Tang" userId="332dbdf67b1791cd" providerId="LiveId" clId="{6B8877FE-AF44-4210-82EF-225C89579D75}" dt="2024-10-01T06:34:54.912" v="995"/>
          <ac:spMkLst>
            <pc:docMk/>
            <pc:sldMasterMk cId="2942556195" sldId="2147483696"/>
            <ac:spMk id="3" creationId="{00000000-0000-0000-0000-000000000000}"/>
          </ac:spMkLst>
        </pc:spChg>
        <pc:spChg chg="mod">
          <ac:chgData name="Bo Tang" userId="332dbdf67b1791cd" providerId="LiveId" clId="{6B8877FE-AF44-4210-82EF-225C89579D75}" dt="2024-10-01T06:34:54.912" v="995"/>
          <ac:spMkLst>
            <pc:docMk/>
            <pc:sldMasterMk cId="2942556195" sldId="2147483696"/>
            <ac:spMk id="4" creationId="{00000000-0000-0000-0000-000000000000}"/>
          </ac:spMkLst>
        </pc:spChg>
        <pc:spChg chg="mod">
          <ac:chgData name="Bo Tang" userId="332dbdf67b1791cd" providerId="LiveId" clId="{6B8877FE-AF44-4210-82EF-225C89579D75}" dt="2024-10-01T06:34:54.912" v="995"/>
          <ac:spMkLst>
            <pc:docMk/>
            <pc:sldMasterMk cId="2942556195" sldId="2147483696"/>
            <ac:spMk id="5" creationId="{00000000-0000-0000-0000-000000000000}"/>
          </ac:spMkLst>
        </pc:spChg>
        <pc:spChg chg="mod">
          <ac:chgData name="Bo Tang" userId="332dbdf67b1791cd" providerId="LiveId" clId="{6B8877FE-AF44-4210-82EF-225C89579D75}" dt="2024-10-01T06:34:54.912" v="995"/>
          <ac:spMkLst>
            <pc:docMk/>
            <pc:sldMasterMk cId="2942556195" sldId="2147483696"/>
            <ac:spMk id="6" creationId="{00000000-0000-0000-0000-000000000000}"/>
          </ac:spMkLst>
        </pc:spChg>
        <pc:sldLayoutChg chg="modSp">
          <pc:chgData name="Bo Tang" userId="332dbdf67b1791cd" providerId="LiveId" clId="{6B8877FE-AF44-4210-82EF-225C89579D75}" dt="2024-10-01T06:34:54.912" v="995"/>
          <pc:sldLayoutMkLst>
            <pc:docMk/>
            <pc:sldMasterMk cId="2942556195" sldId="2147483696"/>
            <pc:sldLayoutMk cId="1931956523" sldId="2147483697"/>
          </pc:sldLayoutMkLst>
          <pc:spChg chg="mod">
            <ac:chgData name="Bo Tang" userId="332dbdf67b1791cd" providerId="LiveId" clId="{6B8877FE-AF44-4210-82EF-225C89579D75}" dt="2024-10-01T06:34:54.912" v="995"/>
            <ac:spMkLst>
              <pc:docMk/>
              <pc:sldMasterMk cId="2942556195" sldId="2147483696"/>
              <pc:sldLayoutMk cId="1931956523" sldId="2147483697"/>
              <ac:spMk id="2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4:54.912" v="995"/>
            <ac:spMkLst>
              <pc:docMk/>
              <pc:sldMasterMk cId="2942556195" sldId="2147483696"/>
              <pc:sldLayoutMk cId="1931956523" sldId="2147483697"/>
              <ac:spMk id="3" creationId="{00000000-0000-0000-0000-000000000000}"/>
            </ac:spMkLst>
          </pc:spChg>
        </pc:sldLayoutChg>
        <pc:sldLayoutChg chg="modSp">
          <pc:chgData name="Bo Tang" userId="332dbdf67b1791cd" providerId="LiveId" clId="{6B8877FE-AF44-4210-82EF-225C89579D75}" dt="2024-10-01T06:34:54.912" v="995"/>
          <pc:sldLayoutMkLst>
            <pc:docMk/>
            <pc:sldMasterMk cId="2942556195" sldId="2147483696"/>
            <pc:sldLayoutMk cId="2702464285" sldId="2147483699"/>
          </pc:sldLayoutMkLst>
          <pc:spChg chg="mod">
            <ac:chgData name="Bo Tang" userId="332dbdf67b1791cd" providerId="LiveId" clId="{6B8877FE-AF44-4210-82EF-225C89579D75}" dt="2024-10-01T06:34:54.912" v="995"/>
            <ac:spMkLst>
              <pc:docMk/>
              <pc:sldMasterMk cId="2942556195" sldId="2147483696"/>
              <pc:sldLayoutMk cId="2702464285" sldId="2147483699"/>
              <ac:spMk id="2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4:54.912" v="995"/>
            <ac:spMkLst>
              <pc:docMk/>
              <pc:sldMasterMk cId="2942556195" sldId="2147483696"/>
              <pc:sldLayoutMk cId="2702464285" sldId="2147483699"/>
              <ac:spMk id="3" creationId="{00000000-0000-0000-0000-000000000000}"/>
            </ac:spMkLst>
          </pc:spChg>
        </pc:sldLayoutChg>
        <pc:sldLayoutChg chg="modSp">
          <pc:chgData name="Bo Tang" userId="332dbdf67b1791cd" providerId="LiveId" clId="{6B8877FE-AF44-4210-82EF-225C89579D75}" dt="2024-10-01T06:34:54.912" v="995"/>
          <pc:sldLayoutMkLst>
            <pc:docMk/>
            <pc:sldMasterMk cId="2942556195" sldId="2147483696"/>
            <pc:sldLayoutMk cId="1051335254" sldId="2147483700"/>
          </pc:sldLayoutMkLst>
          <pc:spChg chg="mod">
            <ac:chgData name="Bo Tang" userId="332dbdf67b1791cd" providerId="LiveId" clId="{6B8877FE-AF44-4210-82EF-225C89579D75}" dt="2024-10-01T06:34:54.912" v="995"/>
            <ac:spMkLst>
              <pc:docMk/>
              <pc:sldMasterMk cId="2942556195" sldId="2147483696"/>
              <pc:sldLayoutMk cId="1051335254" sldId="2147483700"/>
              <ac:spMk id="3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4:54.912" v="995"/>
            <ac:spMkLst>
              <pc:docMk/>
              <pc:sldMasterMk cId="2942556195" sldId="2147483696"/>
              <pc:sldLayoutMk cId="1051335254" sldId="2147483700"/>
              <ac:spMk id="4" creationId="{00000000-0000-0000-0000-000000000000}"/>
            </ac:spMkLst>
          </pc:spChg>
        </pc:sldLayoutChg>
        <pc:sldLayoutChg chg="modSp">
          <pc:chgData name="Bo Tang" userId="332dbdf67b1791cd" providerId="LiveId" clId="{6B8877FE-AF44-4210-82EF-225C89579D75}" dt="2024-10-01T06:34:54.912" v="995"/>
          <pc:sldLayoutMkLst>
            <pc:docMk/>
            <pc:sldMasterMk cId="2942556195" sldId="2147483696"/>
            <pc:sldLayoutMk cId="1883273213" sldId="2147483701"/>
          </pc:sldLayoutMkLst>
          <pc:spChg chg="mod">
            <ac:chgData name="Bo Tang" userId="332dbdf67b1791cd" providerId="LiveId" clId="{6B8877FE-AF44-4210-82EF-225C89579D75}" dt="2024-10-01T06:34:54.912" v="995"/>
            <ac:spMkLst>
              <pc:docMk/>
              <pc:sldMasterMk cId="2942556195" sldId="2147483696"/>
              <pc:sldLayoutMk cId="1883273213" sldId="2147483701"/>
              <ac:spMk id="2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4:54.912" v="995"/>
            <ac:spMkLst>
              <pc:docMk/>
              <pc:sldMasterMk cId="2942556195" sldId="2147483696"/>
              <pc:sldLayoutMk cId="1883273213" sldId="2147483701"/>
              <ac:spMk id="3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4:54.912" v="995"/>
            <ac:spMkLst>
              <pc:docMk/>
              <pc:sldMasterMk cId="2942556195" sldId="2147483696"/>
              <pc:sldLayoutMk cId="1883273213" sldId="2147483701"/>
              <ac:spMk id="4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4:54.912" v="995"/>
            <ac:spMkLst>
              <pc:docMk/>
              <pc:sldMasterMk cId="2942556195" sldId="2147483696"/>
              <pc:sldLayoutMk cId="1883273213" sldId="2147483701"/>
              <ac:spMk id="5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4:54.912" v="995"/>
            <ac:spMkLst>
              <pc:docMk/>
              <pc:sldMasterMk cId="2942556195" sldId="2147483696"/>
              <pc:sldLayoutMk cId="1883273213" sldId="2147483701"/>
              <ac:spMk id="6" creationId="{00000000-0000-0000-0000-000000000000}"/>
            </ac:spMkLst>
          </pc:spChg>
        </pc:sldLayoutChg>
        <pc:sldLayoutChg chg="modSp">
          <pc:chgData name="Bo Tang" userId="332dbdf67b1791cd" providerId="LiveId" clId="{6B8877FE-AF44-4210-82EF-225C89579D75}" dt="2024-10-01T06:34:54.912" v="995"/>
          <pc:sldLayoutMkLst>
            <pc:docMk/>
            <pc:sldMasterMk cId="2942556195" sldId="2147483696"/>
            <pc:sldLayoutMk cId="917874594" sldId="2147483704"/>
          </pc:sldLayoutMkLst>
          <pc:spChg chg="mod">
            <ac:chgData name="Bo Tang" userId="332dbdf67b1791cd" providerId="LiveId" clId="{6B8877FE-AF44-4210-82EF-225C89579D75}" dt="2024-10-01T06:34:54.912" v="995"/>
            <ac:spMkLst>
              <pc:docMk/>
              <pc:sldMasterMk cId="2942556195" sldId="2147483696"/>
              <pc:sldLayoutMk cId="917874594" sldId="2147483704"/>
              <ac:spMk id="2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4:54.912" v="995"/>
            <ac:spMkLst>
              <pc:docMk/>
              <pc:sldMasterMk cId="2942556195" sldId="2147483696"/>
              <pc:sldLayoutMk cId="917874594" sldId="2147483704"/>
              <ac:spMk id="3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4:54.912" v="995"/>
            <ac:spMkLst>
              <pc:docMk/>
              <pc:sldMasterMk cId="2942556195" sldId="2147483696"/>
              <pc:sldLayoutMk cId="917874594" sldId="2147483704"/>
              <ac:spMk id="4" creationId="{00000000-0000-0000-0000-000000000000}"/>
            </ac:spMkLst>
          </pc:spChg>
        </pc:sldLayoutChg>
        <pc:sldLayoutChg chg="modSp">
          <pc:chgData name="Bo Tang" userId="332dbdf67b1791cd" providerId="LiveId" clId="{6B8877FE-AF44-4210-82EF-225C89579D75}" dt="2024-10-01T06:34:54.912" v="995"/>
          <pc:sldLayoutMkLst>
            <pc:docMk/>
            <pc:sldMasterMk cId="2942556195" sldId="2147483696"/>
            <pc:sldLayoutMk cId="2545286927" sldId="2147483705"/>
          </pc:sldLayoutMkLst>
          <pc:spChg chg="mod">
            <ac:chgData name="Bo Tang" userId="332dbdf67b1791cd" providerId="LiveId" clId="{6B8877FE-AF44-4210-82EF-225C89579D75}" dt="2024-10-01T06:34:54.912" v="995"/>
            <ac:spMkLst>
              <pc:docMk/>
              <pc:sldMasterMk cId="2942556195" sldId="2147483696"/>
              <pc:sldLayoutMk cId="2545286927" sldId="2147483705"/>
              <ac:spMk id="2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4:54.912" v="995"/>
            <ac:spMkLst>
              <pc:docMk/>
              <pc:sldMasterMk cId="2942556195" sldId="2147483696"/>
              <pc:sldLayoutMk cId="2545286927" sldId="2147483705"/>
              <ac:spMk id="3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4:54.912" v="995"/>
            <ac:spMkLst>
              <pc:docMk/>
              <pc:sldMasterMk cId="2942556195" sldId="2147483696"/>
              <pc:sldLayoutMk cId="2545286927" sldId="2147483705"/>
              <ac:spMk id="4" creationId="{00000000-0000-0000-0000-000000000000}"/>
            </ac:spMkLst>
          </pc:spChg>
        </pc:sldLayoutChg>
        <pc:sldLayoutChg chg="modSp">
          <pc:chgData name="Bo Tang" userId="332dbdf67b1791cd" providerId="LiveId" clId="{6B8877FE-AF44-4210-82EF-225C89579D75}" dt="2024-10-01T06:34:54.912" v="995"/>
          <pc:sldLayoutMkLst>
            <pc:docMk/>
            <pc:sldMasterMk cId="2942556195" sldId="2147483696"/>
            <pc:sldLayoutMk cId="3748222765" sldId="2147483707"/>
          </pc:sldLayoutMkLst>
          <pc:spChg chg="mod">
            <ac:chgData name="Bo Tang" userId="332dbdf67b1791cd" providerId="LiveId" clId="{6B8877FE-AF44-4210-82EF-225C89579D75}" dt="2024-10-01T06:34:54.912" v="995"/>
            <ac:spMkLst>
              <pc:docMk/>
              <pc:sldMasterMk cId="2942556195" sldId="2147483696"/>
              <pc:sldLayoutMk cId="3748222765" sldId="2147483707"/>
              <ac:spMk id="2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4:54.912" v="995"/>
            <ac:spMkLst>
              <pc:docMk/>
              <pc:sldMasterMk cId="2942556195" sldId="2147483696"/>
              <pc:sldLayoutMk cId="3748222765" sldId="2147483707"/>
              <ac:spMk id="3" creationId="{00000000-0000-0000-0000-000000000000}"/>
            </ac:spMkLst>
          </pc:spChg>
        </pc:sldLayoutChg>
      </pc:sldMasterChg>
      <pc:sldMasterChg chg="modSp modSldLayout">
        <pc:chgData name="Bo Tang" userId="332dbdf67b1791cd" providerId="LiveId" clId="{6B8877FE-AF44-4210-82EF-225C89579D75}" dt="2024-10-01T06:34:52.289" v="994"/>
        <pc:sldMasterMkLst>
          <pc:docMk/>
          <pc:sldMasterMk cId="2554599198" sldId="2147483708"/>
        </pc:sldMasterMkLst>
        <pc:spChg chg="mod">
          <ac:chgData name="Bo Tang" userId="332dbdf67b1791cd" providerId="LiveId" clId="{6B8877FE-AF44-4210-82EF-225C89579D75}" dt="2024-10-01T06:34:52.289" v="994"/>
          <ac:spMkLst>
            <pc:docMk/>
            <pc:sldMasterMk cId="2554599198" sldId="2147483708"/>
            <ac:spMk id="2" creationId="{00000000-0000-0000-0000-000000000000}"/>
          </ac:spMkLst>
        </pc:spChg>
        <pc:spChg chg="mod">
          <ac:chgData name="Bo Tang" userId="332dbdf67b1791cd" providerId="LiveId" clId="{6B8877FE-AF44-4210-82EF-225C89579D75}" dt="2024-10-01T06:34:52.289" v="994"/>
          <ac:spMkLst>
            <pc:docMk/>
            <pc:sldMasterMk cId="2554599198" sldId="2147483708"/>
            <ac:spMk id="3" creationId="{00000000-0000-0000-0000-000000000000}"/>
          </ac:spMkLst>
        </pc:spChg>
        <pc:spChg chg="mod">
          <ac:chgData name="Bo Tang" userId="332dbdf67b1791cd" providerId="LiveId" clId="{6B8877FE-AF44-4210-82EF-225C89579D75}" dt="2024-10-01T06:34:52.289" v="994"/>
          <ac:spMkLst>
            <pc:docMk/>
            <pc:sldMasterMk cId="2554599198" sldId="2147483708"/>
            <ac:spMk id="4" creationId="{00000000-0000-0000-0000-000000000000}"/>
          </ac:spMkLst>
        </pc:spChg>
        <pc:spChg chg="mod">
          <ac:chgData name="Bo Tang" userId="332dbdf67b1791cd" providerId="LiveId" clId="{6B8877FE-AF44-4210-82EF-225C89579D75}" dt="2024-10-01T06:34:52.289" v="994"/>
          <ac:spMkLst>
            <pc:docMk/>
            <pc:sldMasterMk cId="2554599198" sldId="2147483708"/>
            <ac:spMk id="5" creationId="{00000000-0000-0000-0000-000000000000}"/>
          </ac:spMkLst>
        </pc:spChg>
        <pc:spChg chg="mod">
          <ac:chgData name="Bo Tang" userId="332dbdf67b1791cd" providerId="LiveId" clId="{6B8877FE-AF44-4210-82EF-225C89579D75}" dt="2024-10-01T06:34:52.289" v="994"/>
          <ac:spMkLst>
            <pc:docMk/>
            <pc:sldMasterMk cId="2554599198" sldId="2147483708"/>
            <ac:spMk id="6" creationId="{00000000-0000-0000-0000-000000000000}"/>
          </ac:spMkLst>
        </pc:spChg>
        <pc:sldLayoutChg chg="modSp">
          <pc:chgData name="Bo Tang" userId="332dbdf67b1791cd" providerId="LiveId" clId="{6B8877FE-AF44-4210-82EF-225C89579D75}" dt="2024-10-01T06:34:52.289" v="994"/>
          <pc:sldLayoutMkLst>
            <pc:docMk/>
            <pc:sldMasterMk cId="2554599198" sldId="2147483708"/>
            <pc:sldLayoutMk cId="143395584" sldId="2147483709"/>
          </pc:sldLayoutMkLst>
          <pc:spChg chg="mod">
            <ac:chgData name="Bo Tang" userId="332dbdf67b1791cd" providerId="LiveId" clId="{6B8877FE-AF44-4210-82EF-225C89579D75}" dt="2024-10-01T06:34:52.289" v="994"/>
            <ac:spMkLst>
              <pc:docMk/>
              <pc:sldMasterMk cId="2554599198" sldId="2147483708"/>
              <pc:sldLayoutMk cId="143395584" sldId="2147483709"/>
              <ac:spMk id="2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4:52.289" v="994"/>
            <ac:spMkLst>
              <pc:docMk/>
              <pc:sldMasterMk cId="2554599198" sldId="2147483708"/>
              <pc:sldLayoutMk cId="143395584" sldId="2147483709"/>
              <ac:spMk id="3" creationId="{00000000-0000-0000-0000-000000000000}"/>
            </ac:spMkLst>
          </pc:spChg>
        </pc:sldLayoutChg>
        <pc:sldLayoutChg chg="modSp">
          <pc:chgData name="Bo Tang" userId="332dbdf67b1791cd" providerId="LiveId" clId="{6B8877FE-AF44-4210-82EF-225C89579D75}" dt="2024-10-01T06:34:52.289" v="994"/>
          <pc:sldLayoutMkLst>
            <pc:docMk/>
            <pc:sldMasterMk cId="2554599198" sldId="2147483708"/>
            <pc:sldLayoutMk cId="882026383" sldId="2147483711"/>
          </pc:sldLayoutMkLst>
          <pc:spChg chg="mod">
            <ac:chgData name="Bo Tang" userId="332dbdf67b1791cd" providerId="LiveId" clId="{6B8877FE-AF44-4210-82EF-225C89579D75}" dt="2024-10-01T06:34:52.289" v="994"/>
            <ac:spMkLst>
              <pc:docMk/>
              <pc:sldMasterMk cId="2554599198" sldId="2147483708"/>
              <pc:sldLayoutMk cId="882026383" sldId="2147483711"/>
              <ac:spMk id="2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4:52.289" v="994"/>
            <ac:spMkLst>
              <pc:docMk/>
              <pc:sldMasterMk cId="2554599198" sldId="2147483708"/>
              <pc:sldLayoutMk cId="882026383" sldId="2147483711"/>
              <ac:spMk id="3" creationId="{00000000-0000-0000-0000-000000000000}"/>
            </ac:spMkLst>
          </pc:spChg>
        </pc:sldLayoutChg>
        <pc:sldLayoutChg chg="modSp">
          <pc:chgData name="Bo Tang" userId="332dbdf67b1791cd" providerId="LiveId" clId="{6B8877FE-AF44-4210-82EF-225C89579D75}" dt="2024-10-01T06:34:52.289" v="994"/>
          <pc:sldLayoutMkLst>
            <pc:docMk/>
            <pc:sldMasterMk cId="2554599198" sldId="2147483708"/>
            <pc:sldLayoutMk cId="1582631061" sldId="2147483712"/>
          </pc:sldLayoutMkLst>
          <pc:spChg chg="mod">
            <ac:chgData name="Bo Tang" userId="332dbdf67b1791cd" providerId="LiveId" clId="{6B8877FE-AF44-4210-82EF-225C89579D75}" dt="2024-10-01T06:34:52.289" v="994"/>
            <ac:spMkLst>
              <pc:docMk/>
              <pc:sldMasterMk cId="2554599198" sldId="2147483708"/>
              <pc:sldLayoutMk cId="1582631061" sldId="2147483712"/>
              <ac:spMk id="3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4:52.289" v="994"/>
            <ac:spMkLst>
              <pc:docMk/>
              <pc:sldMasterMk cId="2554599198" sldId="2147483708"/>
              <pc:sldLayoutMk cId="1582631061" sldId="2147483712"/>
              <ac:spMk id="4" creationId="{00000000-0000-0000-0000-000000000000}"/>
            </ac:spMkLst>
          </pc:spChg>
        </pc:sldLayoutChg>
        <pc:sldLayoutChg chg="modSp">
          <pc:chgData name="Bo Tang" userId="332dbdf67b1791cd" providerId="LiveId" clId="{6B8877FE-AF44-4210-82EF-225C89579D75}" dt="2024-10-01T06:34:52.289" v="994"/>
          <pc:sldLayoutMkLst>
            <pc:docMk/>
            <pc:sldMasterMk cId="2554599198" sldId="2147483708"/>
            <pc:sldLayoutMk cId="2782949863" sldId="2147483713"/>
          </pc:sldLayoutMkLst>
          <pc:spChg chg="mod">
            <ac:chgData name="Bo Tang" userId="332dbdf67b1791cd" providerId="LiveId" clId="{6B8877FE-AF44-4210-82EF-225C89579D75}" dt="2024-10-01T06:34:52.289" v="994"/>
            <ac:spMkLst>
              <pc:docMk/>
              <pc:sldMasterMk cId="2554599198" sldId="2147483708"/>
              <pc:sldLayoutMk cId="2782949863" sldId="2147483713"/>
              <ac:spMk id="2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4:52.289" v="994"/>
            <ac:spMkLst>
              <pc:docMk/>
              <pc:sldMasterMk cId="2554599198" sldId="2147483708"/>
              <pc:sldLayoutMk cId="2782949863" sldId="2147483713"/>
              <ac:spMk id="3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4:52.289" v="994"/>
            <ac:spMkLst>
              <pc:docMk/>
              <pc:sldMasterMk cId="2554599198" sldId="2147483708"/>
              <pc:sldLayoutMk cId="2782949863" sldId="2147483713"/>
              <ac:spMk id="4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4:52.289" v="994"/>
            <ac:spMkLst>
              <pc:docMk/>
              <pc:sldMasterMk cId="2554599198" sldId="2147483708"/>
              <pc:sldLayoutMk cId="2782949863" sldId="2147483713"/>
              <ac:spMk id="5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4:52.289" v="994"/>
            <ac:spMkLst>
              <pc:docMk/>
              <pc:sldMasterMk cId="2554599198" sldId="2147483708"/>
              <pc:sldLayoutMk cId="2782949863" sldId="2147483713"/>
              <ac:spMk id="6" creationId="{00000000-0000-0000-0000-000000000000}"/>
            </ac:spMkLst>
          </pc:spChg>
        </pc:sldLayoutChg>
        <pc:sldLayoutChg chg="modSp">
          <pc:chgData name="Bo Tang" userId="332dbdf67b1791cd" providerId="LiveId" clId="{6B8877FE-AF44-4210-82EF-225C89579D75}" dt="2024-10-01T06:34:52.289" v="994"/>
          <pc:sldLayoutMkLst>
            <pc:docMk/>
            <pc:sldMasterMk cId="2554599198" sldId="2147483708"/>
            <pc:sldLayoutMk cId="114131997" sldId="2147483716"/>
          </pc:sldLayoutMkLst>
          <pc:spChg chg="mod">
            <ac:chgData name="Bo Tang" userId="332dbdf67b1791cd" providerId="LiveId" clId="{6B8877FE-AF44-4210-82EF-225C89579D75}" dt="2024-10-01T06:34:52.289" v="994"/>
            <ac:spMkLst>
              <pc:docMk/>
              <pc:sldMasterMk cId="2554599198" sldId="2147483708"/>
              <pc:sldLayoutMk cId="114131997" sldId="2147483716"/>
              <ac:spMk id="2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4:52.289" v="994"/>
            <ac:spMkLst>
              <pc:docMk/>
              <pc:sldMasterMk cId="2554599198" sldId="2147483708"/>
              <pc:sldLayoutMk cId="114131997" sldId="2147483716"/>
              <ac:spMk id="3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4:52.289" v="994"/>
            <ac:spMkLst>
              <pc:docMk/>
              <pc:sldMasterMk cId="2554599198" sldId="2147483708"/>
              <pc:sldLayoutMk cId="114131997" sldId="2147483716"/>
              <ac:spMk id="4" creationId="{00000000-0000-0000-0000-000000000000}"/>
            </ac:spMkLst>
          </pc:spChg>
        </pc:sldLayoutChg>
        <pc:sldLayoutChg chg="modSp">
          <pc:chgData name="Bo Tang" userId="332dbdf67b1791cd" providerId="LiveId" clId="{6B8877FE-AF44-4210-82EF-225C89579D75}" dt="2024-10-01T06:34:52.289" v="994"/>
          <pc:sldLayoutMkLst>
            <pc:docMk/>
            <pc:sldMasterMk cId="2554599198" sldId="2147483708"/>
            <pc:sldLayoutMk cId="1598425193" sldId="2147483717"/>
          </pc:sldLayoutMkLst>
          <pc:spChg chg="mod">
            <ac:chgData name="Bo Tang" userId="332dbdf67b1791cd" providerId="LiveId" clId="{6B8877FE-AF44-4210-82EF-225C89579D75}" dt="2024-10-01T06:34:52.289" v="994"/>
            <ac:spMkLst>
              <pc:docMk/>
              <pc:sldMasterMk cId="2554599198" sldId="2147483708"/>
              <pc:sldLayoutMk cId="1598425193" sldId="2147483717"/>
              <ac:spMk id="2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4:52.289" v="994"/>
            <ac:spMkLst>
              <pc:docMk/>
              <pc:sldMasterMk cId="2554599198" sldId="2147483708"/>
              <pc:sldLayoutMk cId="1598425193" sldId="2147483717"/>
              <ac:spMk id="3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4:52.289" v="994"/>
            <ac:spMkLst>
              <pc:docMk/>
              <pc:sldMasterMk cId="2554599198" sldId="2147483708"/>
              <pc:sldLayoutMk cId="1598425193" sldId="2147483717"/>
              <ac:spMk id="4" creationId="{00000000-0000-0000-0000-000000000000}"/>
            </ac:spMkLst>
          </pc:spChg>
        </pc:sldLayoutChg>
        <pc:sldLayoutChg chg="modSp">
          <pc:chgData name="Bo Tang" userId="332dbdf67b1791cd" providerId="LiveId" clId="{6B8877FE-AF44-4210-82EF-225C89579D75}" dt="2024-10-01T06:34:52.289" v="994"/>
          <pc:sldLayoutMkLst>
            <pc:docMk/>
            <pc:sldMasterMk cId="2554599198" sldId="2147483708"/>
            <pc:sldLayoutMk cId="1111294434" sldId="2147483719"/>
          </pc:sldLayoutMkLst>
          <pc:spChg chg="mod">
            <ac:chgData name="Bo Tang" userId="332dbdf67b1791cd" providerId="LiveId" clId="{6B8877FE-AF44-4210-82EF-225C89579D75}" dt="2024-10-01T06:34:52.289" v="994"/>
            <ac:spMkLst>
              <pc:docMk/>
              <pc:sldMasterMk cId="2554599198" sldId="2147483708"/>
              <pc:sldLayoutMk cId="1111294434" sldId="2147483719"/>
              <ac:spMk id="2" creationId="{00000000-0000-0000-0000-000000000000}"/>
            </ac:spMkLst>
          </pc:spChg>
          <pc:spChg chg="mod">
            <ac:chgData name="Bo Tang" userId="332dbdf67b1791cd" providerId="LiveId" clId="{6B8877FE-AF44-4210-82EF-225C89579D75}" dt="2024-10-01T06:34:52.289" v="994"/>
            <ac:spMkLst>
              <pc:docMk/>
              <pc:sldMasterMk cId="2554599198" sldId="2147483708"/>
              <pc:sldLayoutMk cId="1111294434" sldId="2147483719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868013"/>
            <a:ext cx="5829300" cy="1846521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2785743"/>
            <a:ext cx="5143500" cy="128053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D933B-0CEC-45F5-875E-E8D168A32B63}" type="datetimeFigureOut">
              <a:rPr lang="en-US" smtClean="0"/>
              <a:t>2024-10-01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971C-4266-4A51-B0C2-B4E4704E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573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D933B-0CEC-45F5-875E-E8D168A32B63}" type="datetimeFigureOut">
              <a:rPr lang="en-US" smtClean="0"/>
              <a:t>2024-10-01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971C-4266-4A51-B0C2-B4E4704E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330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282380"/>
            <a:ext cx="1478756" cy="449475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282380"/>
            <a:ext cx="4350544" cy="449475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D933B-0CEC-45F5-875E-E8D168A32B63}" type="datetimeFigureOut">
              <a:rPr lang="en-US" smtClean="0"/>
              <a:t>2024-10-01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971C-4266-4A51-B0C2-B4E4704E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66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D933B-0CEC-45F5-875E-E8D168A32B63}" type="datetimeFigureOut">
              <a:rPr lang="en-US" smtClean="0"/>
              <a:t>2024-10-01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971C-4266-4A51-B0C2-B4E4704E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014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322278"/>
            <a:ext cx="5915025" cy="22062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3549399"/>
            <a:ext cx="5915025" cy="116021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D933B-0CEC-45F5-875E-E8D168A32B63}" type="datetimeFigureOut">
              <a:rPr lang="en-US" smtClean="0"/>
              <a:t>2024-10-01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971C-4266-4A51-B0C2-B4E4704E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07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411902"/>
            <a:ext cx="2914650" cy="33652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411902"/>
            <a:ext cx="2914650" cy="336523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D933B-0CEC-45F5-875E-E8D168A32B63}" type="datetimeFigureOut">
              <a:rPr lang="en-US" smtClean="0"/>
              <a:t>2024-10-01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971C-4266-4A51-B0C2-B4E4704E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57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282381"/>
            <a:ext cx="5915025" cy="10251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300177"/>
            <a:ext cx="2901255" cy="63719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1937374"/>
            <a:ext cx="2901255" cy="2849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300177"/>
            <a:ext cx="2915543" cy="637197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1937374"/>
            <a:ext cx="2915543" cy="2849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D933B-0CEC-45F5-875E-E8D168A32B63}" type="datetimeFigureOut">
              <a:rPr lang="en-US" smtClean="0"/>
              <a:t>2024-10-01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971C-4266-4A51-B0C2-B4E4704E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961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D933B-0CEC-45F5-875E-E8D168A32B63}" type="datetimeFigureOut">
              <a:rPr lang="en-US" smtClean="0"/>
              <a:t>2024-10-01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971C-4266-4A51-B0C2-B4E4704E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006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D933B-0CEC-45F5-875E-E8D168A32B63}" type="datetimeFigureOut">
              <a:rPr lang="en-US" smtClean="0"/>
              <a:t>2024-10-01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971C-4266-4A51-B0C2-B4E4704E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78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53589"/>
            <a:ext cx="2211884" cy="123756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763655"/>
            <a:ext cx="3471863" cy="376916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91151"/>
            <a:ext cx="2211884" cy="294780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D933B-0CEC-45F5-875E-E8D168A32B63}" type="datetimeFigureOut">
              <a:rPr lang="en-US" smtClean="0"/>
              <a:t>2024-10-01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971C-4266-4A51-B0C2-B4E4704E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184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53589"/>
            <a:ext cx="2211884" cy="123756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763655"/>
            <a:ext cx="3471863" cy="3769163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1591151"/>
            <a:ext cx="2211884" cy="2947805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D933B-0CEC-45F5-875E-E8D168A32B63}" type="datetimeFigureOut">
              <a:rPr lang="en-US" smtClean="0"/>
              <a:t>2024-10-01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6971C-4266-4A51-B0C2-B4E4704E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346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282381"/>
            <a:ext cx="5915025" cy="1025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411902"/>
            <a:ext cx="5915025" cy="3365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4915873"/>
            <a:ext cx="1543050" cy="282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6D933B-0CEC-45F5-875E-E8D168A32B63}" type="datetimeFigureOut">
              <a:rPr lang="en-US" smtClean="0"/>
              <a:t>2024-10-01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4915873"/>
            <a:ext cx="2314575" cy="282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4915873"/>
            <a:ext cx="1543050" cy="2823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86971C-4266-4A51-B0C2-B4E4704E9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200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>
            <a:extLst>
              <a:ext uri="{FF2B5EF4-FFF2-40B4-BE49-F238E27FC236}">
                <a16:creationId xmlns:a16="http://schemas.microsoft.com/office/drawing/2014/main" id="{A5565F88-BA6F-5D08-0EAB-E03EC4B87FD4}"/>
              </a:ext>
            </a:extLst>
          </p:cNvPr>
          <p:cNvGrpSpPr/>
          <p:nvPr/>
        </p:nvGrpSpPr>
        <p:grpSpPr>
          <a:xfrm>
            <a:off x="45287" y="103825"/>
            <a:ext cx="6767426" cy="5144930"/>
            <a:chOff x="2712286" y="982508"/>
            <a:chExt cx="6767426" cy="514493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20B8279-01A1-6F01-ECF7-6C6BEB5B8B9D}"/>
                </a:ext>
              </a:extLst>
            </p:cNvPr>
            <p:cNvGrpSpPr/>
            <p:nvPr/>
          </p:nvGrpSpPr>
          <p:grpSpPr>
            <a:xfrm>
              <a:off x="2712286" y="982508"/>
              <a:ext cx="3352800" cy="1002784"/>
              <a:chOff x="2090057" y="2155374"/>
              <a:chExt cx="3352800" cy="100278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3EFE6285-E947-5537-1C21-C0963E5A4517}"/>
                      </a:ext>
                    </a:extLst>
                  </p:cNvPr>
                  <p:cNvSpPr txBox="1"/>
                  <p:nvPr/>
                </p:nvSpPr>
                <p:spPr>
                  <a:xfrm>
                    <a:off x="2122714" y="2198912"/>
                    <a:ext cx="3270062" cy="91570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unc>
                            <m:funcPr>
                              <m:ctrlPr>
                                <a:rPr lang="en-US" i="1">
                                  <a:solidFill>
                                    <a:srgbClr val="61616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solidFill>
                                        <a:srgbClr val="61616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rgbClr val="616161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i="1">
                                      <a:solidFill>
                                        <a:srgbClr val="61616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solidFill>
                                        <a:srgbClr val="61616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i="1">
                                      <a:solidFill>
                                        <a:srgbClr val="61616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  <m:r>
                                    <a:rPr lang="en-US" i="1">
                                      <a:solidFill>
                                        <a:srgbClr val="61616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rgbClr val="61616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solidFill>
                                        <a:srgbClr val="61616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i="1">
                                      <a:solidFill>
                                        <a:srgbClr val="61616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ℤ</m:t>
                                  </m:r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61616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61616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rgbClr val="61616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i="1">
                                          <a:solidFill>
                                            <a:srgbClr val="61616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solidFill>
                                            <a:srgbClr val="61616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61616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srgbClr val="616161"/>
                                  </a:solidFill>
                                  <a:latin typeface="Cambria Math" panose="02040503050406030204" pitchFamily="18" charset="0"/>
                                </a:rPr>
                                <m:t>+50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61616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61616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rgbClr val="61616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solidFill>
                                            <a:srgbClr val="61616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srgbClr val="61616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61616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rgbClr val="61616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61616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func>
                        </m:oMath>
                      </m:oMathPara>
                    </a14:m>
                    <a:endParaRPr lang="en-US" dirty="0">
                      <a:solidFill>
                        <a:srgbClr val="616161"/>
                      </a:solidFill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solidFill>
                                <a:srgbClr val="61616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solidFill>
                                <a:srgbClr val="61616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solidFill>
                                <a:srgbClr val="61616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rgbClr val="616161"/>
                              </a:solidFill>
                              <a:latin typeface="Cambria Math" panose="02040503050406030204" pitchFamily="18" charset="0"/>
                            </a:rPr>
                            <m:t>.  </m:t>
                          </m:r>
                          <m:r>
                            <a:rPr lang="en-US" i="1">
                              <a:solidFill>
                                <a:srgbClr val="61616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solidFill>
                                <a:srgbClr val="61616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61616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61616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61616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solidFill>
                                <a:srgbClr val="61616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solidFill>
                                <a:srgbClr val="61616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61616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61616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61616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61616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i="1">
                              <a:solidFill>
                                <a:srgbClr val="61616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solidFill>
                                <a:srgbClr val="61616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solidFill>
                                <a:srgbClr val="61616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61616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≤0, </m:t>
                          </m:r>
                          <m:r>
                            <a:rPr lang="en-US" i="1">
                              <a:solidFill>
                                <a:srgbClr val="61616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solidFill>
                                <a:srgbClr val="61616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oMath>
                      </m:oMathPara>
                    </a14:m>
                    <a:endParaRPr lang="en-US" dirty="0">
                      <a:solidFill>
                        <a:srgbClr val="61616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3EFE6285-E947-5537-1C21-C0963E5A45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22714" y="2198912"/>
                    <a:ext cx="3270062" cy="91570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D2622B82-799B-8B8F-76E4-51BE7256E899}"/>
                  </a:ext>
                </a:extLst>
              </p:cNvPr>
              <p:cNvSpPr/>
              <p:nvPr/>
            </p:nvSpPr>
            <p:spPr>
              <a:xfrm>
                <a:off x="2090057" y="2155374"/>
                <a:ext cx="3352800" cy="1002784"/>
              </a:xfrm>
              <a:prstGeom prst="roundRect">
                <a:avLst/>
              </a:prstGeom>
              <a:ln w="28575">
                <a:solidFill>
                  <a:srgbClr val="AEAEAE"/>
                </a:solidFill>
                <a:prstDash val="dash"/>
                <a:headEnd type="triangl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78C89FC-80B7-E067-0856-525F865F435E}"/>
                    </a:ext>
                  </a:extLst>
                </p:cNvPr>
                <p:cNvSpPr txBox="1"/>
                <p:nvPr/>
              </p:nvSpPr>
              <p:spPr>
                <a:xfrm>
                  <a:off x="3152074" y="2135015"/>
                  <a:ext cx="26784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206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Input:</a:t>
                  </a:r>
                  <a:r>
                    <a:rPr lang="en-US" dirty="0">
                      <a:solidFill>
                        <a:srgbClr val="002060"/>
                      </a:solidFill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=3.83,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=6.04</m:t>
                      </m:r>
                    </m:oMath>
                  </a14:m>
                  <a:endPara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78C89FC-80B7-E067-0856-525F865F43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2074" y="2135015"/>
                  <a:ext cx="2678426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050" t="-9836" b="-229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677A584-03DD-2447-2D9C-C6758EBD5220}"/>
                </a:ext>
              </a:extLst>
            </p:cNvPr>
            <p:cNvCxnSpPr>
              <a:cxnSpLocks/>
            </p:cNvCxnSpPr>
            <p:nvPr/>
          </p:nvCxnSpPr>
          <p:spPr>
            <a:xfrm>
              <a:off x="5356057" y="2516467"/>
              <a:ext cx="353650" cy="283253"/>
            </a:xfrm>
            <a:prstGeom prst="straightConnector1">
              <a:avLst/>
            </a:prstGeom>
            <a:ln w="38100">
              <a:solidFill>
                <a:srgbClr val="A6CAEC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46E3A3D-1503-FABC-8094-668A7C6DE10D}"/>
                    </a:ext>
                  </a:extLst>
                </p:cNvPr>
                <p:cNvSpPr txBox="1"/>
                <p:nvPr/>
              </p:nvSpPr>
              <p:spPr>
                <a:xfrm>
                  <a:off x="6543575" y="1693846"/>
                  <a:ext cx="2608458" cy="670120"/>
                </a:xfrm>
                <a:prstGeom prst="rect">
                  <a:avLst/>
                </a:prstGeom>
                <a:solidFill>
                  <a:srgbClr val="616161"/>
                </a:solidFill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Solution Map</a:t>
                  </a:r>
                  <a:r>
                    <a:rPr lang="en-US" altLang="zh-CN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ping</a:t>
                  </a:r>
                  <a:r>
                    <a:rPr lang="en-US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a14:m>
                  <a:b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</a:br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as Continuous Relaxation</a:t>
                  </a:r>
                  <a:endParaRPr lang="en-US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46E3A3D-1503-FABC-8094-668A7C6DE1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575" y="1693846"/>
                  <a:ext cx="2608458" cy="670120"/>
                </a:xfrm>
                <a:prstGeom prst="rect">
                  <a:avLst/>
                </a:prstGeom>
                <a:blipFill>
                  <a:blip r:embed="rId4"/>
                  <a:stretch>
                    <a:fillRect l="-701" t="-5455" r="-935"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10142AF-90C3-E37B-8A14-D5D267FF3D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8985" y="3284178"/>
              <a:ext cx="416077" cy="0"/>
            </a:xfrm>
            <a:prstGeom prst="straightConnector1">
              <a:avLst/>
            </a:prstGeom>
            <a:ln w="38100">
              <a:solidFill>
                <a:srgbClr val="A6CAEC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ECB6BCB2-2095-A7BA-59B8-446AF03E5D4E}"/>
                    </a:ext>
                  </a:extLst>
                </p:cNvPr>
                <p:cNvSpPr txBox="1"/>
                <p:nvPr/>
              </p:nvSpPr>
              <p:spPr>
                <a:xfrm>
                  <a:off x="7245061" y="2934973"/>
                  <a:ext cx="223465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206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</a:t>
                  </a:r>
                  <a:r>
                    <a:rPr lang="en-US" altLang="zh-CN" b="1" dirty="0">
                      <a:solidFill>
                        <a:srgbClr val="00206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elaxed Solution</a:t>
                  </a:r>
                  <a:r>
                    <a:rPr lang="en-US" b="1" dirty="0">
                      <a:solidFill>
                        <a:srgbClr val="00206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:</a:t>
                  </a:r>
                </a:p>
                <a:p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=−1.17,</m:t>
                      </m:r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=2.98</m:t>
                      </m:r>
                    </m:oMath>
                  </a14:m>
                  <a:r>
                    <a:rPr lang="en-US" dirty="0">
                      <a:solidFill>
                        <a:srgbClr val="00206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ECB6BCB2-2095-A7BA-59B8-446AF03E5D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5061" y="2934973"/>
                  <a:ext cx="2234651" cy="646331"/>
                </a:xfrm>
                <a:prstGeom prst="rect">
                  <a:avLst/>
                </a:prstGeom>
                <a:blipFill>
                  <a:blip r:embed="rId5"/>
                  <a:stretch>
                    <a:fillRect l="-2452" t="-4717" b="-47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590EAC3-7B7D-E4EA-4B61-38669745BE8E}"/>
                </a:ext>
              </a:extLst>
            </p:cNvPr>
            <p:cNvGrpSpPr/>
            <p:nvPr/>
          </p:nvGrpSpPr>
          <p:grpSpPr>
            <a:xfrm>
              <a:off x="5050236" y="2799720"/>
              <a:ext cx="2625540" cy="1399976"/>
              <a:chOff x="5366455" y="1215129"/>
              <a:chExt cx="2625540" cy="1399976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087126A4-D111-53A0-3EBC-7628675A77F9}"/>
                  </a:ext>
                </a:extLst>
              </p:cNvPr>
              <p:cNvGrpSpPr/>
              <p:nvPr/>
            </p:nvGrpSpPr>
            <p:grpSpPr>
              <a:xfrm>
                <a:off x="6160105" y="1215129"/>
                <a:ext cx="985099" cy="1002784"/>
                <a:chOff x="3224894" y="1926498"/>
                <a:chExt cx="672646" cy="684722"/>
              </a:xfrm>
            </p:grpSpPr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33B3DDF4-6F0F-201C-4CC4-A536151DA10C}"/>
                    </a:ext>
                  </a:extLst>
                </p:cNvPr>
                <p:cNvSpPr/>
                <p:nvPr/>
              </p:nvSpPr>
              <p:spPr>
                <a:xfrm>
                  <a:off x="3224894" y="1926498"/>
                  <a:ext cx="151040" cy="151040"/>
                </a:xfrm>
                <a:prstGeom prst="ellipse">
                  <a:avLst/>
                </a:prstGeom>
                <a:solidFill>
                  <a:srgbClr val="6161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5EE94423-1361-CAF8-886B-B3C72B7E428B}"/>
                    </a:ext>
                  </a:extLst>
                </p:cNvPr>
                <p:cNvSpPr/>
                <p:nvPr/>
              </p:nvSpPr>
              <p:spPr>
                <a:xfrm>
                  <a:off x="3224894" y="2194334"/>
                  <a:ext cx="151040" cy="151040"/>
                </a:xfrm>
                <a:prstGeom prst="ellipse">
                  <a:avLst/>
                </a:prstGeom>
                <a:solidFill>
                  <a:srgbClr val="6161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D0B4613B-0D36-7AB4-29A0-E10F92F10312}"/>
                    </a:ext>
                  </a:extLst>
                </p:cNvPr>
                <p:cNvSpPr/>
                <p:nvPr/>
              </p:nvSpPr>
              <p:spPr>
                <a:xfrm>
                  <a:off x="3224894" y="2460180"/>
                  <a:ext cx="151040" cy="151040"/>
                </a:xfrm>
                <a:prstGeom prst="ellipse">
                  <a:avLst/>
                </a:prstGeom>
                <a:solidFill>
                  <a:srgbClr val="6161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8FE39320-531A-129B-2360-973C8D2B4CEE}"/>
                    </a:ext>
                  </a:extLst>
                </p:cNvPr>
                <p:cNvSpPr/>
                <p:nvPr/>
              </p:nvSpPr>
              <p:spPr>
                <a:xfrm>
                  <a:off x="3503840" y="1926498"/>
                  <a:ext cx="151040" cy="151040"/>
                </a:xfrm>
                <a:prstGeom prst="ellipse">
                  <a:avLst/>
                </a:prstGeom>
                <a:solidFill>
                  <a:srgbClr val="6161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3D1B0589-36E8-C541-1737-85E63E9DB37B}"/>
                    </a:ext>
                  </a:extLst>
                </p:cNvPr>
                <p:cNvSpPr/>
                <p:nvPr/>
              </p:nvSpPr>
              <p:spPr>
                <a:xfrm>
                  <a:off x="3503840" y="2194334"/>
                  <a:ext cx="151040" cy="151040"/>
                </a:xfrm>
                <a:prstGeom prst="ellipse">
                  <a:avLst/>
                </a:prstGeom>
                <a:solidFill>
                  <a:srgbClr val="6161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1E8693D4-E7CD-B96F-7A0E-BC9CA023C2C3}"/>
                    </a:ext>
                  </a:extLst>
                </p:cNvPr>
                <p:cNvSpPr/>
                <p:nvPr/>
              </p:nvSpPr>
              <p:spPr>
                <a:xfrm>
                  <a:off x="3503840" y="2460180"/>
                  <a:ext cx="151040" cy="151040"/>
                </a:xfrm>
                <a:prstGeom prst="ellipse">
                  <a:avLst/>
                </a:prstGeom>
                <a:solidFill>
                  <a:srgbClr val="6161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D45DBC3F-2955-8B9B-6BCE-DE7B580C9A8A}"/>
                    </a:ext>
                  </a:extLst>
                </p:cNvPr>
                <p:cNvSpPr/>
                <p:nvPr/>
              </p:nvSpPr>
              <p:spPr>
                <a:xfrm>
                  <a:off x="3746500" y="2043294"/>
                  <a:ext cx="151040" cy="151040"/>
                </a:xfrm>
                <a:prstGeom prst="ellipse">
                  <a:avLst/>
                </a:prstGeom>
                <a:solidFill>
                  <a:srgbClr val="6161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3DF5BD30-421C-58EF-5FD0-598A60D3605E}"/>
                    </a:ext>
                  </a:extLst>
                </p:cNvPr>
                <p:cNvSpPr/>
                <p:nvPr/>
              </p:nvSpPr>
              <p:spPr>
                <a:xfrm>
                  <a:off x="3746500" y="2311130"/>
                  <a:ext cx="151040" cy="151040"/>
                </a:xfrm>
                <a:prstGeom prst="ellipse">
                  <a:avLst/>
                </a:prstGeom>
                <a:solidFill>
                  <a:srgbClr val="6161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AD2682BB-36C5-AD9B-B450-301CE05573FB}"/>
                    </a:ext>
                  </a:extLst>
                </p:cNvPr>
                <p:cNvCxnSpPr>
                  <a:cxnSpLocks/>
                  <a:stCxn id="17" idx="6"/>
                  <a:endCxn id="21" idx="2"/>
                </p:cNvCxnSpPr>
                <p:nvPr/>
              </p:nvCxnSpPr>
              <p:spPr>
                <a:xfrm>
                  <a:off x="3375934" y="2002018"/>
                  <a:ext cx="127906" cy="267836"/>
                </a:xfrm>
                <a:prstGeom prst="line">
                  <a:avLst/>
                </a:prstGeom>
                <a:ln w="19050">
                  <a:solidFill>
                    <a:srgbClr val="6161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C92C4B08-9A93-C218-F9CA-F22BFDF1F27C}"/>
                    </a:ext>
                  </a:extLst>
                </p:cNvPr>
                <p:cNvCxnSpPr>
                  <a:cxnSpLocks/>
                  <a:stCxn id="17" idx="6"/>
                  <a:endCxn id="20" idx="2"/>
                </p:cNvCxnSpPr>
                <p:nvPr/>
              </p:nvCxnSpPr>
              <p:spPr>
                <a:xfrm>
                  <a:off x="3375934" y="2002018"/>
                  <a:ext cx="127906" cy="0"/>
                </a:xfrm>
                <a:prstGeom prst="line">
                  <a:avLst/>
                </a:prstGeom>
                <a:ln w="19050">
                  <a:solidFill>
                    <a:srgbClr val="6161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D9969DBF-E203-641C-E4FF-F56269C0D00E}"/>
                    </a:ext>
                  </a:extLst>
                </p:cNvPr>
                <p:cNvCxnSpPr>
                  <a:cxnSpLocks/>
                  <a:stCxn id="17" idx="6"/>
                  <a:endCxn id="22" idx="2"/>
                </p:cNvCxnSpPr>
                <p:nvPr/>
              </p:nvCxnSpPr>
              <p:spPr>
                <a:xfrm>
                  <a:off x="3375934" y="2002018"/>
                  <a:ext cx="127906" cy="533682"/>
                </a:xfrm>
                <a:prstGeom prst="line">
                  <a:avLst/>
                </a:prstGeom>
                <a:ln w="19050">
                  <a:solidFill>
                    <a:srgbClr val="6161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5A3D3A2E-425F-4103-008D-83667A46B387}"/>
                    </a:ext>
                  </a:extLst>
                </p:cNvPr>
                <p:cNvCxnSpPr>
                  <a:cxnSpLocks/>
                  <a:stCxn id="18" idx="6"/>
                  <a:endCxn id="20" idx="2"/>
                </p:cNvCxnSpPr>
                <p:nvPr/>
              </p:nvCxnSpPr>
              <p:spPr>
                <a:xfrm flipV="1">
                  <a:off x="3375934" y="2002018"/>
                  <a:ext cx="127906" cy="267836"/>
                </a:xfrm>
                <a:prstGeom prst="line">
                  <a:avLst/>
                </a:prstGeom>
                <a:ln w="19050">
                  <a:solidFill>
                    <a:srgbClr val="6161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DF85D8BA-CDAA-B1C2-F09F-4120895C640C}"/>
                    </a:ext>
                  </a:extLst>
                </p:cNvPr>
                <p:cNvCxnSpPr>
                  <a:cxnSpLocks/>
                  <a:stCxn id="18" idx="6"/>
                  <a:endCxn id="21" idx="2"/>
                </p:cNvCxnSpPr>
                <p:nvPr/>
              </p:nvCxnSpPr>
              <p:spPr>
                <a:xfrm>
                  <a:off x="3375934" y="2269854"/>
                  <a:ext cx="127906" cy="0"/>
                </a:xfrm>
                <a:prstGeom prst="line">
                  <a:avLst/>
                </a:prstGeom>
                <a:ln w="19050">
                  <a:solidFill>
                    <a:srgbClr val="6161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43D79D24-6E1D-BD4F-DD12-B2E7C95D1FE6}"/>
                    </a:ext>
                  </a:extLst>
                </p:cNvPr>
                <p:cNvCxnSpPr>
                  <a:cxnSpLocks/>
                  <a:stCxn id="18" idx="6"/>
                  <a:endCxn id="22" idx="2"/>
                </p:cNvCxnSpPr>
                <p:nvPr/>
              </p:nvCxnSpPr>
              <p:spPr>
                <a:xfrm>
                  <a:off x="3375934" y="2269854"/>
                  <a:ext cx="127906" cy="265846"/>
                </a:xfrm>
                <a:prstGeom prst="line">
                  <a:avLst/>
                </a:prstGeom>
                <a:ln w="19050">
                  <a:solidFill>
                    <a:srgbClr val="6161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657DE4FC-BB70-4A15-4724-B3194114F2FB}"/>
                    </a:ext>
                  </a:extLst>
                </p:cNvPr>
                <p:cNvCxnSpPr>
                  <a:cxnSpLocks/>
                  <a:stCxn id="19" idx="6"/>
                  <a:endCxn id="20" idx="2"/>
                </p:cNvCxnSpPr>
                <p:nvPr/>
              </p:nvCxnSpPr>
              <p:spPr>
                <a:xfrm flipV="1">
                  <a:off x="3375934" y="2002018"/>
                  <a:ext cx="127906" cy="533682"/>
                </a:xfrm>
                <a:prstGeom prst="line">
                  <a:avLst/>
                </a:prstGeom>
                <a:ln w="19050">
                  <a:solidFill>
                    <a:srgbClr val="6161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E8B8D207-B5D9-1D27-ED06-76A114EF885E}"/>
                    </a:ext>
                  </a:extLst>
                </p:cNvPr>
                <p:cNvCxnSpPr>
                  <a:cxnSpLocks/>
                  <a:stCxn id="19" idx="6"/>
                  <a:endCxn id="21" idx="2"/>
                </p:cNvCxnSpPr>
                <p:nvPr/>
              </p:nvCxnSpPr>
              <p:spPr>
                <a:xfrm flipV="1">
                  <a:off x="3375934" y="2269854"/>
                  <a:ext cx="127906" cy="265846"/>
                </a:xfrm>
                <a:prstGeom prst="line">
                  <a:avLst/>
                </a:prstGeom>
                <a:ln w="19050">
                  <a:solidFill>
                    <a:srgbClr val="6161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F54DBA99-08EC-B25A-D94E-BA882481555D}"/>
                    </a:ext>
                  </a:extLst>
                </p:cNvPr>
                <p:cNvCxnSpPr>
                  <a:cxnSpLocks/>
                  <a:stCxn id="19" idx="6"/>
                  <a:endCxn id="22" idx="2"/>
                </p:cNvCxnSpPr>
                <p:nvPr/>
              </p:nvCxnSpPr>
              <p:spPr>
                <a:xfrm>
                  <a:off x="3375934" y="2535700"/>
                  <a:ext cx="127906" cy="0"/>
                </a:xfrm>
                <a:prstGeom prst="line">
                  <a:avLst/>
                </a:prstGeom>
                <a:ln w="19050">
                  <a:solidFill>
                    <a:srgbClr val="6161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95DF9EE5-EEC3-C406-0979-E6FEDC2B6731}"/>
                    </a:ext>
                  </a:extLst>
                </p:cNvPr>
                <p:cNvCxnSpPr>
                  <a:cxnSpLocks/>
                  <a:stCxn id="20" idx="6"/>
                  <a:endCxn id="23" idx="2"/>
                </p:cNvCxnSpPr>
                <p:nvPr/>
              </p:nvCxnSpPr>
              <p:spPr>
                <a:xfrm>
                  <a:off x="3654880" y="2002018"/>
                  <a:ext cx="91620" cy="116796"/>
                </a:xfrm>
                <a:prstGeom prst="line">
                  <a:avLst/>
                </a:prstGeom>
                <a:ln w="19050">
                  <a:solidFill>
                    <a:srgbClr val="6161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4C936B71-5B61-5AFD-4281-C6DBD7D5A077}"/>
                    </a:ext>
                  </a:extLst>
                </p:cNvPr>
                <p:cNvCxnSpPr>
                  <a:cxnSpLocks/>
                  <a:stCxn id="20" idx="6"/>
                  <a:endCxn id="24" idx="2"/>
                </p:cNvCxnSpPr>
                <p:nvPr/>
              </p:nvCxnSpPr>
              <p:spPr>
                <a:xfrm>
                  <a:off x="3654880" y="2002018"/>
                  <a:ext cx="91620" cy="384632"/>
                </a:xfrm>
                <a:prstGeom prst="line">
                  <a:avLst/>
                </a:prstGeom>
                <a:ln w="19050">
                  <a:solidFill>
                    <a:srgbClr val="6161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3660C7AB-A933-EEC1-9594-730BA5604047}"/>
                    </a:ext>
                  </a:extLst>
                </p:cNvPr>
                <p:cNvCxnSpPr>
                  <a:cxnSpLocks/>
                  <a:stCxn id="21" idx="6"/>
                  <a:endCxn id="23" idx="2"/>
                </p:cNvCxnSpPr>
                <p:nvPr/>
              </p:nvCxnSpPr>
              <p:spPr>
                <a:xfrm flipV="1">
                  <a:off x="3654880" y="2118814"/>
                  <a:ext cx="91620" cy="151040"/>
                </a:xfrm>
                <a:prstGeom prst="line">
                  <a:avLst/>
                </a:prstGeom>
                <a:ln w="19050">
                  <a:solidFill>
                    <a:srgbClr val="6161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406F4BDB-B487-1574-A92B-CCADD107E6EA}"/>
                    </a:ext>
                  </a:extLst>
                </p:cNvPr>
                <p:cNvCxnSpPr>
                  <a:cxnSpLocks/>
                  <a:stCxn id="21" idx="6"/>
                  <a:endCxn id="24" idx="2"/>
                </p:cNvCxnSpPr>
                <p:nvPr/>
              </p:nvCxnSpPr>
              <p:spPr>
                <a:xfrm>
                  <a:off x="3654880" y="2269854"/>
                  <a:ext cx="91620" cy="116796"/>
                </a:xfrm>
                <a:prstGeom prst="line">
                  <a:avLst/>
                </a:prstGeom>
                <a:ln w="19050">
                  <a:solidFill>
                    <a:srgbClr val="6161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EE2BC9A7-44E8-C49E-3588-E71577FEDC41}"/>
                    </a:ext>
                  </a:extLst>
                </p:cNvPr>
                <p:cNvCxnSpPr>
                  <a:cxnSpLocks/>
                  <a:stCxn id="24" idx="2"/>
                  <a:endCxn id="22" idx="6"/>
                </p:cNvCxnSpPr>
                <p:nvPr/>
              </p:nvCxnSpPr>
              <p:spPr>
                <a:xfrm flipH="1">
                  <a:off x="3654880" y="2386650"/>
                  <a:ext cx="91620" cy="149050"/>
                </a:xfrm>
                <a:prstGeom prst="line">
                  <a:avLst/>
                </a:prstGeom>
                <a:ln w="19050">
                  <a:solidFill>
                    <a:srgbClr val="6161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FA68E394-1E9C-849B-87A3-BCA391E1B90A}"/>
                    </a:ext>
                  </a:extLst>
                </p:cNvPr>
                <p:cNvCxnSpPr>
                  <a:cxnSpLocks/>
                  <a:stCxn id="22" idx="6"/>
                  <a:endCxn id="23" idx="2"/>
                </p:cNvCxnSpPr>
                <p:nvPr/>
              </p:nvCxnSpPr>
              <p:spPr>
                <a:xfrm flipV="1">
                  <a:off x="3654880" y="2118814"/>
                  <a:ext cx="91620" cy="416886"/>
                </a:xfrm>
                <a:prstGeom prst="line">
                  <a:avLst/>
                </a:prstGeom>
                <a:solidFill>
                  <a:srgbClr val="616161"/>
                </a:solidFill>
                <a:ln w="19050">
                  <a:solidFill>
                    <a:srgbClr val="6161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58693766-BE45-E0F0-EAE8-69A6449F992B}"/>
                      </a:ext>
                    </a:extLst>
                  </p:cNvPr>
                  <p:cNvSpPr txBox="1"/>
                  <p:nvPr/>
                </p:nvSpPr>
                <p:spPr>
                  <a:xfrm>
                    <a:off x="5366455" y="2221984"/>
                    <a:ext cx="2625540" cy="39312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>
                        <a:solidFill>
                          <a:srgbClr val="61616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Neural Network</a:t>
                    </a:r>
                    <a:r>
                      <a:rPr lang="en-US" dirty="0">
                        <a:solidFill>
                          <a:srgbClr val="616161"/>
                        </a:solidFill>
                        <a:cs typeface="Times New Roman" panose="020206030504050203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61616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61616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61616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61616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61616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a14:m>
                    <a:endParaRPr lang="en-US" b="1" dirty="0">
                      <a:solidFill>
                        <a:srgbClr val="61616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58693766-BE45-E0F0-EAE8-69A6449F99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66455" y="2221984"/>
                    <a:ext cx="2625540" cy="39312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7692" b="-1692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8562733-87E0-D8CE-934A-F98222CCC4D1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5830500" y="2082135"/>
              <a:ext cx="643106" cy="237546"/>
            </a:xfrm>
            <a:prstGeom prst="straightConnector1">
              <a:avLst/>
            </a:prstGeom>
            <a:ln w="38100">
              <a:solidFill>
                <a:srgbClr val="A6CAEC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936E46BA-E96A-F3BF-EBA8-EFDF703F81BD}"/>
                </a:ext>
              </a:extLst>
            </p:cNvPr>
            <p:cNvCxnSpPr>
              <a:cxnSpLocks/>
            </p:cNvCxnSpPr>
            <p:nvPr/>
          </p:nvCxnSpPr>
          <p:spPr>
            <a:xfrm>
              <a:off x="8165757" y="2441051"/>
              <a:ext cx="0" cy="554793"/>
            </a:xfrm>
            <a:prstGeom prst="straightConnector1">
              <a:avLst/>
            </a:prstGeom>
            <a:ln w="38100">
              <a:solidFill>
                <a:srgbClr val="A6CAEC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685B9F1F-D3E3-39EA-827A-5F42F4CA38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6057" y="3284178"/>
              <a:ext cx="435664" cy="0"/>
            </a:xfrm>
            <a:prstGeom prst="straightConnector1">
              <a:avLst/>
            </a:prstGeom>
            <a:ln w="38100">
              <a:solidFill>
                <a:srgbClr val="A6CAEC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12C5A249-A530-C569-C71D-24BBBE4ACB85}"/>
                    </a:ext>
                  </a:extLst>
                </p:cNvPr>
                <p:cNvSpPr txBox="1"/>
                <p:nvPr/>
              </p:nvSpPr>
              <p:spPr>
                <a:xfrm>
                  <a:off x="3062776" y="2966981"/>
                  <a:ext cx="2522037" cy="6682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206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Hidden State: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=−0.68,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=9.49</m:t>
                        </m:r>
                      </m:oMath>
                    </m:oMathPara>
                  </a14:m>
                  <a:endPara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12C5A249-A530-C569-C71D-24BBBE4ACB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2776" y="2966981"/>
                  <a:ext cx="2522037" cy="668260"/>
                </a:xfrm>
                <a:prstGeom prst="rect">
                  <a:avLst/>
                </a:prstGeom>
                <a:blipFill>
                  <a:blip r:embed="rId7"/>
                  <a:stretch>
                    <a:fillRect l="-2174" t="-5505" b="-183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A82604C-24B4-7463-33C2-8BB86BDE70F0}"/>
                </a:ext>
              </a:extLst>
            </p:cNvPr>
            <p:cNvCxnSpPr>
              <a:cxnSpLocks/>
            </p:cNvCxnSpPr>
            <p:nvPr/>
          </p:nvCxnSpPr>
          <p:spPr>
            <a:xfrm>
              <a:off x="8165757" y="3581304"/>
              <a:ext cx="0" cy="618392"/>
            </a:xfrm>
            <a:prstGeom prst="straightConnector1">
              <a:avLst/>
            </a:prstGeom>
            <a:ln w="38100">
              <a:solidFill>
                <a:srgbClr val="A6CAEC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F90224D-3F5C-8A3E-DAD1-6E229B6130D0}"/>
                </a:ext>
              </a:extLst>
            </p:cNvPr>
            <p:cNvCxnSpPr>
              <a:cxnSpLocks/>
            </p:cNvCxnSpPr>
            <p:nvPr/>
          </p:nvCxnSpPr>
          <p:spPr>
            <a:xfrm>
              <a:off x="4313792" y="3581304"/>
              <a:ext cx="0" cy="618392"/>
            </a:xfrm>
            <a:prstGeom prst="straightConnector1">
              <a:avLst/>
            </a:prstGeom>
            <a:ln w="38100">
              <a:solidFill>
                <a:srgbClr val="A6CAEC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F9307044-6EC5-53BD-74CC-9F3CF96F154C}"/>
                </a:ext>
              </a:extLst>
            </p:cNvPr>
            <p:cNvGrpSpPr/>
            <p:nvPr/>
          </p:nvGrpSpPr>
          <p:grpSpPr>
            <a:xfrm>
              <a:off x="3077058" y="4277861"/>
              <a:ext cx="6155184" cy="961102"/>
              <a:chOff x="3077058" y="4277861"/>
              <a:chExt cx="6155184" cy="961102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1738F28C-D612-2994-A5D8-0C0070903815}"/>
                  </a:ext>
                </a:extLst>
              </p:cNvPr>
              <p:cNvGrpSpPr/>
              <p:nvPr/>
            </p:nvGrpSpPr>
            <p:grpSpPr>
              <a:xfrm>
                <a:off x="3147717" y="4412282"/>
                <a:ext cx="6084525" cy="688009"/>
                <a:chOff x="1615278" y="4644066"/>
                <a:chExt cx="6084525" cy="688009"/>
              </a:xfrm>
            </p:grpSpPr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7" name="TextBox 76">
                      <a:extLst>
                        <a:ext uri="{FF2B5EF4-FFF2-40B4-BE49-F238E27FC236}">
                          <a16:creationId xmlns:a16="http://schemas.microsoft.com/office/drawing/2014/main" id="{A1101296-8325-9B54-8834-D81AB0A8CD7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15278" y="4664906"/>
                      <a:ext cx="2595903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b="1" dirty="0">
                          <a:solidFill>
                            <a:srgbClr val="61616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Update Continuous Var:</a:t>
                      </a: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=−1.85</m:t>
                            </m:r>
                          </m:oMath>
                        </m:oMathPara>
                      </a14:m>
                      <a:endParaRPr lang="en-US" dirty="0">
                        <a:solidFill>
                          <a:srgbClr val="00206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77" name="TextBox 76">
                      <a:extLst>
                        <a:ext uri="{FF2B5EF4-FFF2-40B4-BE49-F238E27FC236}">
                          <a16:creationId xmlns:a16="http://schemas.microsoft.com/office/drawing/2014/main" id="{A1101296-8325-9B54-8834-D81AB0A8CD7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15278" y="4664906"/>
                      <a:ext cx="2595903" cy="646331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113" t="-4717" r="-117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8" name="TextBox 77">
                      <a:extLst>
                        <a:ext uri="{FF2B5EF4-FFF2-40B4-BE49-F238E27FC236}">
                          <a16:creationId xmlns:a16="http://schemas.microsoft.com/office/drawing/2014/main" id="{C0D3AFD7-64DF-DD68-D86B-FAAA7524C04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13683" y="4644066"/>
                      <a:ext cx="3386120" cy="68800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b="1" dirty="0">
                          <a:solidFill>
                            <a:srgbClr val="61616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Round Integer Var:</a:t>
                      </a:r>
                    </a:p>
                    <a:p>
                      <a14:m>
                        <m:oMath xmlns:m="http://schemas.openxmlformats.org/officeDocument/2006/math">
                          <m:func>
                            <m:func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Sigmoid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≥0→</m:t>
                          </m:r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y</m:t>
                              </m:r>
                            </m:e>
                          </m:acc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begChr m:val="⌈"/>
                              <m:endChr m:val="⌉"/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  <m:r>
                            <a:rPr lang="en-US" b="0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=3</m:t>
                          </m:r>
                        </m:oMath>
                      </a14:m>
                      <a:r>
                        <a:rPr lang="en-US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p:txBody>
                </p:sp>
              </mc:Choice>
              <mc:Fallback>
                <p:sp>
                  <p:nvSpPr>
                    <p:cNvPr id="78" name="TextBox 77">
                      <a:extLst>
                        <a:ext uri="{FF2B5EF4-FFF2-40B4-BE49-F238E27FC236}">
                          <a16:creationId xmlns:a16="http://schemas.microsoft.com/office/drawing/2014/main" id="{C0D3AFD7-64DF-DD68-D86B-FAAA7524C04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13683" y="4644066"/>
                      <a:ext cx="3386120" cy="68800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1622" t="-5310" b="-354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B68AB2ED-9807-FC15-C9A2-D6C36894ABBB}"/>
                  </a:ext>
                </a:extLst>
              </p:cNvPr>
              <p:cNvSpPr/>
              <p:nvPr/>
            </p:nvSpPr>
            <p:spPr>
              <a:xfrm>
                <a:off x="3077058" y="4277861"/>
                <a:ext cx="6083500" cy="961102"/>
              </a:xfrm>
              <a:prstGeom prst="rect">
                <a:avLst/>
              </a:prstGeom>
              <a:noFill/>
              <a:ln w="28575">
                <a:solidFill>
                  <a:srgbClr val="61616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9FB89BE5-BC8E-398B-1A49-B4362EB7D5AB}"/>
                </a:ext>
              </a:extLst>
            </p:cNvPr>
            <p:cNvCxnSpPr>
              <a:cxnSpLocks/>
            </p:cNvCxnSpPr>
            <p:nvPr/>
          </p:nvCxnSpPr>
          <p:spPr>
            <a:xfrm>
              <a:off x="6152351" y="5296602"/>
              <a:ext cx="0" cy="356694"/>
            </a:xfrm>
            <a:prstGeom prst="straightConnector1">
              <a:avLst/>
            </a:prstGeom>
            <a:ln w="38100">
              <a:solidFill>
                <a:srgbClr val="A6CAEC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ACD28FF2-43DA-9198-6B75-1801E1601D9A}"/>
                    </a:ext>
                  </a:extLst>
                </p:cNvPr>
                <p:cNvSpPr txBox="1"/>
                <p:nvPr/>
              </p:nvSpPr>
              <p:spPr>
                <a:xfrm>
                  <a:off x="4462821" y="5735792"/>
                  <a:ext cx="3533408" cy="391646"/>
                </a:xfrm>
                <a:prstGeom prst="rect">
                  <a:avLst/>
                </a:prstGeom>
                <a:solidFill>
                  <a:srgbClr val="61616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FFFFF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</a:t>
                  </a:r>
                  <a:r>
                    <a:rPr lang="en-US" altLang="zh-CN" b="1" dirty="0">
                      <a:solidFill>
                        <a:srgbClr val="FFFFF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oss Function</a:t>
                  </a:r>
                  <a:r>
                    <a:rPr lang="en-US" b="1" dirty="0">
                      <a:solidFill>
                        <a:srgbClr val="FFFFF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O</m:t>
                          </m:r>
                          <m:r>
                            <a:rPr lang="en-US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𝑏𝑗</m:t>
                          </m:r>
                        </m:sub>
                      </m:sSub>
                      <m:r>
                        <a:rPr lang="en-US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r>
                        <a:rPr lang="en-US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𝑃𝑒𝑛𝑎𝑙𝑡𝑦</m:t>
                          </m:r>
                        </m:sub>
                      </m:sSub>
                    </m:oMath>
                  </a14:m>
                  <a:endParaRPr lang="en-US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ACD28FF2-43DA-9198-6B75-1801E1601D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2821" y="5735792"/>
                  <a:ext cx="3533408" cy="391646"/>
                </a:xfrm>
                <a:prstGeom prst="rect">
                  <a:avLst/>
                </a:prstGeom>
                <a:blipFill>
                  <a:blip r:embed="rId10"/>
                  <a:stretch>
                    <a:fillRect l="-1554" t="-9375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74648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B101AFA-95C4-91A9-2C94-143A796943FD}"/>
              </a:ext>
            </a:extLst>
          </p:cNvPr>
          <p:cNvGrpSpPr/>
          <p:nvPr/>
        </p:nvGrpSpPr>
        <p:grpSpPr>
          <a:xfrm>
            <a:off x="45298" y="103825"/>
            <a:ext cx="6767425" cy="5144930"/>
            <a:chOff x="2712286" y="982508"/>
            <a:chExt cx="6767426" cy="514493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20B8279-01A1-6F01-ECF7-6C6BEB5B8B9D}"/>
                </a:ext>
              </a:extLst>
            </p:cNvPr>
            <p:cNvGrpSpPr/>
            <p:nvPr/>
          </p:nvGrpSpPr>
          <p:grpSpPr>
            <a:xfrm>
              <a:off x="2712286" y="982508"/>
              <a:ext cx="3352800" cy="1002784"/>
              <a:chOff x="2090057" y="2155374"/>
              <a:chExt cx="3352800" cy="100278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3EFE6285-E947-5537-1C21-C0963E5A4517}"/>
                      </a:ext>
                    </a:extLst>
                  </p:cNvPr>
                  <p:cNvSpPr txBox="1"/>
                  <p:nvPr/>
                </p:nvSpPr>
                <p:spPr>
                  <a:xfrm>
                    <a:off x="2122714" y="2198912"/>
                    <a:ext cx="3270063" cy="915700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unc>
                            <m:funcPr>
                              <m:ctrlPr>
                                <a:rPr lang="en-US" i="1">
                                  <a:solidFill>
                                    <a:srgbClr val="61616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i="1">
                                      <a:solidFill>
                                        <a:srgbClr val="61616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rgbClr val="616161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i="1">
                                      <a:solidFill>
                                        <a:srgbClr val="61616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i="1">
                                      <a:solidFill>
                                        <a:srgbClr val="61616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i="1">
                                      <a:solidFill>
                                        <a:srgbClr val="61616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ℝ</m:t>
                                  </m:r>
                                  <m:r>
                                    <a:rPr lang="en-US" i="1">
                                      <a:solidFill>
                                        <a:srgbClr val="61616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solidFill>
                                        <a:srgbClr val="61616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solidFill>
                                        <a:srgbClr val="61616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i="1">
                                      <a:solidFill>
                                        <a:srgbClr val="61616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ℤ</m:t>
                                  </m:r>
                                </m:lim>
                              </m:limLow>
                            </m:fName>
                            <m:e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61616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61616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rgbClr val="61616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i="1">
                                          <a:solidFill>
                                            <a:srgbClr val="61616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solidFill>
                                            <a:srgbClr val="61616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61616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srgbClr val="616161"/>
                                  </a:solidFill>
                                  <a:latin typeface="Cambria Math" panose="02040503050406030204" pitchFamily="18" charset="0"/>
                                </a:rPr>
                                <m:t>+50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61616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rgbClr val="61616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solidFill>
                                            <a:srgbClr val="61616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r>
                                        <a:rPr lang="en-US" i="1">
                                          <a:solidFill>
                                            <a:srgbClr val="61616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en-US" i="1">
                                              <a:solidFill>
                                                <a:srgbClr val="61616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solidFill>
                                                <a:srgbClr val="61616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solidFill>
                                                <a:srgbClr val="61616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61616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func>
                        </m:oMath>
                      </m:oMathPara>
                    </a14:m>
                    <a:endParaRPr lang="en-US" dirty="0">
                      <a:solidFill>
                        <a:srgbClr val="616161"/>
                      </a:solidFill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>
                              <a:solidFill>
                                <a:srgbClr val="61616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solidFill>
                                <a:srgbClr val="61616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solidFill>
                                <a:srgbClr val="61616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solidFill>
                                <a:srgbClr val="616161"/>
                              </a:solidFill>
                              <a:latin typeface="Cambria Math" panose="02040503050406030204" pitchFamily="18" charset="0"/>
                            </a:rPr>
                            <m:t>.  </m:t>
                          </m:r>
                          <m:r>
                            <a:rPr lang="en-US" i="1">
                              <a:solidFill>
                                <a:srgbClr val="61616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solidFill>
                                <a:srgbClr val="61616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61616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61616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61616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solidFill>
                                <a:srgbClr val="61616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solidFill>
                                <a:srgbClr val="61616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solidFill>
                                    <a:srgbClr val="61616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solidFill>
                                    <a:srgbClr val="61616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solidFill>
                                    <a:srgbClr val="61616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solidFill>
                                <a:srgbClr val="61616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r>
                            <a:rPr lang="en-US" i="1">
                              <a:solidFill>
                                <a:srgbClr val="61616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i="1">
                              <a:solidFill>
                                <a:srgbClr val="61616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solidFill>
                                <a:srgbClr val="61616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61616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≤0, </m:t>
                          </m:r>
                          <m:r>
                            <a:rPr lang="en-US" i="1">
                              <a:solidFill>
                                <a:srgbClr val="61616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solidFill>
                                <a:srgbClr val="61616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oMath>
                      </m:oMathPara>
                    </a14:m>
                    <a:endParaRPr lang="en-US" dirty="0">
                      <a:solidFill>
                        <a:srgbClr val="61616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3EFE6285-E947-5537-1C21-C0963E5A45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22714" y="2198912"/>
                    <a:ext cx="3270063" cy="91570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D2622B82-799B-8B8F-76E4-51BE7256E899}"/>
                  </a:ext>
                </a:extLst>
              </p:cNvPr>
              <p:cNvSpPr/>
              <p:nvPr/>
            </p:nvSpPr>
            <p:spPr>
              <a:xfrm>
                <a:off x="2090057" y="2155374"/>
                <a:ext cx="3352800" cy="1002784"/>
              </a:xfrm>
              <a:prstGeom prst="roundRect">
                <a:avLst/>
              </a:prstGeom>
              <a:ln w="28575">
                <a:solidFill>
                  <a:srgbClr val="AEAEAE"/>
                </a:solidFill>
                <a:prstDash val="dash"/>
                <a:headEnd type="triangle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78C89FC-80B7-E067-0856-525F865F435E}"/>
                    </a:ext>
                  </a:extLst>
                </p:cNvPr>
                <p:cNvSpPr txBox="1"/>
                <p:nvPr/>
              </p:nvSpPr>
              <p:spPr>
                <a:xfrm>
                  <a:off x="3152074" y="2135015"/>
                  <a:ext cx="26784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206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Input:</a:t>
                  </a:r>
                  <a:r>
                    <a:rPr lang="en-US" dirty="0">
                      <a:solidFill>
                        <a:srgbClr val="002060"/>
                      </a:solidFill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=3.83,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=6.04</m:t>
                      </m:r>
                    </m:oMath>
                  </a14:m>
                  <a:endPara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78C89FC-80B7-E067-0856-525F865F43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2074" y="2135015"/>
                  <a:ext cx="2678426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050" t="-9836" b="-229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677A584-03DD-2447-2D9C-C6758EBD5220}"/>
                </a:ext>
              </a:extLst>
            </p:cNvPr>
            <p:cNvCxnSpPr>
              <a:cxnSpLocks/>
            </p:cNvCxnSpPr>
            <p:nvPr/>
          </p:nvCxnSpPr>
          <p:spPr>
            <a:xfrm>
              <a:off x="5356057" y="2516467"/>
              <a:ext cx="353650" cy="283253"/>
            </a:xfrm>
            <a:prstGeom prst="straightConnector1">
              <a:avLst/>
            </a:prstGeom>
            <a:ln w="38100">
              <a:solidFill>
                <a:srgbClr val="A6CAEC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46E3A3D-1503-FABC-8094-668A7C6DE10D}"/>
                    </a:ext>
                  </a:extLst>
                </p:cNvPr>
                <p:cNvSpPr txBox="1"/>
                <p:nvPr/>
              </p:nvSpPr>
              <p:spPr>
                <a:xfrm>
                  <a:off x="6543575" y="1693846"/>
                  <a:ext cx="2608458" cy="670120"/>
                </a:xfrm>
                <a:prstGeom prst="rect">
                  <a:avLst/>
                </a:prstGeom>
                <a:solidFill>
                  <a:srgbClr val="616161"/>
                </a:solidFill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Solution Map</a:t>
                  </a:r>
                  <a:r>
                    <a:rPr lang="en-US" altLang="zh-CN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ping</a:t>
                  </a:r>
                  <a:r>
                    <a:rPr lang="en-US" b="1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𝜋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Θ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</m:oMath>
                  </a14:m>
                  <a:b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</a:br>
                  <a:r>
                    <a:rPr lang="en-US" dirty="0">
                      <a:solidFill>
                        <a:schemeClr val="bg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as Continuous Relaxation</a:t>
                  </a:r>
                  <a:endParaRPr lang="en-US" b="1" dirty="0">
                    <a:solidFill>
                      <a:schemeClr val="bg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46E3A3D-1503-FABC-8094-668A7C6DE1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575" y="1693846"/>
                  <a:ext cx="2608458" cy="670120"/>
                </a:xfrm>
                <a:prstGeom prst="rect">
                  <a:avLst/>
                </a:prstGeom>
                <a:blipFill>
                  <a:blip r:embed="rId4"/>
                  <a:stretch>
                    <a:fillRect l="-701" t="-5455" r="-935"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10142AF-90C3-E37B-8A14-D5D267FF3D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8985" y="3284178"/>
              <a:ext cx="416077" cy="0"/>
            </a:xfrm>
            <a:prstGeom prst="straightConnector1">
              <a:avLst/>
            </a:prstGeom>
            <a:ln w="38100">
              <a:solidFill>
                <a:srgbClr val="A6CAEC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ECB6BCB2-2095-A7BA-59B8-446AF03E5D4E}"/>
                    </a:ext>
                  </a:extLst>
                </p:cNvPr>
                <p:cNvSpPr txBox="1"/>
                <p:nvPr/>
              </p:nvSpPr>
              <p:spPr>
                <a:xfrm>
                  <a:off x="7245061" y="2934973"/>
                  <a:ext cx="223465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206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R</a:t>
                  </a:r>
                  <a:r>
                    <a:rPr lang="en-US" altLang="zh-CN" b="1" dirty="0">
                      <a:solidFill>
                        <a:srgbClr val="00206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elaxed Solution</a:t>
                  </a:r>
                  <a:r>
                    <a:rPr lang="en-US" b="1" dirty="0">
                      <a:solidFill>
                        <a:srgbClr val="00206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:</a:t>
                  </a:r>
                </a:p>
                <a:p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=−1.14,</m:t>
                      </m:r>
                      <m:acc>
                        <m:accPr>
                          <m:chr m:val="̅"/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=3.09</m:t>
                      </m:r>
                    </m:oMath>
                  </a14:m>
                  <a:r>
                    <a:rPr lang="en-US" dirty="0">
                      <a:solidFill>
                        <a:srgbClr val="00206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ECB6BCB2-2095-A7BA-59B8-446AF03E5D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5061" y="2934973"/>
                  <a:ext cx="2234651" cy="646331"/>
                </a:xfrm>
                <a:prstGeom prst="rect">
                  <a:avLst/>
                </a:prstGeom>
                <a:blipFill>
                  <a:blip r:embed="rId5"/>
                  <a:stretch>
                    <a:fillRect l="-2452" t="-4717" b="-47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E590EAC3-7B7D-E4EA-4B61-38669745BE8E}"/>
                </a:ext>
              </a:extLst>
            </p:cNvPr>
            <p:cNvGrpSpPr/>
            <p:nvPr/>
          </p:nvGrpSpPr>
          <p:grpSpPr>
            <a:xfrm>
              <a:off x="5050236" y="2799720"/>
              <a:ext cx="2625540" cy="1399976"/>
              <a:chOff x="5366455" y="1215129"/>
              <a:chExt cx="2625540" cy="1399976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087126A4-D111-53A0-3EBC-7628675A77F9}"/>
                  </a:ext>
                </a:extLst>
              </p:cNvPr>
              <p:cNvGrpSpPr/>
              <p:nvPr/>
            </p:nvGrpSpPr>
            <p:grpSpPr>
              <a:xfrm>
                <a:off x="6160105" y="1215129"/>
                <a:ext cx="985099" cy="1002784"/>
                <a:chOff x="3224894" y="1926498"/>
                <a:chExt cx="672646" cy="684722"/>
              </a:xfrm>
            </p:grpSpPr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33B3DDF4-6F0F-201C-4CC4-A536151DA10C}"/>
                    </a:ext>
                  </a:extLst>
                </p:cNvPr>
                <p:cNvSpPr/>
                <p:nvPr/>
              </p:nvSpPr>
              <p:spPr>
                <a:xfrm>
                  <a:off x="3224894" y="1926498"/>
                  <a:ext cx="151040" cy="151040"/>
                </a:xfrm>
                <a:prstGeom prst="ellipse">
                  <a:avLst/>
                </a:prstGeom>
                <a:solidFill>
                  <a:srgbClr val="6161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5EE94423-1361-CAF8-886B-B3C72B7E428B}"/>
                    </a:ext>
                  </a:extLst>
                </p:cNvPr>
                <p:cNvSpPr/>
                <p:nvPr/>
              </p:nvSpPr>
              <p:spPr>
                <a:xfrm>
                  <a:off x="3224894" y="2194334"/>
                  <a:ext cx="151040" cy="151040"/>
                </a:xfrm>
                <a:prstGeom prst="ellipse">
                  <a:avLst/>
                </a:prstGeom>
                <a:solidFill>
                  <a:srgbClr val="6161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D0B4613B-0D36-7AB4-29A0-E10F92F10312}"/>
                    </a:ext>
                  </a:extLst>
                </p:cNvPr>
                <p:cNvSpPr/>
                <p:nvPr/>
              </p:nvSpPr>
              <p:spPr>
                <a:xfrm>
                  <a:off x="3224894" y="2460180"/>
                  <a:ext cx="151040" cy="151040"/>
                </a:xfrm>
                <a:prstGeom prst="ellipse">
                  <a:avLst/>
                </a:prstGeom>
                <a:solidFill>
                  <a:srgbClr val="6161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>
                  <a:extLst>
                    <a:ext uri="{FF2B5EF4-FFF2-40B4-BE49-F238E27FC236}">
                      <a16:creationId xmlns:a16="http://schemas.microsoft.com/office/drawing/2014/main" id="{8FE39320-531A-129B-2360-973C8D2B4CEE}"/>
                    </a:ext>
                  </a:extLst>
                </p:cNvPr>
                <p:cNvSpPr/>
                <p:nvPr/>
              </p:nvSpPr>
              <p:spPr>
                <a:xfrm>
                  <a:off x="3503840" y="1926498"/>
                  <a:ext cx="151040" cy="151040"/>
                </a:xfrm>
                <a:prstGeom prst="ellipse">
                  <a:avLst/>
                </a:prstGeom>
                <a:solidFill>
                  <a:srgbClr val="6161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002060"/>
                    </a:solidFill>
                  </a:endParaRPr>
                </a:p>
              </p:txBody>
            </p:sp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3D1B0589-36E8-C541-1737-85E63E9DB37B}"/>
                    </a:ext>
                  </a:extLst>
                </p:cNvPr>
                <p:cNvSpPr/>
                <p:nvPr/>
              </p:nvSpPr>
              <p:spPr>
                <a:xfrm>
                  <a:off x="3503840" y="2194334"/>
                  <a:ext cx="151040" cy="151040"/>
                </a:xfrm>
                <a:prstGeom prst="ellipse">
                  <a:avLst/>
                </a:prstGeom>
                <a:solidFill>
                  <a:srgbClr val="6161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1E8693D4-E7CD-B96F-7A0E-BC9CA023C2C3}"/>
                    </a:ext>
                  </a:extLst>
                </p:cNvPr>
                <p:cNvSpPr/>
                <p:nvPr/>
              </p:nvSpPr>
              <p:spPr>
                <a:xfrm>
                  <a:off x="3503840" y="2460180"/>
                  <a:ext cx="151040" cy="151040"/>
                </a:xfrm>
                <a:prstGeom prst="ellipse">
                  <a:avLst/>
                </a:prstGeom>
                <a:solidFill>
                  <a:srgbClr val="6161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D45DBC3F-2955-8B9B-6BCE-DE7B580C9A8A}"/>
                    </a:ext>
                  </a:extLst>
                </p:cNvPr>
                <p:cNvSpPr/>
                <p:nvPr/>
              </p:nvSpPr>
              <p:spPr>
                <a:xfrm>
                  <a:off x="3746500" y="2043294"/>
                  <a:ext cx="151040" cy="151040"/>
                </a:xfrm>
                <a:prstGeom prst="ellipse">
                  <a:avLst/>
                </a:prstGeom>
                <a:solidFill>
                  <a:srgbClr val="6161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3DF5BD30-421C-58EF-5FD0-598A60D3605E}"/>
                    </a:ext>
                  </a:extLst>
                </p:cNvPr>
                <p:cNvSpPr/>
                <p:nvPr/>
              </p:nvSpPr>
              <p:spPr>
                <a:xfrm>
                  <a:off x="3746500" y="2311130"/>
                  <a:ext cx="151040" cy="151040"/>
                </a:xfrm>
                <a:prstGeom prst="ellipse">
                  <a:avLst/>
                </a:prstGeom>
                <a:solidFill>
                  <a:srgbClr val="61616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AD2682BB-36C5-AD9B-B450-301CE05573FB}"/>
                    </a:ext>
                  </a:extLst>
                </p:cNvPr>
                <p:cNvCxnSpPr>
                  <a:cxnSpLocks/>
                  <a:stCxn id="17" idx="6"/>
                  <a:endCxn id="21" idx="2"/>
                </p:cNvCxnSpPr>
                <p:nvPr/>
              </p:nvCxnSpPr>
              <p:spPr>
                <a:xfrm>
                  <a:off x="3375934" y="2002018"/>
                  <a:ext cx="127906" cy="267836"/>
                </a:xfrm>
                <a:prstGeom prst="line">
                  <a:avLst/>
                </a:prstGeom>
                <a:ln w="19050">
                  <a:solidFill>
                    <a:srgbClr val="6161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C92C4B08-9A93-C218-F9CA-F22BFDF1F27C}"/>
                    </a:ext>
                  </a:extLst>
                </p:cNvPr>
                <p:cNvCxnSpPr>
                  <a:cxnSpLocks/>
                  <a:stCxn id="17" idx="6"/>
                  <a:endCxn id="20" idx="2"/>
                </p:cNvCxnSpPr>
                <p:nvPr/>
              </p:nvCxnSpPr>
              <p:spPr>
                <a:xfrm>
                  <a:off x="3375934" y="2002018"/>
                  <a:ext cx="127906" cy="0"/>
                </a:xfrm>
                <a:prstGeom prst="line">
                  <a:avLst/>
                </a:prstGeom>
                <a:ln w="19050">
                  <a:solidFill>
                    <a:srgbClr val="6161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D9969DBF-E203-641C-E4FF-F56269C0D00E}"/>
                    </a:ext>
                  </a:extLst>
                </p:cNvPr>
                <p:cNvCxnSpPr>
                  <a:cxnSpLocks/>
                  <a:stCxn id="17" idx="6"/>
                  <a:endCxn id="22" idx="2"/>
                </p:cNvCxnSpPr>
                <p:nvPr/>
              </p:nvCxnSpPr>
              <p:spPr>
                <a:xfrm>
                  <a:off x="3375934" y="2002018"/>
                  <a:ext cx="127906" cy="533682"/>
                </a:xfrm>
                <a:prstGeom prst="line">
                  <a:avLst/>
                </a:prstGeom>
                <a:ln w="19050">
                  <a:solidFill>
                    <a:srgbClr val="6161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>
                  <a:extLst>
                    <a:ext uri="{FF2B5EF4-FFF2-40B4-BE49-F238E27FC236}">
                      <a16:creationId xmlns:a16="http://schemas.microsoft.com/office/drawing/2014/main" id="{5A3D3A2E-425F-4103-008D-83667A46B387}"/>
                    </a:ext>
                  </a:extLst>
                </p:cNvPr>
                <p:cNvCxnSpPr>
                  <a:cxnSpLocks/>
                  <a:stCxn id="18" idx="6"/>
                  <a:endCxn id="20" idx="2"/>
                </p:cNvCxnSpPr>
                <p:nvPr/>
              </p:nvCxnSpPr>
              <p:spPr>
                <a:xfrm flipV="1">
                  <a:off x="3375934" y="2002018"/>
                  <a:ext cx="127906" cy="267836"/>
                </a:xfrm>
                <a:prstGeom prst="line">
                  <a:avLst/>
                </a:prstGeom>
                <a:ln w="19050">
                  <a:solidFill>
                    <a:srgbClr val="6161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DF85D8BA-CDAA-B1C2-F09F-4120895C640C}"/>
                    </a:ext>
                  </a:extLst>
                </p:cNvPr>
                <p:cNvCxnSpPr>
                  <a:cxnSpLocks/>
                  <a:stCxn id="18" idx="6"/>
                  <a:endCxn id="21" idx="2"/>
                </p:cNvCxnSpPr>
                <p:nvPr/>
              </p:nvCxnSpPr>
              <p:spPr>
                <a:xfrm>
                  <a:off x="3375934" y="2269854"/>
                  <a:ext cx="127906" cy="0"/>
                </a:xfrm>
                <a:prstGeom prst="line">
                  <a:avLst/>
                </a:prstGeom>
                <a:ln w="19050">
                  <a:solidFill>
                    <a:srgbClr val="6161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Connector 29">
                  <a:extLst>
                    <a:ext uri="{FF2B5EF4-FFF2-40B4-BE49-F238E27FC236}">
                      <a16:creationId xmlns:a16="http://schemas.microsoft.com/office/drawing/2014/main" id="{43D79D24-6E1D-BD4F-DD12-B2E7C95D1FE6}"/>
                    </a:ext>
                  </a:extLst>
                </p:cNvPr>
                <p:cNvCxnSpPr>
                  <a:cxnSpLocks/>
                  <a:stCxn id="18" idx="6"/>
                  <a:endCxn id="22" idx="2"/>
                </p:cNvCxnSpPr>
                <p:nvPr/>
              </p:nvCxnSpPr>
              <p:spPr>
                <a:xfrm>
                  <a:off x="3375934" y="2269854"/>
                  <a:ext cx="127906" cy="265846"/>
                </a:xfrm>
                <a:prstGeom prst="line">
                  <a:avLst/>
                </a:prstGeom>
                <a:ln w="19050">
                  <a:solidFill>
                    <a:srgbClr val="6161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657DE4FC-BB70-4A15-4724-B3194114F2FB}"/>
                    </a:ext>
                  </a:extLst>
                </p:cNvPr>
                <p:cNvCxnSpPr>
                  <a:cxnSpLocks/>
                  <a:stCxn id="19" idx="6"/>
                  <a:endCxn id="20" idx="2"/>
                </p:cNvCxnSpPr>
                <p:nvPr/>
              </p:nvCxnSpPr>
              <p:spPr>
                <a:xfrm flipV="1">
                  <a:off x="3375934" y="2002018"/>
                  <a:ext cx="127906" cy="533682"/>
                </a:xfrm>
                <a:prstGeom prst="line">
                  <a:avLst/>
                </a:prstGeom>
                <a:ln w="19050">
                  <a:solidFill>
                    <a:srgbClr val="6161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E8B8D207-B5D9-1D27-ED06-76A114EF885E}"/>
                    </a:ext>
                  </a:extLst>
                </p:cNvPr>
                <p:cNvCxnSpPr>
                  <a:cxnSpLocks/>
                  <a:stCxn id="19" idx="6"/>
                  <a:endCxn id="21" idx="2"/>
                </p:cNvCxnSpPr>
                <p:nvPr/>
              </p:nvCxnSpPr>
              <p:spPr>
                <a:xfrm flipV="1">
                  <a:off x="3375934" y="2269854"/>
                  <a:ext cx="127906" cy="265846"/>
                </a:xfrm>
                <a:prstGeom prst="line">
                  <a:avLst/>
                </a:prstGeom>
                <a:ln w="19050">
                  <a:solidFill>
                    <a:srgbClr val="6161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F54DBA99-08EC-B25A-D94E-BA882481555D}"/>
                    </a:ext>
                  </a:extLst>
                </p:cNvPr>
                <p:cNvCxnSpPr>
                  <a:cxnSpLocks/>
                  <a:stCxn id="19" idx="6"/>
                  <a:endCxn id="22" idx="2"/>
                </p:cNvCxnSpPr>
                <p:nvPr/>
              </p:nvCxnSpPr>
              <p:spPr>
                <a:xfrm>
                  <a:off x="3375934" y="2535700"/>
                  <a:ext cx="127906" cy="0"/>
                </a:xfrm>
                <a:prstGeom prst="line">
                  <a:avLst/>
                </a:prstGeom>
                <a:ln w="19050">
                  <a:solidFill>
                    <a:srgbClr val="6161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95DF9EE5-EEC3-C406-0979-E6FEDC2B6731}"/>
                    </a:ext>
                  </a:extLst>
                </p:cNvPr>
                <p:cNvCxnSpPr>
                  <a:cxnSpLocks/>
                  <a:stCxn id="20" idx="6"/>
                  <a:endCxn id="23" idx="2"/>
                </p:cNvCxnSpPr>
                <p:nvPr/>
              </p:nvCxnSpPr>
              <p:spPr>
                <a:xfrm>
                  <a:off x="3654880" y="2002018"/>
                  <a:ext cx="91620" cy="116796"/>
                </a:xfrm>
                <a:prstGeom prst="line">
                  <a:avLst/>
                </a:prstGeom>
                <a:ln w="19050">
                  <a:solidFill>
                    <a:srgbClr val="6161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4C936B71-5B61-5AFD-4281-C6DBD7D5A077}"/>
                    </a:ext>
                  </a:extLst>
                </p:cNvPr>
                <p:cNvCxnSpPr>
                  <a:cxnSpLocks/>
                  <a:stCxn id="20" idx="6"/>
                  <a:endCxn id="24" idx="2"/>
                </p:cNvCxnSpPr>
                <p:nvPr/>
              </p:nvCxnSpPr>
              <p:spPr>
                <a:xfrm>
                  <a:off x="3654880" y="2002018"/>
                  <a:ext cx="91620" cy="384632"/>
                </a:xfrm>
                <a:prstGeom prst="line">
                  <a:avLst/>
                </a:prstGeom>
                <a:ln w="19050">
                  <a:solidFill>
                    <a:srgbClr val="6161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3660C7AB-A933-EEC1-9594-730BA5604047}"/>
                    </a:ext>
                  </a:extLst>
                </p:cNvPr>
                <p:cNvCxnSpPr>
                  <a:cxnSpLocks/>
                  <a:stCxn id="21" idx="6"/>
                  <a:endCxn id="23" idx="2"/>
                </p:cNvCxnSpPr>
                <p:nvPr/>
              </p:nvCxnSpPr>
              <p:spPr>
                <a:xfrm flipV="1">
                  <a:off x="3654880" y="2118814"/>
                  <a:ext cx="91620" cy="151040"/>
                </a:xfrm>
                <a:prstGeom prst="line">
                  <a:avLst/>
                </a:prstGeom>
                <a:ln w="19050">
                  <a:solidFill>
                    <a:srgbClr val="6161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406F4BDB-B487-1574-A92B-CCADD107E6EA}"/>
                    </a:ext>
                  </a:extLst>
                </p:cNvPr>
                <p:cNvCxnSpPr>
                  <a:cxnSpLocks/>
                  <a:stCxn id="21" idx="6"/>
                  <a:endCxn id="24" idx="2"/>
                </p:cNvCxnSpPr>
                <p:nvPr/>
              </p:nvCxnSpPr>
              <p:spPr>
                <a:xfrm>
                  <a:off x="3654880" y="2269854"/>
                  <a:ext cx="91620" cy="116796"/>
                </a:xfrm>
                <a:prstGeom prst="line">
                  <a:avLst/>
                </a:prstGeom>
                <a:ln w="19050">
                  <a:solidFill>
                    <a:srgbClr val="6161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>
                  <a:extLst>
                    <a:ext uri="{FF2B5EF4-FFF2-40B4-BE49-F238E27FC236}">
                      <a16:creationId xmlns:a16="http://schemas.microsoft.com/office/drawing/2014/main" id="{EE2BC9A7-44E8-C49E-3588-E71577FEDC41}"/>
                    </a:ext>
                  </a:extLst>
                </p:cNvPr>
                <p:cNvCxnSpPr>
                  <a:cxnSpLocks/>
                  <a:stCxn id="24" idx="2"/>
                  <a:endCxn id="22" idx="6"/>
                </p:cNvCxnSpPr>
                <p:nvPr/>
              </p:nvCxnSpPr>
              <p:spPr>
                <a:xfrm flipH="1">
                  <a:off x="3654880" y="2386650"/>
                  <a:ext cx="91620" cy="149050"/>
                </a:xfrm>
                <a:prstGeom prst="line">
                  <a:avLst/>
                </a:prstGeom>
                <a:ln w="19050">
                  <a:solidFill>
                    <a:srgbClr val="6161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FA68E394-1E9C-849B-87A3-BCA391E1B90A}"/>
                    </a:ext>
                  </a:extLst>
                </p:cNvPr>
                <p:cNvCxnSpPr>
                  <a:cxnSpLocks/>
                  <a:stCxn id="22" idx="6"/>
                  <a:endCxn id="23" idx="2"/>
                </p:cNvCxnSpPr>
                <p:nvPr/>
              </p:nvCxnSpPr>
              <p:spPr>
                <a:xfrm flipV="1">
                  <a:off x="3654880" y="2118814"/>
                  <a:ext cx="91620" cy="416886"/>
                </a:xfrm>
                <a:prstGeom prst="line">
                  <a:avLst/>
                </a:prstGeom>
                <a:solidFill>
                  <a:srgbClr val="616161"/>
                </a:solidFill>
                <a:ln w="19050">
                  <a:solidFill>
                    <a:srgbClr val="61616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58693766-BE45-E0F0-EAE8-69A6449F992B}"/>
                      </a:ext>
                    </a:extLst>
                  </p:cNvPr>
                  <p:cNvSpPr txBox="1"/>
                  <p:nvPr/>
                </p:nvSpPr>
                <p:spPr>
                  <a:xfrm>
                    <a:off x="5366455" y="2221984"/>
                    <a:ext cx="2625540" cy="393121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>
                        <a:solidFill>
                          <a:srgbClr val="61616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Neural Network</a:t>
                    </a:r>
                    <a:r>
                      <a:rPr lang="en-US" dirty="0">
                        <a:solidFill>
                          <a:srgbClr val="616161"/>
                        </a:solidFill>
                        <a:cs typeface="Times New Roman" panose="02020603050405020304" pitchFamily="18" charset="0"/>
                      </a:rPr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i="1">
                                <a:solidFill>
                                  <a:srgbClr val="61616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61616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𝜑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61616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solidFill>
                                      <a:srgbClr val="61616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61616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a14:m>
                    <a:endParaRPr lang="en-US" b="1" dirty="0">
                      <a:solidFill>
                        <a:srgbClr val="616161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58693766-BE45-E0F0-EAE8-69A6449F99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66455" y="2221984"/>
                    <a:ext cx="2625540" cy="39312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7692" b="-1692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8562733-87E0-D8CE-934A-F98222CCC4D1}"/>
                </a:ext>
              </a:extLst>
            </p:cNvPr>
            <p:cNvCxnSpPr>
              <a:cxnSpLocks/>
              <a:stCxn id="8" idx="3"/>
            </p:cNvCxnSpPr>
            <p:nvPr/>
          </p:nvCxnSpPr>
          <p:spPr>
            <a:xfrm flipV="1">
              <a:off x="5830500" y="2082135"/>
              <a:ext cx="643104" cy="237546"/>
            </a:xfrm>
            <a:prstGeom prst="straightConnector1">
              <a:avLst/>
            </a:prstGeom>
            <a:ln w="38100">
              <a:solidFill>
                <a:srgbClr val="A6CAEC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936E46BA-E96A-F3BF-EBA8-EFDF703F81BD}"/>
                </a:ext>
              </a:extLst>
            </p:cNvPr>
            <p:cNvCxnSpPr>
              <a:cxnSpLocks/>
            </p:cNvCxnSpPr>
            <p:nvPr/>
          </p:nvCxnSpPr>
          <p:spPr>
            <a:xfrm>
              <a:off x="8165757" y="2441051"/>
              <a:ext cx="0" cy="554793"/>
            </a:xfrm>
            <a:prstGeom prst="straightConnector1">
              <a:avLst/>
            </a:prstGeom>
            <a:ln w="38100">
              <a:solidFill>
                <a:srgbClr val="A6CAEC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685B9F1F-D3E3-39EA-827A-5F42F4CA38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6057" y="3284178"/>
              <a:ext cx="435664" cy="0"/>
            </a:xfrm>
            <a:prstGeom prst="straightConnector1">
              <a:avLst/>
            </a:prstGeom>
            <a:ln w="38100">
              <a:solidFill>
                <a:srgbClr val="A6CAEC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12C5A249-A530-C569-C71D-24BBBE4ACB85}"/>
                    </a:ext>
                  </a:extLst>
                </p:cNvPr>
                <p:cNvSpPr txBox="1"/>
                <p:nvPr/>
              </p:nvSpPr>
              <p:spPr>
                <a:xfrm>
                  <a:off x="2968909" y="2966981"/>
                  <a:ext cx="2563972" cy="66826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00206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Hidden State:</a:t>
                  </a:r>
                </a:p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=−0.69,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=−1.8</m:t>
                      </m:r>
                    </m:oMath>
                  </a14:m>
                  <a:r>
                    <a:rPr lang="en-US" dirty="0">
                      <a:solidFill>
                        <a:srgbClr val="002060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4</a:t>
                  </a:r>
                </a:p>
              </p:txBody>
            </p:sp>
          </mc:Choice>
          <mc:Fallback xmlns=""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12C5A249-A530-C569-C71D-24BBBE4ACB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68909" y="2966981"/>
                  <a:ext cx="2563972" cy="668260"/>
                </a:xfrm>
                <a:prstGeom prst="rect">
                  <a:avLst/>
                </a:prstGeom>
                <a:blipFill>
                  <a:blip r:embed="rId7"/>
                  <a:stretch>
                    <a:fillRect l="-2143" t="-5505" r="-1190" b="-110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4A82604C-24B4-7463-33C2-8BB86BDE70F0}"/>
                </a:ext>
              </a:extLst>
            </p:cNvPr>
            <p:cNvCxnSpPr>
              <a:cxnSpLocks/>
            </p:cNvCxnSpPr>
            <p:nvPr/>
          </p:nvCxnSpPr>
          <p:spPr>
            <a:xfrm>
              <a:off x="8165757" y="3581304"/>
              <a:ext cx="0" cy="618392"/>
            </a:xfrm>
            <a:prstGeom prst="straightConnector1">
              <a:avLst/>
            </a:prstGeom>
            <a:ln w="38100">
              <a:solidFill>
                <a:srgbClr val="A6CAEC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5F90224D-3F5C-8A3E-DAD1-6E229B6130D0}"/>
                </a:ext>
              </a:extLst>
            </p:cNvPr>
            <p:cNvCxnSpPr>
              <a:cxnSpLocks/>
            </p:cNvCxnSpPr>
            <p:nvPr/>
          </p:nvCxnSpPr>
          <p:spPr>
            <a:xfrm>
              <a:off x="4313792" y="3581304"/>
              <a:ext cx="0" cy="618392"/>
            </a:xfrm>
            <a:prstGeom prst="straightConnector1">
              <a:avLst/>
            </a:prstGeom>
            <a:ln w="38100">
              <a:solidFill>
                <a:srgbClr val="A6CAEC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0E08F1B1-0C56-FD31-2094-4DDDFCB61048}"/>
                </a:ext>
              </a:extLst>
            </p:cNvPr>
            <p:cNvGrpSpPr/>
            <p:nvPr/>
          </p:nvGrpSpPr>
          <p:grpSpPr>
            <a:xfrm>
              <a:off x="3460462" y="4252183"/>
              <a:ext cx="5734423" cy="986780"/>
              <a:chOff x="2370667" y="4426237"/>
              <a:chExt cx="5734423" cy="986780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1738F28C-D612-2994-A5D8-0C0070903815}"/>
                  </a:ext>
                </a:extLst>
              </p:cNvPr>
              <p:cNvGrpSpPr/>
              <p:nvPr/>
            </p:nvGrpSpPr>
            <p:grpSpPr>
              <a:xfrm>
                <a:off x="2441326" y="4426237"/>
                <a:ext cx="5538030" cy="965008"/>
                <a:chOff x="1998682" y="4622294"/>
                <a:chExt cx="5538030" cy="96500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7" name="TextBox 76">
                      <a:extLst>
                        <a:ext uri="{FF2B5EF4-FFF2-40B4-BE49-F238E27FC236}">
                          <a16:creationId xmlns:a16="http://schemas.microsoft.com/office/drawing/2014/main" id="{A1101296-8325-9B54-8834-D81AB0A8CD7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98682" y="4805357"/>
                      <a:ext cx="2595904" cy="646331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b="1" dirty="0">
                          <a:solidFill>
                            <a:srgbClr val="61616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Update Continuous Var:</a:t>
                      </a:r>
                    </a:p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acc>
                                <m:accPr>
                                  <m:chr m:val="̅"/>
                                  <m:ctrlP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=−1.83</m:t>
                          </m:r>
                        </m:oMath>
                      </a14:m>
                      <a:r>
                        <a:rPr lang="en-US" dirty="0">
                          <a:solidFill>
                            <a:srgbClr val="00206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p:txBody>
                </p:sp>
              </mc:Choice>
              <mc:Fallback xmlns="">
                <p:sp>
                  <p:nvSpPr>
                    <p:cNvPr id="77" name="TextBox 76">
                      <a:extLst>
                        <a:ext uri="{FF2B5EF4-FFF2-40B4-BE49-F238E27FC236}">
                          <a16:creationId xmlns:a16="http://schemas.microsoft.com/office/drawing/2014/main" id="{A1101296-8325-9B54-8834-D81AB0A8CD7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98682" y="4805357"/>
                      <a:ext cx="2595904" cy="646331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113" t="-4717" r="-117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78" name="TextBox 77">
                      <a:extLst>
                        <a:ext uri="{FF2B5EF4-FFF2-40B4-BE49-F238E27FC236}">
                          <a16:creationId xmlns:a16="http://schemas.microsoft.com/office/drawing/2014/main" id="{C0D3AFD7-64DF-DD68-D86B-FAAA7524C04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97087" y="4622294"/>
                      <a:ext cx="2839625" cy="965008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b="1" dirty="0">
                          <a:solidFill>
                            <a:srgbClr val="61616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Round Integer Var:</a:t>
                      </a:r>
                    </a:p>
                    <a:p>
                      <a14:m>
                        <m:oMath xmlns:m="http://schemas.openxmlformats.org/officeDocument/2006/math"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𝑣</m:t>
                          </m:r>
                          <m:r>
                            <a:rPr lang="en-US" i="1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i="1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206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Sigmoid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solidFill>
                                        <a:srgbClr val="00206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solidFill>
                                            <a:srgbClr val="002060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oMath>
                      </a14:m>
                      <a:r>
                        <a:rPr lang="en-US" dirty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a:t>=0.14</a:t>
                      </a:r>
                    </a:p>
                    <a:p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̅"/>
                                <m:ctrlP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e>
                            </m:acc>
                            <m:r>
                              <a:rPr lang="en-US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d>
                              <m:dPr>
                                <m:begChr m:val="⌊"/>
                                <m:endChr m:val="⌋"/>
                                <m:ctrlP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&lt;</m:t>
                            </m:r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acc>
                              <m:accPr>
                                <m:chr m:val="̂"/>
                                <m:ctrlP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acc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y</m:t>
                                </m:r>
                              </m:e>
                            </m:acc>
                            <m:r>
                              <a:rPr lang="en-US" i="1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d>
                              <m:dPr>
                                <m:begChr m:val="⌊"/>
                                <m:endChr m:val="⌋"/>
                                <m:ctrlPr>
                                  <a:rPr lang="en-US" i="1">
                                    <a:solidFill>
                                      <a:srgbClr val="002060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̅"/>
                                    <m:ctrlPr>
                                      <a:rPr lang="en-US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>
                                        <a:solidFill>
                                          <a:srgbClr val="002060"/>
                                        </a:solidFill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b="0" i="1" smtClean="0">
                                <a:solidFill>
                                  <a:srgbClr val="00206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=3</m:t>
                            </m:r>
                          </m:oMath>
                        </m:oMathPara>
                      </a14:m>
                      <a:endParaRPr lang="en-US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endParaRPr>
                    </a:p>
                  </p:txBody>
                </p:sp>
              </mc:Choice>
              <mc:Fallback>
                <p:sp>
                  <p:nvSpPr>
                    <p:cNvPr id="78" name="TextBox 77">
                      <a:extLst>
                        <a:ext uri="{FF2B5EF4-FFF2-40B4-BE49-F238E27FC236}">
                          <a16:creationId xmlns:a16="http://schemas.microsoft.com/office/drawing/2014/main" id="{C0D3AFD7-64DF-DD68-D86B-FAAA7524C04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97087" y="4622294"/>
                      <a:ext cx="2839625" cy="965008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1717" t="-3145" b="-251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17DE276C-4101-529F-D5C0-EBEA803091B3}"/>
                  </a:ext>
                </a:extLst>
              </p:cNvPr>
              <p:cNvSpPr/>
              <p:nvPr/>
            </p:nvSpPr>
            <p:spPr>
              <a:xfrm>
                <a:off x="2370667" y="4451915"/>
                <a:ext cx="5734423" cy="961102"/>
              </a:xfrm>
              <a:prstGeom prst="rect">
                <a:avLst/>
              </a:prstGeom>
              <a:noFill/>
              <a:ln w="28575">
                <a:solidFill>
                  <a:srgbClr val="61616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FD373257-F4F7-B861-F6CE-5DBCF5BAAE95}"/>
                </a:ext>
              </a:extLst>
            </p:cNvPr>
            <p:cNvCxnSpPr>
              <a:cxnSpLocks/>
            </p:cNvCxnSpPr>
            <p:nvPr/>
          </p:nvCxnSpPr>
          <p:spPr>
            <a:xfrm>
              <a:off x="6152351" y="5296602"/>
              <a:ext cx="0" cy="356694"/>
            </a:xfrm>
            <a:prstGeom prst="straightConnector1">
              <a:avLst/>
            </a:prstGeom>
            <a:ln w="38100">
              <a:solidFill>
                <a:srgbClr val="A6CAEC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96DC20E4-5767-3BA6-B826-239B71764BD3}"/>
                    </a:ext>
                  </a:extLst>
                </p:cNvPr>
                <p:cNvSpPr txBox="1"/>
                <p:nvPr/>
              </p:nvSpPr>
              <p:spPr>
                <a:xfrm>
                  <a:off x="4462821" y="5735792"/>
                  <a:ext cx="3533409" cy="391646"/>
                </a:xfrm>
                <a:prstGeom prst="rect">
                  <a:avLst/>
                </a:prstGeom>
                <a:solidFill>
                  <a:srgbClr val="61616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FFFFF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</a:t>
                  </a:r>
                  <a:r>
                    <a:rPr lang="en-US" altLang="zh-CN" b="1" dirty="0">
                      <a:solidFill>
                        <a:srgbClr val="FFFFF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oss Function</a:t>
                  </a:r>
                  <a:r>
                    <a:rPr lang="en-US" b="1" dirty="0">
                      <a:solidFill>
                        <a:srgbClr val="FFFFFF"/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O</m:t>
                          </m:r>
                          <m:r>
                            <a:rPr lang="en-US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𝑏𝑗</m:t>
                          </m:r>
                        </m:sub>
                      </m:sSub>
                      <m:r>
                        <a:rPr lang="en-US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𝜆</m:t>
                      </m:r>
                      <m:r>
                        <a:rPr lang="en-US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𝑃𝑒𝑛𝑎𝑙𝑡𝑦</m:t>
                          </m:r>
                        </m:sub>
                      </m:sSub>
                    </m:oMath>
                  </a14:m>
                  <a:endParaRPr lang="en-US" dirty="0">
                    <a:solidFill>
                      <a:srgbClr val="FFFF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96DC20E4-5767-3BA6-B826-239B71764B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2821" y="5735792"/>
                  <a:ext cx="3533409" cy="391646"/>
                </a:xfrm>
                <a:prstGeom prst="rect">
                  <a:avLst/>
                </a:prstGeom>
                <a:blipFill>
                  <a:blip r:embed="rId10"/>
                  <a:stretch>
                    <a:fillRect l="-1554" t="-9375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189994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88</TotalTime>
  <Words>190</Words>
  <Application>Microsoft Office PowerPoint</Application>
  <PresentationFormat>Custom</PresentationFormat>
  <Paragraphs>29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Cambria Math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Bo Tang</dc:creator>
  <cp:lastModifiedBy>Bo Tang</cp:lastModifiedBy>
  <cp:revision>1</cp:revision>
  <dcterms:created xsi:type="dcterms:W3CDTF">2024-10-01T05:08:22Z</dcterms:created>
  <dcterms:modified xsi:type="dcterms:W3CDTF">2024-10-01T07:06:22Z</dcterms:modified>
</cp:coreProperties>
</file>