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</p:sldIdLst>
  <p:sldSz cx="11430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55FEBD-D1E0-4C9A-9C1D-7269BB420109}" v="1" dt="2025-02-24T02:18:08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0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B555FEBD-D1E0-4C9A-9C1D-7269BB420109}"/>
    <pc:docChg chg="modSld">
      <pc:chgData name="Bo Tang" userId="332dbdf67b1791cd" providerId="LiveId" clId="{B555FEBD-D1E0-4C9A-9C1D-7269BB420109}" dt="2025-02-24T02:18:08.571" v="0" actId="207"/>
      <pc:docMkLst>
        <pc:docMk/>
      </pc:docMkLst>
      <pc:sldChg chg="modSp">
        <pc:chgData name="Bo Tang" userId="332dbdf67b1791cd" providerId="LiveId" clId="{B555FEBD-D1E0-4C9A-9C1D-7269BB420109}" dt="2025-02-24T02:18:08.571" v="0" actId="207"/>
        <pc:sldMkLst>
          <pc:docMk/>
          <pc:sldMk cId="3536482602" sldId="256"/>
        </pc:sldMkLst>
        <pc:spChg chg="mod">
          <ac:chgData name="Bo Tang" userId="332dbdf67b1791cd" providerId="LiveId" clId="{B555FEBD-D1E0-4C9A-9C1D-7269BB420109}" dt="2025-02-24T02:18:08.571" v="0" actId="207"/>
          <ac:spMkLst>
            <pc:docMk/>
            <pc:sldMk cId="3536482602" sldId="256"/>
            <ac:spMk id="14" creationId="{DAB26CEC-D500-F3BF-6001-34209824AFEE}"/>
          </ac:spMkLst>
        </pc:spChg>
      </pc:sldChg>
    </pc:docChg>
  </pc:docChgLst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</pc:sldChg>
    </pc:docChg>
  </pc:docChgLst>
  <pc:docChgLst>
    <pc:chgData name="Bo Tang" userId="332dbdf67b1791cd" providerId="LiveId" clId="{76DAB5B4-E7E7-4642-AA4E-8A875959D387}"/>
    <pc:docChg chg="undo redo custSel modSld modMainMaster">
      <pc:chgData name="Bo Tang" userId="332dbdf67b1791cd" providerId="LiveId" clId="{76DAB5B4-E7E7-4642-AA4E-8A875959D387}" dt="2025-02-05T11:23:24.378" v="280" actId="1036"/>
      <pc:docMkLst>
        <pc:docMk/>
      </pc:docMkLst>
      <pc:sldChg chg="addSp delSp modSp mod">
        <pc:chgData name="Bo Tang" userId="332dbdf67b1791cd" providerId="LiveId" clId="{76DAB5B4-E7E7-4642-AA4E-8A875959D387}" dt="2025-02-05T11:23:24.378" v="280" actId="1036"/>
        <pc:sldMkLst>
          <pc:docMk/>
          <pc:sldMk cId="3536482602" sldId="256"/>
        </pc:sldMkLst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3" creationId="{62DB3517-4D44-2E23-28D8-52C88632A39C}"/>
          </ac:spMkLst>
        </pc:spChg>
        <pc:spChg chg="mod topLvl">
          <ac:chgData name="Bo Tang" userId="332dbdf67b1791cd" providerId="LiveId" clId="{76DAB5B4-E7E7-4642-AA4E-8A875959D387}" dt="2025-02-05T11:20:56.707" v="228" actId="164"/>
          <ac:spMkLst>
            <pc:docMk/>
            <pc:sldMk cId="3536482602" sldId="256"/>
            <ac:spMk id="14" creationId="{DAB26CEC-D500-F3BF-6001-34209824AFEE}"/>
          </ac:spMkLst>
        </pc:spChg>
        <pc:spChg chg="mod">
          <ac:chgData name="Bo Tang" userId="332dbdf67b1791cd" providerId="LiveId" clId="{76DAB5B4-E7E7-4642-AA4E-8A875959D387}" dt="2025-02-05T11:20:23.352" v="219" actId="165"/>
          <ac:spMkLst>
            <pc:docMk/>
            <pc:sldMk cId="3536482602" sldId="256"/>
            <ac:spMk id="18" creationId="{67F35AA5-8CC0-A0D9-1600-98F00E89B0B4}"/>
          </ac:spMkLst>
        </pc:spChg>
        <pc:spChg chg="mod">
          <ac:chgData name="Bo Tang" userId="332dbdf67b1791cd" providerId="LiveId" clId="{76DAB5B4-E7E7-4642-AA4E-8A875959D387}" dt="2025-02-05T11:20:23.352" v="219" actId="165"/>
          <ac:spMkLst>
            <pc:docMk/>
            <pc:sldMk cId="3536482602" sldId="256"/>
            <ac:spMk id="20" creationId="{D2619AC4-CAE9-AD20-AD45-8F64CFBFD763}"/>
          </ac:spMkLst>
        </pc:spChg>
        <pc:spChg chg="mod">
          <ac:chgData name="Bo Tang" userId="332dbdf67b1791cd" providerId="LiveId" clId="{76DAB5B4-E7E7-4642-AA4E-8A875959D387}" dt="2025-02-05T11:20:23.352" v="219" actId="165"/>
          <ac:spMkLst>
            <pc:docMk/>
            <pc:sldMk cId="3536482602" sldId="256"/>
            <ac:spMk id="49" creationId="{F4640410-8B72-F59B-2AAD-D78A57511A92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59" creationId="{A487E464-886B-CDAE-7367-2270A2F10027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26" creationId="{B589FD12-6D60-65EE-923A-0D8205F0ED9F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41" creationId="{C65A18C7-4AB0-E1F2-2E40-A1BB10E86923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4" creationId="{E713A477-BA1B-30FF-70B2-04EEFFD2257D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5" creationId="{16113775-2681-30E8-1679-67E5A37FD557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6" creationId="{6DDB2D33-6ED7-7381-96B9-630ED872D830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7" creationId="{1DCBEBB0-1CA8-79A5-CDE7-6A935E9C1113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49" creationId="{5BCE4B42-FFD5-926F-3B45-7185151E1630}"/>
          </ac:spMkLst>
        </pc:spChg>
        <pc:spChg chg="mod">
          <ac:chgData name="Bo Tang" userId="332dbdf67b1791cd" providerId="LiveId" clId="{76DAB5B4-E7E7-4642-AA4E-8A875959D387}" dt="2025-02-05T11:07:17.566" v="69"/>
          <ac:spMkLst>
            <pc:docMk/>
            <pc:sldMk cId="3536482602" sldId="256"/>
            <ac:spMk id="1050" creationId="{627186BE-6676-5759-EE77-105B6B4B9346}"/>
          </ac:spMkLst>
        </pc:spChg>
        <pc:spChg chg="mod">
          <ac:chgData name="Bo Tang" userId="332dbdf67b1791cd" providerId="LiveId" clId="{76DAB5B4-E7E7-4642-AA4E-8A875959D387}" dt="2025-02-05T11:11:02.910" v="118" actId="1076"/>
          <ac:spMkLst>
            <pc:docMk/>
            <pc:sldMk cId="3536482602" sldId="256"/>
            <ac:spMk id="1075" creationId="{F450D994-6C99-CAB7-E8C6-5AD3E3779AD9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77" creationId="{4C17154C-AAD3-51D5-43C3-3092BC2B0700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84" creationId="{31608A6F-7B9A-C50E-D30D-BB731F4F461E}"/>
          </ac:spMkLst>
        </pc:spChg>
        <pc:spChg chg="mod">
          <ac:chgData name="Bo Tang" userId="332dbdf67b1791cd" providerId="LiveId" clId="{76DAB5B4-E7E7-4642-AA4E-8A875959D387}" dt="2025-02-05T11:07:37.682" v="73"/>
          <ac:spMkLst>
            <pc:docMk/>
            <pc:sldMk cId="3536482602" sldId="256"/>
            <ac:spMk id="1085" creationId="{4C7B5BD4-A6CD-4DA0-F7EF-A13CD101396B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088" creationId="{09FA8412-F838-BE59-F4BB-57B154DFCAF7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90" creationId="{264FC010-3D23-75A9-8E8E-CCB84F708A87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091" creationId="{3667847B-21D8-3946-8A17-CAD8DB909A12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092" creationId="{DAFFBC8F-3750-DB2B-08C0-B1838E4FA20E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100" creationId="{EFF81A75-E011-A535-135F-2EAA52EC2488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103" creationId="{426C67EF-E010-DB4A-8A73-C061713DA562}"/>
          </ac:spMkLst>
        </pc:spChg>
        <pc:spChg chg="mod">
          <ac:chgData name="Bo Tang" userId="332dbdf67b1791cd" providerId="LiveId" clId="{76DAB5B4-E7E7-4642-AA4E-8A875959D387}" dt="2025-02-05T11:07:37.682" v="73"/>
          <ac:spMkLst>
            <pc:docMk/>
            <pc:sldMk cId="3536482602" sldId="256"/>
            <ac:spMk id="1104" creationId="{96FB3A95-150A-E567-5671-25E4A3A3865E}"/>
          </ac:spMkLst>
        </pc:spChg>
        <pc:spChg chg="mod">
          <ac:chgData name="Bo Tang" userId="332dbdf67b1791cd" providerId="LiveId" clId="{76DAB5B4-E7E7-4642-AA4E-8A875959D387}" dt="2025-02-05T11:13:02.239" v="130"/>
          <ac:spMkLst>
            <pc:docMk/>
            <pc:sldMk cId="3536482602" sldId="256"/>
            <ac:spMk id="1105" creationId="{D55BF45D-FFF4-1B05-BF38-A39519E89F2E}"/>
          </ac:spMkLst>
        </pc:spChg>
        <pc:spChg chg="mod topLvl">
          <ac:chgData name="Bo Tang" userId="332dbdf67b1791cd" providerId="LiveId" clId="{76DAB5B4-E7E7-4642-AA4E-8A875959D387}" dt="2025-02-05T11:15:52.854" v="174" actId="164"/>
          <ac:spMkLst>
            <pc:docMk/>
            <pc:sldMk cId="3536482602" sldId="256"/>
            <ac:spMk id="1111" creationId="{7ACFECC7-CC61-ACDF-E599-D8CD1C28BBF2}"/>
          </ac:spMkLst>
        </pc:spChg>
        <pc:spChg chg="mod">
          <ac:chgData name="Bo Tang" userId="332dbdf67b1791cd" providerId="LiveId" clId="{76DAB5B4-E7E7-4642-AA4E-8A875959D387}" dt="2025-02-05T11:15:36.799" v="170" actId="165"/>
          <ac:spMkLst>
            <pc:docMk/>
            <pc:sldMk cId="3536482602" sldId="256"/>
            <ac:spMk id="1113" creationId="{1B0E992A-37AE-80FC-BC51-D29FC9C86A80}"/>
          </ac:spMkLst>
        </pc:spChg>
        <pc:spChg chg="mod">
          <ac:chgData name="Bo Tang" userId="332dbdf67b1791cd" providerId="LiveId" clId="{76DAB5B4-E7E7-4642-AA4E-8A875959D387}" dt="2025-02-05T11:15:36.799" v="170" actId="165"/>
          <ac:spMkLst>
            <pc:docMk/>
            <pc:sldMk cId="3536482602" sldId="256"/>
            <ac:spMk id="1119" creationId="{DD2F850B-236B-A610-D323-305256BF83EC}"/>
          </ac:spMkLst>
        </pc:spChg>
        <pc:spChg chg="mod">
          <ac:chgData name="Bo Tang" userId="332dbdf67b1791cd" providerId="LiveId" clId="{76DAB5B4-E7E7-4642-AA4E-8A875959D387}" dt="2025-02-05T11:15:39.936" v="171" actId="14100"/>
          <ac:spMkLst>
            <pc:docMk/>
            <pc:sldMk cId="3536482602" sldId="256"/>
            <ac:spMk id="1120" creationId="{EA96B9EF-5313-BC73-D5B5-27184285DF35}"/>
          </ac:spMkLst>
        </pc:spChg>
        <pc:spChg chg="mod topLvl">
          <ac:chgData name="Bo Tang" userId="332dbdf67b1791cd" providerId="LiveId" clId="{76DAB5B4-E7E7-4642-AA4E-8A875959D387}" dt="2025-02-05T11:21:49.663" v="263" actId="164"/>
          <ac:spMkLst>
            <pc:docMk/>
            <pc:sldMk cId="3536482602" sldId="256"/>
            <ac:spMk id="1127" creationId="{FE90EDE7-3CA5-A37E-1071-597DA107774D}"/>
          </ac:spMkLst>
        </pc:spChg>
        <pc:spChg chg="mod">
          <ac:chgData name="Bo Tang" userId="332dbdf67b1791cd" providerId="LiveId" clId="{76DAB5B4-E7E7-4642-AA4E-8A875959D387}" dt="2025-02-05T11:21:49.663" v="263" actId="164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29" creationId="{760DA962-10EA-A521-07F4-58011AAE0CEC}"/>
          </ac:spMkLst>
        </pc:spChg>
        <pc:spChg chg="mod">
          <ac:chgData name="Bo Tang" userId="332dbdf67b1791cd" providerId="LiveId" clId="{76DAB5B4-E7E7-4642-AA4E-8A875959D387}" dt="2025-02-05T11:15:36.799" v="170" actId="165"/>
          <ac:spMkLst>
            <pc:docMk/>
            <pc:sldMk cId="3536482602" sldId="256"/>
            <ac:spMk id="1130" creationId="{8A01A6D5-0B5C-1CEC-25D0-B47B0A9A41DD}"/>
          </ac:spMkLst>
        </pc:spChg>
        <pc:spChg chg="mod topLvl">
          <ac:chgData name="Bo Tang" userId="332dbdf67b1791cd" providerId="LiveId" clId="{76DAB5B4-E7E7-4642-AA4E-8A875959D387}" dt="2025-02-05T11:21:49.663" v="263" actId="164"/>
          <ac:spMkLst>
            <pc:docMk/>
            <pc:sldMk cId="3536482602" sldId="256"/>
            <ac:spMk id="1131" creationId="{2B86C883-EB01-F505-EBDE-521A2F4B2D2A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32" creationId="{B3DD775E-B8C8-627C-0AC8-B0C1A2B1AF7F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44" creationId="{6699559D-EE9E-E51E-CF4E-1CC28D0EE366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47" creationId="{88BFDC95-24C0-7107-23F4-ED6DDB98F3B1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48" creationId="{76661797-C8BA-7FEE-6F8A-E807B240914D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50" creationId="{3B6FCC0B-183C-CB33-4655-12434F924C67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58" creationId="{8E61DEBF-845B-7802-DF4F-5D3B20912410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60" creationId="{BFA614B4-EF12-EAD4-F23C-6C49812AE6E4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69" creationId="{DE2161CF-D89E-AC88-D2E1-62FC3434162D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79" creationId="{9B4D4DC3-5811-22F8-EA2B-F3E66242B260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80" creationId="{8F08C448-37F9-852E-64EF-2A48DA215471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81" creationId="{C27AE84B-C48E-CD26-B491-F8B72AD05107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86" creationId="{2E49C2F6-687C-DE0F-4162-DB741A1EAE6F}"/>
          </ac:spMkLst>
        </pc:spChg>
        <pc:spChg chg="mod">
          <ac:chgData name="Bo Tang" userId="332dbdf67b1791cd" providerId="LiveId" clId="{76DAB5B4-E7E7-4642-AA4E-8A875959D387}" dt="2025-02-05T11:19:05.614" v="212"/>
          <ac:spMkLst>
            <pc:docMk/>
            <pc:sldMk cId="3536482602" sldId="256"/>
            <ac:spMk id="1187" creationId="{8ACADC5C-123B-800F-806C-3D85B6149C5B}"/>
          </ac:spMkLst>
        </pc:spChg>
        <pc:spChg chg="mod">
          <ac:chgData name="Bo Tang" userId="332dbdf67b1791cd" providerId="LiveId" clId="{76DAB5B4-E7E7-4642-AA4E-8A875959D387}" dt="2025-02-05T11:19:50.737" v="216"/>
          <ac:spMkLst>
            <pc:docMk/>
            <pc:sldMk cId="3536482602" sldId="256"/>
            <ac:spMk id="1190" creationId="{8ECAD8DB-C213-613B-9B63-3FA8EF8E231D}"/>
          </ac:spMkLst>
        </pc:spChg>
        <pc:spChg chg="mod">
          <ac:chgData name="Bo Tang" userId="332dbdf67b1791cd" providerId="LiveId" clId="{76DAB5B4-E7E7-4642-AA4E-8A875959D387}" dt="2025-02-05T11:21:24.547" v="258"/>
          <ac:spMkLst>
            <pc:docMk/>
            <pc:sldMk cId="3536482602" sldId="256"/>
            <ac:spMk id="1198" creationId="{DBFFC5B3-312E-0DC8-F90D-941C30AB1E40}"/>
          </ac:spMkLst>
        </pc:spChg>
        <pc:spChg chg="mod">
          <ac:chgData name="Bo Tang" userId="332dbdf67b1791cd" providerId="LiveId" clId="{76DAB5B4-E7E7-4642-AA4E-8A875959D387}" dt="2025-02-05T11:21:24.547" v="258"/>
          <ac:spMkLst>
            <pc:docMk/>
            <pc:sldMk cId="3536482602" sldId="256"/>
            <ac:spMk id="1200" creationId="{2824FA51-AEBB-95DD-BE25-C19D949EF31C}"/>
          </ac:spMkLst>
        </pc:spChg>
        <pc:spChg chg="mod">
          <ac:chgData name="Bo Tang" userId="332dbdf67b1791cd" providerId="LiveId" clId="{76DAB5B4-E7E7-4642-AA4E-8A875959D387}" dt="2025-02-05T11:21:24.547" v="258"/>
          <ac:spMkLst>
            <pc:docMk/>
            <pc:sldMk cId="3536482602" sldId="256"/>
            <ac:spMk id="1202" creationId="{FB61CC98-2398-BED9-366E-43091922963E}"/>
          </ac:spMkLst>
        </pc:spChg>
        <pc:grpChg chg="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4" creationId="{9ED2EBF4-A6DA-0944-431E-565D0E24A08E}"/>
          </ac:grpSpMkLst>
        </pc:grpChg>
        <pc:grpChg chg="mod topLvl">
          <ac:chgData name="Bo Tang" userId="332dbdf67b1791cd" providerId="LiveId" clId="{76DAB5B4-E7E7-4642-AA4E-8A875959D387}" dt="2025-02-05T11:20:56.707" v="228" actId="164"/>
          <ac:grpSpMkLst>
            <pc:docMk/>
            <pc:sldMk cId="3536482602" sldId="256"/>
            <ac:grpSpMk id="10" creationId="{D668A009-FB56-9BF4-6A1C-24E98E474747}"/>
          </ac:grpSpMkLst>
        </pc:grpChg>
        <pc:grpChg chg="add 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52" creationId="{17A82F3B-1352-76DB-4FA9-5A8F8CA9CF14}"/>
          </ac:grpSpMkLst>
        </pc:grpChg>
        <pc:grpChg chg="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071" creationId="{BA917BD0-3D65-E12D-C4B1-9CB8FAA59C2A}"/>
          </ac:grpSpMkLst>
        </pc:grpChg>
        <pc:grpChg chg="mod topLvl">
          <ac:chgData name="Bo Tang" userId="332dbdf67b1791cd" providerId="LiveId" clId="{76DAB5B4-E7E7-4642-AA4E-8A875959D387}" dt="2025-02-05T11:15:52.854" v="174" actId="164"/>
          <ac:grpSpMkLst>
            <pc:docMk/>
            <pc:sldMk cId="3536482602" sldId="256"/>
            <ac:grpSpMk id="1110" creationId="{47CF543A-3A34-14E5-0F33-59B58DFCAA49}"/>
          </ac:grpSpMkLst>
        </pc:grpChg>
        <pc:grpChg chg="mod">
          <ac:chgData name="Bo Tang" userId="332dbdf67b1791cd" providerId="LiveId" clId="{76DAB5B4-E7E7-4642-AA4E-8A875959D387}" dt="2025-02-05T11:15:36.799" v="170" actId="165"/>
          <ac:grpSpMkLst>
            <pc:docMk/>
            <pc:sldMk cId="3536482602" sldId="256"/>
            <ac:grpSpMk id="1116" creationId="{6F34DA69-908D-0C5C-6317-D0E94912BADE}"/>
          </ac:grpSpMkLst>
        </pc:grpChg>
        <pc:grpChg chg="mod">
          <ac:chgData name="Bo Tang" userId="332dbdf67b1791cd" providerId="LiveId" clId="{76DAB5B4-E7E7-4642-AA4E-8A875959D387}" dt="2025-02-05T11:18:53.595" v="211" actId="1076"/>
          <ac:grpSpMkLst>
            <pc:docMk/>
            <pc:sldMk cId="3536482602" sldId="256"/>
            <ac:grpSpMk id="1121" creationId="{1E684C22-7FB0-0095-6D7D-3E781CCB9DDE}"/>
          </ac:grpSpMkLst>
        </pc:grpChg>
        <pc:grpChg chg="mod">
          <ac:chgData name="Bo Tang" userId="332dbdf67b1791cd" providerId="LiveId" clId="{76DAB5B4-E7E7-4642-AA4E-8A875959D387}" dt="2025-02-05T11:18:53.595" v="211" actId="1076"/>
          <ac:grpSpMkLst>
            <pc:docMk/>
            <pc:sldMk cId="3536482602" sldId="256"/>
            <ac:grpSpMk id="1124" creationId="{4BDED34B-BE32-3AF1-FA0E-FB1E11E4865D}"/>
          </ac:grpSpMkLst>
        </pc:grpChg>
        <pc:grpChg chg="add 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139" creationId="{076D21AA-44AE-78BB-09DC-DD52BD98CD0C}"/>
          </ac:grpSpMkLst>
        </pc:grpChg>
        <pc:grpChg chg="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141" creationId="{A5157A3F-A22C-BB3C-A9A6-FA3E182B5B70}"/>
          </ac:grpSpMkLst>
        </pc:grpChg>
        <pc:grpChg chg="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188" creationId="{07D002D9-94DF-23FD-AEC8-0437F9975FC7}"/>
          </ac:grpSpMkLst>
        </pc:grpChg>
        <pc:grpChg chg="add mod">
          <ac:chgData name="Bo Tang" userId="332dbdf67b1791cd" providerId="LiveId" clId="{76DAB5B4-E7E7-4642-AA4E-8A875959D387}" dt="2025-02-05T11:21:49.663" v="263" actId="164"/>
          <ac:grpSpMkLst>
            <pc:docMk/>
            <pc:sldMk cId="3536482602" sldId="256"/>
            <ac:grpSpMk id="1192" creationId="{97E5D518-AE25-B11F-6A36-00D344DA2680}"/>
          </ac:grpSpMkLst>
        </pc:grpChg>
        <pc:grpChg chg="add mod">
          <ac:chgData name="Bo Tang" userId="332dbdf67b1791cd" providerId="LiveId" clId="{76DAB5B4-E7E7-4642-AA4E-8A875959D387}" dt="2025-02-05T11:21:28.601" v="259" actId="1076"/>
          <ac:grpSpMkLst>
            <pc:docMk/>
            <pc:sldMk cId="3536482602" sldId="256"/>
            <ac:grpSpMk id="1193" creationId="{6B8588D2-5D03-2BE2-E021-9D39D328E38D}"/>
          </ac:grpSpMkLst>
        </pc:grpChg>
        <pc:grpChg chg="mod">
          <ac:chgData name="Bo Tang" userId="332dbdf67b1791cd" providerId="LiveId" clId="{76DAB5B4-E7E7-4642-AA4E-8A875959D387}" dt="2025-02-05T11:21:24.547" v="258"/>
          <ac:grpSpMkLst>
            <pc:docMk/>
            <pc:sldMk cId="3536482602" sldId="256"/>
            <ac:grpSpMk id="1194" creationId="{F242C8F4-BB70-7688-5C2E-99550C0DA48E}"/>
          </ac:grpSpMkLst>
        </pc:grpChg>
        <pc:grpChg chg="mod">
          <ac:chgData name="Bo Tang" userId="332dbdf67b1791cd" providerId="LiveId" clId="{76DAB5B4-E7E7-4642-AA4E-8A875959D387}" dt="2025-02-05T11:21:24.547" v="258"/>
          <ac:grpSpMkLst>
            <pc:docMk/>
            <pc:sldMk cId="3536482602" sldId="256"/>
            <ac:grpSpMk id="1195" creationId="{E750D392-857F-AD66-0D8F-2EEEC3A6AD32}"/>
          </ac:grpSpMkLst>
        </pc:grpChg>
        <pc:grpChg chg="mod">
          <ac:chgData name="Bo Tang" userId="332dbdf67b1791cd" providerId="LiveId" clId="{76DAB5B4-E7E7-4642-AA4E-8A875959D387}" dt="2025-02-05T11:21:24.547" v="258"/>
          <ac:grpSpMkLst>
            <pc:docMk/>
            <pc:sldMk cId="3536482602" sldId="256"/>
            <ac:grpSpMk id="1196" creationId="{9F71F9B2-5856-B30B-8AAC-CF771A940E85}"/>
          </ac:grpSpMkLst>
        </pc:grpChg>
        <pc:grpChg chg="mod">
          <ac:chgData name="Bo Tang" userId="332dbdf67b1791cd" providerId="LiveId" clId="{76DAB5B4-E7E7-4642-AA4E-8A875959D387}" dt="2025-02-05T11:23:14.662" v="266" actId="1076"/>
          <ac:grpSpMkLst>
            <pc:docMk/>
            <pc:sldMk cId="3536482602" sldId="256"/>
            <ac:grpSpMk id="1203" creationId="{B49B40B2-56EC-320F-F1B4-D364BF68EE9F}"/>
          </ac:grpSpMkLst>
        </pc:grpChg>
        <pc:cxnChg chg="mod">
          <ac:chgData name="Bo Tang" userId="332dbdf67b1791cd" providerId="LiveId" clId="{76DAB5B4-E7E7-4642-AA4E-8A875959D387}" dt="2025-02-05T11:14:55.745" v="164" actId="14100"/>
          <ac:cxnSpMkLst>
            <pc:docMk/>
            <pc:sldMk cId="3536482602" sldId="256"/>
            <ac:cxnSpMk id="1118" creationId="{9DB238F9-C272-91D1-31FA-8C780BA83C1C}"/>
          </ac:cxnSpMkLst>
        </pc:cxnChg>
        <pc:cxnChg chg="mod">
          <ac:chgData name="Bo Tang" userId="332dbdf67b1791cd" providerId="LiveId" clId="{76DAB5B4-E7E7-4642-AA4E-8A875959D387}" dt="2025-02-05T11:15:12.478" v="166" actId="14100"/>
          <ac:cxnSpMkLst>
            <pc:docMk/>
            <pc:sldMk cId="3536482602" sldId="256"/>
            <ac:cxnSpMk id="1122" creationId="{850905DC-46D7-5831-B513-1C8C657A27B2}"/>
          </ac:cxnSpMkLst>
        </pc:cxnChg>
        <pc:cxnChg chg="mod">
          <ac:chgData name="Bo Tang" userId="332dbdf67b1791cd" providerId="LiveId" clId="{76DAB5B4-E7E7-4642-AA4E-8A875959D387}" dt="2025-02-05T11:16:38.330" v="180" actId="208"/>
          <ac:cxnSpMkLst>
            <pc:docMk/>
            <pc:sldMk cId="3536482602" sldId="256"/>
            <ac:cxnSpMk id="1123" creationId="{737EA470-8F6E-F458-5619-CDEB3EAA1C31}"/>
          </ac:cxnSpMkLst>
        </pc:cxnChg>
        <pc:cxnChg chg="mod">
          <ac:chgData name="Bo Tang" userId="332dbdf67b1791cd" providerId="LiveId" clId="{76DAB5B4-E7E7-4642-AA4E-8A875959D387}" dt="2025-02-05T11:16:42.440" v="181" actId="208"/>
          <ac:cxnSpMkLst>
            <pc:docMk/>
            <pc:sldMk cId="3536482602" sldId="256"/>
            <ac:cxnSpMk id="1126" creationId="{D59FFF34-10F7-6C4A-2F6F-C95EC37B5B47}"/>
          </ac:cxnSpMkLst>
        </pc:cxnChg>
        <pc:cxnChg chg="mod">
          <ac:chgData name="Bo Tang" userId="332dbdf67b1791cd" providerId="LiveId" clId="{76DAB5B4-E7E7-4642-AA4E-8A875959D387}" dt="2025-02-05T11:23:24.378" v="280" actId="1036"/>
          <ac:cxnSpMkLst>
            <pc:docMk/>
            <pc:sldMk cId="3536482602" sldId="256"/>
            <ac:cxnSpMk id="1191" creationId="{28016839-03DD-6C5F-0F3A-1695CD6E55F4}"/>
          </ac:cxnSpMkLst>
        </pc:cxnChg>
        <pc:cxnChg chg="mod">
          <ac:chgData name="Bo Tang" userId="332dbdf67b1791cd" providerId="LiveId" clId="{76DAB5B4-E7E7-4642-AA4E-8A875959D387}" dt="2025-02-05T11:21:24.547" v="258"/>
          <ac:cxnSpMkLst>
            <pc:docMk/>
            <pc:sldMk cId="3536482602" sldId="256"/>
            <ac:cxnSpMk id="1197" creationId="{6611B9AD-0E53-F297-11F2-AA89B922FD36}"/>
          </ac:cxnSpMkLst>
        </pc:cxnChg>
        <pc:cxnChg chg="mod">
          <ac:chgData name="Bo Tang" userId="332dbdf67b1791cd" providerId="LiveId" clId="{76DAB5B4-E7E7-4642-AA4E-8A875959D387}" dt="2025-02-05T11:21:24.547" v="258"/>
          <ac:cxnSpMkLst>
            <pc:docMk/>
            <pc:sldMk cId="3536482602" sldId="256"/>
            <ac:cxnSpMk id="1199" creationId="{2492D7D3-D192-16F0-E4FB-D26572FDB567}"/>
          </ac:cxnSpMkLst>
        </pc:cxnChg>
        <pc:cxnChg chg="mod">
          <ac:chgData name="Bo Tang" userId="332dbdf67b1791cd" providerId="LiveId" clId="{76DAB5B4-E7E7-4642-AA4E-8A875959D387}" dt="2025-02-05T11:21:24.547" v="258"/>
          <ac:cxnSpMkLst>
            <pc:docMk/>
            <pc:sldMk cId="3536482602" sldId="256"/>
            <ac:cxnSpMk id="1201" creationId="{1734922D-990A-7401-1ABC-BCCDB0D21AB5}"/>
          </ac:cxnSpMkLst>
        </pc:cxnChg>
      </pc:sldChg>
      <pc:sldMasterChg chg="modSp modSldLayout">
        <pc:chgData name="Bo Tang" userId="332dbdf67b1791cd" providerId="LiveId" clId="{76DAB5B4-E7E7-4642-AA4E-8A875959D387}" dt="2025-01-30T12:03:13.176" v="0"/>
        <pc:sldMasterMkLst>
          <pc:docMk/>
          <pc:sldMasterMk cId="3852789205" sldId="2147483792"/>
        </pc:sldMasterMkLst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1351876267" sldId="2147483793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4162802875" sldId="2147483795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4202783523" sldId="2147483796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513060492" sldId="2147483797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709426649" sldId="2147483800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559251478" sldId="2147483801"/>
          </pc:sldLayoutMkLst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272352918" sldId="2147483803"/>
          </pc:sldLayoutMkLst>
        </pc:sldLayoutChg>
      </pc:sldMasterChg>
      <pc:sldMasterChg chg="modSp modSldLayout">
        <pc:chgData name="Bo Tang" userId="332dbdf67b1791cd" providerId="LiveId" clId="{76DAB5B4-E7E7-4642-AA4E-8A875959D387}" dt="2025-02-05T11:09:45.212" v="99"/>
        <pc:sldMasterMkLst>
          <pc:docMk/>
          <pc:sldMasterMk cId="1734105047" sldId="2147483828"/>
        </pc:sldMasterMkLst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1073907107" sldId="2147483829"/>
          </pc:sldLayoutMkLst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4249323051" sldId="2147483831"/>
          </pc:sldLayoutMkLst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3578067221" sldId="2147483832"/>
          </pc:sldLayoutMkLst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3634077782" sldId="2147483833"/>
          </pc:sldLayoutMkLst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3224127767" sldId="2147483836"/>
          </pc:sldLayoutMkLst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2678218519" sldId="2147483837"/>
          </pc:sldLayoutMkLst>
        </pc:sldLayoutChg>
        <pc:sldLayoutChg chg="modSp">
          <pc:chgData name="Bo Tang" userId="332dbdf67b1791cd" providerId="LiveId" clId="{76DAB5B4-E7E7-4642-AA4E-8A875959D387}" dt="2025-02-05T11:09:45.212" v="99"/>
          <pc:sldLayoutMkLst>
            <pc:docMk/>
            <pc:sldMasterMk cId="1734105047" sldId="2147483828"/>
            <pc:sldLayoutMk cId="3352803144" sldId="2147483839"/>
          </pc:sldLayoutMkLst>
        </pc:sldLayoutChg>
      </pc:sldMasterChg>
      <pc:sldMasterChg chg="modSp modSldLayout">
        <pc:chgData name="Bo Tang" userId="332dbdf67b1791cd" providerId="LiveId" clId="{76DAB5B4-E7E7-4642-AA4E-8A875959D387}" dt="2025-02-05T11:09:26.817" v="89"/>
        <pc:sldMasterMkLst>
          <pc:docMk/>
          <pc:sldMasterMk cId="859609577" sldId="2147483840"/>
        </pc:sldMasterMkLst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147333418" sldId="2147483841"/>
          </pc:sldLayoutMkLst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644048483" sldId="2147483843"/>
          </pc:sldLayoutMkLst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3282581589" sldId="2147483844"/>
          </pc:sldLayoutMkLst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950393360" sldId="2147483845"/>
          </pc:sldLayoutMkLst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404283714" sldId="2147483848"/>
          </pc:sldLayoutMkLst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16044140" sldId="2147483849"/>
          </pc:sldLayoutMkLst>
        </pc:sldLayoutChg>
        <pc:sldLayoutChg chg="modSp">
          <pc:chgData name="Bo Tang" userId="332dbdf67b1791cd" providerId="LiveId" clId="{76DAB5B4-E7E7-4642-AA4E-8A875959D387}" dt="2025-02-05T11:09:26.817" v="89"/>
          <pc:sldLayoutMkLst>
            <pc:docMk/>
            <pc:sldMasterMk cId="859609577" sldId="2147483840"/>
            <pc:sldLayoutMk cId="1283711913" sldId="2147483851"/>
          </pc:sldLayoutMkLst>
        </pc:sldLayoutChg>
      </pc:sldMasterChg>
      <pc:sldMasterChg chg="modSp modSldLayout">
        <pc:chgData name="Bo Tang" userId="332dbdf67b1791cd" providerId="LiveId" clId="{76DAB5B4-E7E7-4642-AA4E-8A875959D387}" dt="2025-02-05T11:09:26.009" v="88"/>
        <pc:sldMasterMkLst>
          <pc:docMk/>
          <pc:sldMasterMk cId="2962041675" sldId="2147483852"/>
        </pc:sldMasterMkLst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970321806" sldId="2147483853"/>
          </pc:sldLayoutMkLst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195061547" sldId="2147483855"/>
          </pc:sldLayoutMkLst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3449504596" sldId="2147483856"/>
          </pc:sldLayoutMkLst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411981311" sldId="2147483857"/>
          </pc:sldLayoutMkLst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335073095" sldId="2147483860"/>
          </pc:sldLayoutMkLst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1315254101" sldId="2147483861"/>
          </pc:sldLayoutMkLst>
        </pc:sldLayoutChg>
        <pc:sldLayoutChg chg="modSp">
          <pc:chgData name="Bo Tang" userId="332dbdf67b1791cd" providerId="LiveId" clId="{76DAB5B4-E7E7-4642-AA4E-8A875959D387}" dt="2025-02-05T11:09:26.009" v="88"/>
          <pc:sldLayoutMkLst>
            <pc:docMk/>
            <pc:sldMasterMk cId="2962041675" sldId="2147483852"/>
            <pc:sldLayoutMk cId="684495193" sldId="2147483863"/>
          </pc:sldLayoutMkLst>
        </pc:sldLayoutChg>
      </pc:sldMasterChg>
      <pc:sldMasterChg chg="modSp modSldLayout">
        <pc:chgData name="Bo Tang" userId="332dbdf67b1791cd" providerId="LiveId" clId="{76DAB5B4-E7E7-4642-AA4E-8A875959D387}" dt="2025-02-05T11:13:02.239" v="130"/>
        <pc:sldMasterMkLst>
          <pc:docMk/>
          <pc:sldMasterMk cId="110550836" sldId="2147483864"/>
        </pc:sldMasterMkLst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27837568" sldId="2147483865"/>
          </pc:sldLayoutMkLst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2238695929" sldId="2147483867"/>
          </pc:sldLayoutMkLst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2998184475" sldId="2147483868"/>
          </pc:sldLayoutMkLst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1234438260" sldId="2147483869"/>
          </pc:sldLayoutMkLst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793694385" sldId="2147483872"/>
          </pc:sldLayoutMkLst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3676641751" sldId="2147483873"/>
          </pc:sldLayoutMkLst>
        </pc:sldLayoutChg>
        <pc:sldLayoutChg chg="modSp">
          <pc:chgData name="Bo Tang" userId="332dbdf67b1791cd" providerId="LiveId" clId="{76DAB5B4-E7E7-4642-AA4E-8A875959D387}" dt="2025-02-05T11:13:02.239" v="130"/>
          <pc:sldLayoutMkLst>
            <pc:docMk/>
            <pc:sldMasterMk cId="110550836" sldId="2147483864"/>
            <pc:sldLayoutMk cId="1935060135" sldId="2147483875"/>
          </pc:sldLayoutMkLst>
        </pc:sldLayoutChg>
      </pc:sldMasterChg>
      <pc:sldMasterChg chg="modSp modSldLayout">
        <pc:chgData name="Bo Tang" userId="332dbdf67b1791cd" providerId="LiveId" clId="{76DAB5B4-E7E7-4642-AA4E-8A875959D387}" dt="2025-02-05T11:19:50.737" v="216"/>
        <pc:sldMasterMkLst>
          <pc:docMk/>
          <pc:sldMasterMk cId="4170479137" sldId="2147483876"/>
        </pc:sldMasterMkLst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260895728" sldId="2147483877"/>
          </pc:sldLayoutMkLst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3091221471" sldId="2147483879"/>
          </pc:sldLayoutMkLst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1007735549" sldId="2147483880"/>
          </pc:sldLayoutMkLst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1325207049" sldId="2147483881"/>
          </pc:sldLayoutMkLst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3188998769" sldId="2147483884"/>
          </pc:sldLayoutMkLst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4144562594" sldId="2147483885"/>
          </pc:sldLayoutMkLst>
        </pc:sldLayoutChg>
        <pc:sldLayoutChg chg="modSp">
          <pc:chgData name="Bo Tang" userId="332dbdf67b1791cd" providerId="LiveId" clId="{76DAB5B4-E7E7-4642-AA4E-8A875959D387}" dt="2025-02-05T11:19:50.737" v="216"/>
          <pc:sldLayoutMkLst>
            <pc:docMk/>
            <pc:sldMasterMk cId="4170479137" sldId="2147483876"/>
            <pc:sldLayoutMk cId="3194544643" sldId="2147483887"/>
          </pc:sldLayoutMkLst>
        </pc:sldLayoutChg>
      </pc:sldMasterChg>
      <pc:sldMasterChg chg="modSp modSldLayout">
        <pc:chgData name="Bo Tang" userId="332dbdf67b1791cd" providerId="LiveId" clId="{76DAB5B4-E7E7-4642-AA4E-8A875959D387}" dt="2025-02-05T11:19:44.217" v="214"/>
        <pc:sldMasterMkLst>
          <pc:docMk/>
          <pc:sldMasterMk cId="1004569575" sldId="2147483888"/>
        </pc:sldMasterMkLst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2121904631" sldId="2147483889"/>
          </pc:sldLayoutMkLst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3027679235" sldId="2147483891"/>
          </pc:sldLayoutMkLst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1217917535" sldId="2147483892"/>
          </pc:sldLayoutMkLst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1371238529" sldId="2147483893"/>
          </pc:sldLayoutMkLst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1864929064" sldId="2147483896"/>
          </pc:sldLayoutMkLst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140324394" sldId="2147483897"/>
          </pc:sldLayoutMkLst>
        </pc:sldLayoutChg>
        <pc:sldLayoutChg chg="modSp">
          <pc:chgData name="Bo Tang" userId="332dbdf67b1791cd" providerId="LiveId" clId="{76DAB5B4-E7E7-4642-AA4E-8A875959D387}" dt="2025-02-05T11:19:44.217" v="214"/>
          <pc:sldLayoutMkLst>
            <pc:docMk/>
            <pc:sldMasterMk cId="1004569575" sldId="2147483888"/>
            <pc:sldLayoutMk cId="304823630" sldId="2147483899"/>
          </pc:sldLayoutMkLst>
        </pc:sldLayoutChg>
      </pc:sldMasterChg>
    </pc:docChg>
  </pc:docChgLst>
  <pc:docChgLst>
    <pc:chgData name="Bo Tang" userId="332dbdf67b1791cd" providerId="LiveId" clId="{0CC41EC3-D5AE-4A4E-BCBF-91A1A4A8A767}"/>
    <pc:docChg chg="undo redo custSel addSld delSld modSld modMainMaster">
      <pc:chgData name="Bo Tang" userId="332dbdf67b1791cd" providerId="LiveId" clId="{0CC41EC3-D5AE-4A4E-BCBF-91A1A4A8A767}" dt="2024-10-02T15:53:35.083" v="399" actId="21"/>
      <pc:docMkLst>
        <pc:docMk/>
      </pc:docMkLst>
      <pc:sldChg chg="addSp delSp modSp mod">
        <pc:chgData name="Bo Tang" userId="332dbdf67b1791cd" providerId="LiveId" clId="{0CC41EC3-D5AE-4A4E-BCBF-91A1A4A8A767}" dt="2024-10-02T15:53:35.083" v="399" actId="21"/>
        <pc:sldMkLst>
          <pc:docMk/>
          <pc:sldMk cId="3536482602" sldId="256"/>
        </pc:sldMkLst>
      </pc:sldChg>
      <pc:sldChg chg="delSp modSp add del">
        <pc:chgData name="Bo Tang" userId="332dbdf67b1791cd" providerId="LiveId" clId="{0CC41EC3-D5AE-4A4E-BCBF-91A1A4A8A767}" dt="2024-10-02T02:07:01.298" v="321" actId="47"/>
        <pc:sldMkLst>
          <pc:docMk/>
          <pc:sldMk cId="3802764899" sldId="257"/>
        </pc:sldMkLst>
      </pc:sldChg>
      <pc:sldMasterChg chg="modSp modSldLayout">
        <pc:chgData name="Bo Tang" userId="332dbdf67b1791cd" providerId="LiveId" clId="{0CC41EC3-D5AE-4A4E-BCBF-91A1A4A8A767}" dt="2024-09-27T17:46:18.500" v="140"/>
        <pc:sldMasterMkLst>
          <pc:docMk/>
          <pc:sldMasterMk cId="3307544353" sldId="2147483696"/>
        </pc:sldMasterMkLst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1265334252" sldId="2147483697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560262894" sldId="2147483699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379911983" sldId="2147483700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660749033" sldId="2147483701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3808915577" sldId="2147483704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8637635" sldId="2147483705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733916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23066"/>
            <a:ext cx="8572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641495"/>
            <a:ext cx="8572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67758"/>
            <a:ext cx="246459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67758"/>
            <a:ext cx="7250906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7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253808"/>
            <a:ext cx="98583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365607"/>
            <a:ext cx="98583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67758"/>
            <a:ext cx="98583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232853"/>
            <a:ext cx="483542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837055"/>
            <a:ext cx="483542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232853"/>
            <a:ext cx="485923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837055"/>
            <a:ext cx="4859239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3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24112"/>
            <a:ext cx="578643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24112"/>
            <a:ext cx="578643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67758"/>
            <a:ext cx="98583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338792"/>
            <a:ext cx="98583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2025-02-23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661324"/>
            <a:ext cx="385762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B49B40B2-56EC-320F-F1B4-D364BF68EE9F}"/>
              </a:ext>
            </a:extLst>
          </p:cNvPr>
          <p:cNvGrpSpPr/>
          <p:nvPr/>
        </p:nvGrpSpPr>
        <p:grpSpPr>
          <a:xfrm>
            <a:off x="271536" y="-13031"/>
            <a:ext cx="11204888" cy="5037512"/>
            <a:chOff x="271536" y="-50525"/>
            <a:chExt cx="11204888" cy="5037512"/>
          </a:xfrm>
        </p:grpSpPr>
        <p:cxnSp>
          <p:nvCxnSpPr>
            <p:cNvPr id="1118" name="Straight Arrow Connector 1117">
              <a:extLst>
                <a:ext uri="{FF2B5EF4-FFF2-40B4-BE49-F238E27FC236}">
                  <a16:creationId xmlns:a16="http://schemas.microsoft.com/office/drawing/2014/main" id="{9DB238F9-C272-91D1-31FA-8C780BA83C1C}"/>
                </a:ext>
              </a:extLst>
            </p:cNvPr>
            <p:cNvCxnSpPr>
              <a:cxnSpLocks/>
            </p:cNvCxnSpPr>
            <p:nvPr/>
          </p:nvCxnSpPr>
          <p:spPr>
            <a:xfrm>
              <a:off x="1975593" y="975576"/>
              <a:ext cx="131352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1E684C22-7FB0-0095-6D7D-3E781CCB9DDE}"/>
                </a:ext>
              </a:extLst>
            </p:cNvPr>
            <p:cNvGrpSpPr/>
            <p:nvPr/>
          </p:nvGrpSpPr>
          <p:grpSpPr>
            <a:xfrm>
              <a:off x="4913964" y="973145"/>
              <a:ext cx="1182982" cy="236487"/>
              <a:chOff x="2778112" y="5356459"/>
              <a:chExt cx="1911174" cy="236487"/>
            </a:xfrm>
          </p:grpSpPr>
          <p:cxnSp>
            <p:nvCxnSpPr>
              <p:cNvPr id="1122" name="Straight Arrow Connector 1121">
                <a:extLst>
                  <a:ext uri="{FF2B5EF4-FFF2-40B4-BE49-F238E27FC236}">
                    <a16:creationId xmlns:a16="http://schemas.microsoft.com/office/drawing/2014/main" id="{850905DC-46D7-5831-B513-1C8C657A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8112" y="5356459"/>
                <a:ext cx="1911174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Arrow Connector 1122">
                <a:extLst>
                  <a:ext uri="{FF2B5EF4-FFF2-40B4-BE49-F238E27FC236}">
                    <a16:creationId xmlns:a16="http://schemas.microsoft.com/office/drawing/2014/main" id="{737EA470-8F6E-F458-5619-CDEB3EAA1C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78112" y="5592946"/>
                <a:ext cx="1911174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BDED34B-BE32-3AF1-FA0E-FB1E11E4865D}"/>
                </a:ext>
              </a:extLst>
            </p:cNvPr>
            <p:cNvGrpSpPr/>
            <p:nvPr/>
          </p:nvGrpSpPr>
          <p:grpSpPr>
            <a:xfrm>
              <a:off x="7884444" y="974839"/>
              <a:ext cx="1195045" cy="236487"/>
              <a:chOff x="3398807" y="5356459"/>
              <a:chExt cx="1290479" cy="236487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D0D7D563-682F-6B0D-FF0E-A8B67CA782DE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D59FFF34-10F7-6C4A-2F6F-C95EC37B5B47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6CAEC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/>
                <p:nvPr/>
              </p:nvSpPr>
              <p:spPr>
                <a:xfrm>
                  <a:off x="2481658" y="646482"/>
                  <a:ext cx="393549" cy="3147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1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1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658" y="646482"/>
                  <a:ext cx="393549" cy="314766"/>
                </a:xfrm>
                <a:prstGeom prst="rect">
                  <a:avLst/>
                </a:prstGeom>
                <a:blipFill>
                  <a:blip r:embed="rId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/>
                <p:nvPr/>
              </p:nvSpPr>
              <p:spPr>
                <a:xfrm>
                  <a:off x="4827020" y="646482"/>
                  <a:ext cx="1428231" cy="3147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1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1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020" y="646482"/>
                  <a:ext cx="1428231" cy="3147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/>
                <p:nvPr/>
              </p:nvSpPr>
              <p:spPr>
                <a:xfrm>
                  <a:off x="7658381" y="634900"/>
                  <a:ext cx="1660197" cy="3147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1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1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1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381" y="634900"/>
                  <a:ext cx="1660197" cy="3147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D2EBF4-A6DA-0944-431E-565D0E24A08E}"/>
                </a:ext>
              </a:extLst>
            </p:cNvPr>
            <p:cNvGrpSpPr/>
            <p:nvPr/>
          </p:nvGrpSpPr>
          <p:grpSpPr>
            <a:xfrm>
              <a:off x="1975593" y="-50525"/>
              <a:ext cx="3990099" cy="858450"/>
              <a:chOff x="2084933" y="-278795"/>
              <a:chExt cx="3781522" cy="858450"/>
            </a:xfrm>
          </p:grpSpPr>
          <p:cxnSp>
            <p:nvCxnSpPr>
              <p:cNvPr id="2" name="Connector: Elbow 1">
                <a:extLst>
                  <a:ext uri="{FF2B5EF4-FFF2-40B4-BE49-F238E27FC236}">
                    <a16:creationId xmlns:a16="http://schemas.microsoft.com/office/drawing/2014/main" id="{A83C2E54-2AAE-81BE-FBD9-9B2F4DDF7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16281" y="-1370519"/>
                <a:ext cx="118826" cy="3781522"/>
              </a:xfrm>
              <a:prstGeom prst="bentConnector3">
                <a:avLst>
                  <a:gd name="adj1" fmla="val 436669"/>
                </a:avLst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315" y="-278795"/>
                    <a:ext cx="393549" cy="31476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1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sz="140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401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315" y="-278795"/>
                    <a:ext cx="393549" cy="3147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92" name="Group 1191">
              <a:extLst>
                <a:ext uri="{FF2B5EF4-FFF2-40B4-BE49-F238E27FC236}">
                  <a16:creationId xmlns:a16="http://schemas.microsoft.com/office/drawing/2014/main" id="{97E5D518-AE25-B11F-6A36-00D344DA2680}"/>
                </a:ext>
              </a:extLst>
            </p:cNvPr>
            <p:cNvGrpSpPr/>
            <p:nvPr/>
          </p:nvGrpSpPr>
          <p:grpSpPr>
            <a:xfrm>
              <a:off x="271536" y="485959"/>
              <a:ext cx="2360821" cy="2024110"/>
              <a:chOff x="271536" y="765084"/>
              <a:chExt cx="2360821" cy="202411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668A009-FB56-9BF4-6A1C-24E98E474747}"/>
                  </a:ext>
                </a:extLst>
              </p:cNvPr>
              <p:cNvGrpSpPr/>
              <p:nvPr/>
            </p:nvGrpSpPr>
            <p:grpSpPr>
              <a:xfrm>
                <a:off x="275986" y="765084"/>
                <a:ext cx="2248473" cy="1359991"/>
                <a:chOff x="1688494" y="1818825"/>
                <a:chExt cx="1721436" cy="996497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7F35AA5-8CC0-A0D9-1600-98F00E89B0B4}"/>
                    </a:ext>
                  </a:extLst>
                </p:cNvPr>
                <p:cNvSpPr/>
                <p:nvPr/>
              </p:nvSpPr>
              <p:spPr>
                <a:xfrm>
                  <a:off x="1688494" y="1818825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D2619AC4-CAE9-AD20-AD45-8F64CFBFD763}"/>
                    </a:ext>
                  </a:extLst>
                </p:cNvPr>
                <p:cNvSpPr/>
                <p:nvPr/>
              </p:nvSpPr>
              <p:spPr>
                <a:xfrm>
                  <a:off x="1810067" y="1971224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F4640410-8B72-F59B-2AAD-D78A57511A92}"/>
                    </a:ext>
                  </a:extLst>
                </p:cNvPr>
                <p:cNvSpPr/>
                <p:nvPr/>
              </p:nvSpPr>
              <p:spPr>
                <a:xfrm>
                  <a:off x="2001761" y="2123625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AB26CEC-D500-F3BF-6001-34209824A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71536" y="2133950"/>
                    <a:ext cx="2360821" cy="65524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Samples of parameters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a14:m>
                    <a:endParaRPr 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AB26CEC-D500-F3BF-6001-34209824A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1536" y="2133950"/>
                    <a:ext cx="2360821" cy="6552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5" t="-4630" r="-2067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7A82F3B-1352-76DB-4FA9-5A8F8CA9CF14}"/>
                </a:ext>
              </a:extLst>
            </p:cNvPr>
            <p:cNvGrpSpPr/>
            <p:nvPr/>
          </p:nvGrpSpPr>
          <p:grpSpPr>
            <a:xfrm>
              <a:off x="2825288" y="433176"/>
              <a:ext cx="2678836" cy="2102643"/>
              <a:chOff x="4187358" y="1713459"/>
              <a:chExt cx="2678836" cy="210264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7EF8E7E-4863-E0EA-3275-FF5E9686E506}"/>
                  </a:ext>
                </a:extLst>
              </p:cNvPr>
              <p:cNvGrpSpPr/>
              <p:nvPr/>
            </p:nvGrpSpPr>
            <p:grpSpPr>
              <a:xfrm>
                <a:off x="4814815" y="1713459"/>
                <a:ext cx="1351041" cy="1375296"/>
                <a:chOff x="3224894" y="1926498"/>
                <a:chExt cx="672646" cy="684722"/>
              </a:xfrm>
            </p:grpSpPr>
            <p:sp>
              <p:nvSpPr>
                <p:cNvPr id="1026" name="Oval 1025">
                  <a:extLst>
                    <a:ext uri="{FF2B5EF4-FFF2-40B4-BE49-F238E27FC236}">
                      <a16:creationId xmlns:a16="http://schemas.microsoft.com/office/drawing/2014/main" id="{B589FD12-6D60-65EE-923A-0D8205F0ED9F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1" name="Oval 1040">
                  <a:extLst>
                    <a:ext uri="{FF2B5EF4-FFF2-40B4-BE49-F238E27FC236}">
                      <a16:creationId xmlns:a16="http://schemas.microsoft.com/office/drawing/2014/main" id="{C65A18C7-4AB0-E1F2-2E40-A1BB10E86923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4" name="Oval 1043">
                  <a:extLst>
                    <a:ext uri="{FF2B5EF4-FFF2-40B4-BE49-F238E27FC236}">
                      <a16:creationId xmlns:a16="http://schemas.microsoft.com/office/drawing/2014/main" id="{E713A477-BA1B-30FF-70B2-04EEFFD2257D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5" name="Oval 1044">
                  <a:extLst>
                    <a:ext uri="{FF2B5EF4-FFF2-40B4-BE49-F238E27FC236}">
                      <a16:creationId xmlns:a16="http://schemas.microsoft.com/office/drawing/2014/main" id="{16113775-2681-30E8-1679-67E5A37FD557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6" name="Oval 1045">
                  <a:extLst>
                    <a:ext uri="{FF2B5EF4-FFF2-40B4-BE49-F238E27FC236}">
                      <a16:creationId xmlns:a16="http://schemas.microsoft.com/office/drawing/2014/main" id="{6DDB2D33-6ED7-7381-96B9-630ED872D830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7" name="Oval 1046">
                  <a:extLst>
                    <a:ext uri="{FF2B5EF4-FFF2-40B4-BE49-F238E27FC236}">
                      <a16:creationId xmlns:a16="http://schemas.microsoft.com/office/drawing/2014/main" id="{1DCBEBB0-1CA8-79A5-CDE7-6A935E9C1113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9" name="Oval 1048">
                  <a:extLst>
                    <a:ext uri="{FF2B5EF4-FFF2-40B4-BE49-F238E27FC236}">
                      <a16:creationId xmlns:a16="http://schemas.microsoft.com/office/drawing/2014/main" id="{5BCE4B42-FFD5-926F-3B45-7185151E1630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Oval 1049">
                  <a:extLst>
                    <a:ext uri="{FF2B5EF4-FFF2-40B4-BE49-F238E27FC236}">
                      <a16:creationId xmlns:a16="http://schemas.microsoft.com/office/drawing/2014/main" id="{627186BE-6676-5759-EE77-105B6B4B9346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44E6B357-A225-AB64-6292-53E5DE529AD1}"/>
                    </a:ext>
                  </a:extLst>
                </p:cNvPr>
                <p:cNvCxnSpPr>
                  <a:stCxn id="1026" idx="6"/>
                  <a:endCxn id="1046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A32EFBD7-BFD7-1166-47D6-4EFB7DE4991F}"/>
                    </a:ext>
                  </a:extLst>
                </p:cNvPr>
                <p:cNvCxnSpPr>
                  <a:cxnSpLocks/>
                  <a:stCxn id="1026" idx="6"/>
                  <a:endCxn id="1045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2D52D6B4-4D37-A9CF-165F-1CEBD0967A53}"/>
                    </a:ext>
                  </a:extLst>
                </p:cNvPr>
                <p:cNvCxnSpPr>
                  <a:cxnSpLocks/>
                  <a:stCxn id="1026" idx="6"/>
                  <a:endCxn id="1047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F798D791-DEE4-C587-74EC-E6140D1C4218}"/>
                    </a:ext>
                  </a:extLst>
                </p:cNvPr>
                <p:cNvCxnSpPr>
                  <a:cxnSpLocks/>
                  <a:stCxn id="1041" idx="6"/>
                  <a:endCxn id="1045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BAFF76DE-A008-3B87-A2FA-6D9AAD859023}"/>
                    </a:ext>
                  </a:extLst>
                </p:cNvPr>
                <p:cNvCxnSpPr>
                  <a:cxnSpLocks/>
                  <a:stCxn id="1041" idx="6"/>
                  <a:endCxn id="1046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AAD01E3A-611A-8139-6B09-50C70AFF82B7}"/>
                    </a:ext>
                  </a:extLst>
                </p:cNvPr>
                <p:cNvCxnSpPr>
                  <a:cxnSpLocks/>
                  <a:stCxn id="1041" idx="6"/>
                  <a:endCxn id="1047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0" name="Straight Connector 1059">
                  <a:extLst>
                    <a:ext uri="{FF2B5EF4-FFF2-40B4-BE49-F238E27FC236}">
                      <a16:creationId xmlns:a16="http://schemas.microsoft.com/office/drawing/2014/main" id="{BFB1627E-62FD-2BEC-9BDB-DCB791542F96}"/>
                    </a:ext>
                  </a:extLst>
                </p:cNvPr>
                <p:cNvCxnSpPr>
                  <a:cxnSpLocks/>
                  <a:stCxn id="1044" idx="6"/>
                  <a:endCxn id="1045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1" name="Straight Connector 1060">
                  <a:extLst>
                    <a:ext uri="{FF2B5EF4-FFF2-40B4-BE49-F238E27FC236}">
                      <a16:creationId xmlns:a16="http://schemas.microsoft.com/office/drawing/2014/main" id="{2E84D905-3112-1FC1-7CDE-5E49C621EEE5}"/>
                    </a:ext>
                  </a:extLst>
                </p:cNvPr>
                <p:cNvCxnSpPr>
                  <a:cxnSpLocks/>
                  <a:stCxn id="1044" idx="6"/>
                  <a:endCxn id="1046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77A15EBD-72E8-631B-9049-CFFD613A19FC}"/>
                    </a:ext>
                  </a:extLst>
                </p:cNvPr>
                <p:cNvCxnSpPr>
                  <a:cxnSpLocks/>
                  <a:stCxn id="1044" idx="6"/>
                  <a:endCxn id="1047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>
                  <a:extLst>
                    <a:ext uri="{FF2B5EF4-FFF2-40B4-BE49-F238E27FC236}">
                      <a16:creationId xmlns:a16="http://schemas.microsoft.com/office/drawing/2014/main" id="{627F1D7D-FAF8-7AD7-0C09-8283A4D4ECEC}"/>
                    </a:ext>
                  </a:extLst>
                </p:cNvPr>
                <p:cNvCxnSpPr>
                  <a:cxnSpLocks/>
                  <a:stCxn id="1045" idx="6"/>
                  <a:endCxn id="1049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4" name="Straight Connector 1063">
                  <a:extLst>
                    <a:ext uri="{FF2B5EF4-FFF2-40B4-BE49-F238E27FC236}">
                      <a16:creationId xmlns:a16="http://schemas.microsoft.com/office/drawing/2014/main" id="{1B998EE5-956A-919F-12DC-70A878516155}"/>
                    </a:ext>
                  </a:extLst>
                </p:cNvPr>
                <p:cNvCxnSpPr>
                  <a:cxnSpLocks/>
                  <a:stCxn id="1045" idx="6"/>
                  <a:endCxn id="1050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Straight Connector 1064">
                  <a:extLst>
                    <a:ext uri="{FF2B5EF4-FFF2-40B4-BE49-F238E27FC236}">
                      <a16:creationId xmlns:a16="http://schemas.microsoft.com/office/drawing/2014/main" id="{8997F209-788D-727B-9F95-39C8BB67681C}"/>
                    </a:ext>
                  </a:extLst>
                </p:cNvPr>
                <p:cNvCxnSpPr>
                  <a:cxnSpLocks/>
                  <a:stCxn id="1046" idx="6"/>
                  <a:endCxn id="1049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>
                  <a:extLst>
                    <a:ext uri="{FF2B5EF4-FFF2-40B4-BE49-F238E27FC236}">
                      <a16:creationId xmlns:a16="http://schemas.microsoft.com/office/drawing/2014/main" id="{C2BD8050-3787-58A4-33CA-B297E0EC60A4}"/>
                    </a:ext>
                  </a:extLst>
                </p:cNvPr>
                <p:cNvCxnSpPr>
                  <a:cxnSpLocks/>
                  <a:stCxn id="1046" idx="6"/>
                  <a:endCxn id="1050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7" name="Straight Connector 1066">
                  <a:extLst>
                    <a:ext uri="{FF2B5EF4-FFF2-40B4-BE49-F238E27FC236}">
                      <a16:creationId xmlns:a16="http://schemas.microsoft.com/office/drawing/2014/main" id="{35ACFACC-60A7-A52F-75A5-2A035D68AE5F}"/>
                    </a:ext>
                  </a:extLst>
                </p:cNvPr>
                <p:cNvCxnSpPr>
                  <a:cxnSpLocks/>
                  <a:stCxn id="1050" idx="2"/>
                  <a:endCxn id="1047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B8976AD2-9935-B904-7C2E-050BE90FEB43}"/>
                    </a:ext>
                  </a:extLst>
                </p:cNvPr>
                <p:cNvCxnSpPr>
                  <a:cxnSpLocks/>
                  <a:stCxn id="1047" idx="6"/>
                  <a:endCxn id="1049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487E464-886B-CDAE-7367-2270A2F10027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Relaxed 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olution map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ping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𝝃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A487E464-886B-CDAE-7367-2270A2F10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7" t="-5310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BA917BD0-3D65-E12D-C4B1-9CB8FAA59C2A}"/>
                </a:ext>
              </a:extLst>
            </p:cNvPr>
            <p:cNvGrpSpPr/>
            <p:nvPr/>
          </p:nvGrpSpPr>
          <p:grpSpPr>
            <a:xfrm>
              <a:off x="5528227" y="320033"/>
              <a:ext cx="2678837" cy="2217567"/>
              <a:chOff x="5430867" y="45374"/>
              <a:chExt cx="2678837" cy="2217567"/>
            </a:xfrm>
          </p:grpSpPr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78AF4946-CF88-D3A2-1590-603A3AB9CD56}"/>
                  </a:ext>
                </a:extLst>
              </p:cNvPr>
              <p:cNvGrpSpPr/>
              <p:nvPr/>
            </p:nvGrpSpPr>
            <p:grpSpPr>
              <a:xfrm>
                <a:off x="6003404" y="45374"/>
                <a:ext cx="1801011" cy="1499902"/>
                <a:chOff x="6003404" y="45374"/>
                <a:chExt cx="1801011" cy="1499902"/>
              </a:xfrm>
            </p:grpSpPr>
            <p:sp>
              <p:nvSpPr>
                <p:cNvPr id="1076" name="Freeform: Shape 1075">
                  <a:extLst>
                    <a:ext uri="{FF2B5EF4-FFF2-40B4-BE49-F238E27FC236}">
                      <a16:creationId xmlns:a16="http://schemas.microsoft.com/office/drawing/2014/main" id="{95E2671C-5FD9-2168-B757-FD3805AADBCC}"/>
                    </a:ext>
                  </a:extLst>
                </p:cNvPr>
                <p:cNvSpPr/>
                <p:nvPr/>
              </p:nvSpPr>
              <p:spPr>
                <a:xfrm>
                  <a:off x="6213475" y="571500"/>
                  <a:ext cx="869950" cy="866775"/>
                </a:xfrm>
                <a:custGeom>
                  <a:avLst/>
                  <a:gdLst>
                    <a:gd name="connsiteX0" fmla="*/ 0 w 869950"/>
                    <a:gd name="connsiteY0" fmla="*/ 6350 h 866775"/>
                    <a:gd name="connsiteX1" fmla="*/ 0 w 869950"/>
                    <a:gd name="connsiteY1" fmla="*/ 866775 h 866775"/>
                    <a:gd name="connsiteX2" fmla="*/ 869950 w 869950"/>
                    <a:gd name="connsiteY2" fmla="*/ 866775 h 866775"/>
                    <a:gd name="connsiteX3" fmla="*/ 869950 w 869950"/>
                    <a:gd name="connsiteY3" fmla="*/ 285750 h 866775"/>
                    <a:gd name="connsiteX4" fmla="*/ 288925 w 869950"/>
                    <a:gd name="connsiteY4" fmla="*/ 0 h 866775"/>
                    <a:gd name="connsiteX5" fmla="*/ 0 w 869950"/>
                    <a:gd name="connsiteY5" fmla="*/ 6350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9950" h="866775">
                      <a:moveTo>
                        <a:pt x="0" y="6350"/>
                      </a:moveTo>
                      <a:lnTo>
                        <a:pt x="0" y="866775"/>
                      </a:lnTo>
                      <a:lnTo>
                        <a:pt x="869950" y="866775"/>
                      </a:lnTo>
                      <a:lnTo>
                        <a:pt x="869950" y="285750"/>
                      </a:lnTo>
                      <a:lnTo>
                        <a:pt x="288925" y="0"/>
                      </a:lnTo>
                      <a:lnTo>
                        <a:pt x="0" y="6350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7" name="Freeform: Shape 1076">
                  <a:extLst>
                    <a:ext uri="{FF2B5EF4-FFF2-40B4-BE49-F238E27FC236}">
                      <a16:creationId xmlns:a16="http://schemas.microsoft.com/office/drawing/2014/main" id="{4C17154C-AAD3-51D5-43C3-3092BC2B0700}"/>
                    </a:ext>
                  </a:extLst>
                </p:cNvPr>
                <p:cNvSpPr/>
                <p:nvPr/>
              </p:nvSpPr>
              <p:spPr>
                <a:xfrm>
                  <a:off x="6202478" y="485584"/>
                  <a:ext cx="1135616" cy="941769"/>
                </a:xfrm>
                <a:custGeom>
                  <a:avLst/>
                  <a:gdLst>
                    <a:gd name="connsiteX0" fmla="*/ 2117 w 1488017"/>
                    <a:gd name="connsiteY0" fmla="*/ 1234016 h 1234016"/>
                    <a:gd name="connsiteX1" fmla="*/ 0 w 1488017"/>
                    <a:gd name="connsiteY1" fmla="*/ 0 h 1234016"/>
                    <a:gd name="connsiteX2" fmla="*/ 1352550 w 1488017"/>
                    <a:gd name="connsiteY2" fmla="*/ 338666 h 1234016"/>
                    <a:gd name="connsiteX3" fmla="*/ 1488017 w 1488017"/>
                    <a:gd name="connsiteY3" fmla="*/ 628650 h 1234016"/>
                    <a:gd name="connsiteX4" fmla="*/ 1310217 w 1488017"/>
                    <a:gd name="connsiteY4" fmla="*/ 1231900 h 1234016"/>
                    <a:gd name="connsiteX5" fmla="*/ 2117 w 1488017"/>
                    <a:gd name="connsiteY5" fmla="*/ 1234016 h 1234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8017" h="1234016">
                      <a:moveTo>
                        <a:pt x="2117" y="1234016"/>
                      </a:moveTo>
                      <a:cubicBezTo>
                        <a:pt x="1411" y="822677"/>
                        <a:pt x="706" y="411339"/>
                        <a:pt x="0" y="0"/>
                      </a:cubicBezTo>
                      <a:lnTo>
                        <a:pt x="1352550" y="338666"/>
                      </a:lnTo>
                      <a:lnTo>
                        <a:pt x="1488017" y="628650"/>
                      </a:lnTo>
                      <a:lnTo>
                        <a:pt x="1310217" y="1231900"/>
                      </a:lnTo>
                      <a:lnTo>
                        <a:pt x="2117" y="1234016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8" name="Straight Connector 1077">
                  <a:extLst>
                    <a:ext uri="{FF2B5EF4-FFF2-40B4-BE49-F238E27FC236}">
                      <a16:creationId xmlns:a16="http://schemas.microsoft.com/office/drawing/2014/main" id="{5F01808D-48E4-4A81-F0E1-5B9D0A8A4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404" y="436832"/>
                  <a:ext cx="1801011" cy="45036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0" name="Straight Connector 1079">
                  <a:extLst>
                    <a:ext uri="{FF2B5EF4-FFF2-40B4-BE49-F238E27FC236}">
                      <a16:creationId xmlns:a16="http://schemas.microsoft.com/office/drawing/2014/main" id="{49209339-DCA0-9B4D-95C0-9FE089A92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66055" y="411276"/>
                  <a:ext cx="337250" cy="11340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1" name="Straight Connector 1080">
                  <a:extLst>
                    <a:ext uri="{FF2B5EF4-FFF2-40B4-BE49-F238E27FC236}">
                      <a16:creationId xmlns:a16="http://schemas.microsoft.com/office/drawing/2014/main" id="{F759C92E-5D64-3A64-22CA-A0F30757F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090" y="87746"/>
                  <a:ext cx="640455" cy="1339607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Arrow Connector 1081">
                  <a:extLst>
                    <a:ext uri="{FF2B5EF4-FFF2-40B4-BE49-F238E27FC236}">
                      <a16:creationId xmlns:a16="http://schemas.microsoft.com/office/drawing/2014/main" id="{1AEB8207-21B5-63C1-DDDC-484C9A15250D}"/>
                    </a:ext>
                  </a:extLst>
                </p:cNvPr>
                <p:cNvCxnSpPr/>
                <p:nvPr/>
              </p:nvCxnSpPr>
              <p:spPr>
                <a:xfrm flipV="1">
                  <a:off x="6214135" y="45374"/>
                  <a:ext cx="0" cy="139181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Straight Arrow Connector 1082">
                  <a:extLst>
                    <a:ext uri="{FF2B5EF4-FFF2-40B4-BE49-F238E27FC236}">
                      <a16:creationId xmlns:a16="http://schemas.microsoft.com/office/drawing/2014/main" id="{AE771487-2DCF-D801-B6CA-468ACE4E7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5714" y="1437192"/>
                  <a:ext cx="141101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4" name="Oval 1083">
                  <a:extLst>
                    <a:ext uri="{FF2B5EF4-FFF2-40B4-BE49-F238E27FC236}">
                      <a16:creationId xmlns:a16="http://schemas.microsoft.com/office/drawing/2014/main" id="{31608A6F-7B9A-C50E-D30D-BB731F4F461E}"/>
                    </a:ext>
                  </a:extLst>
                </p:cNvPr>
                <p:cNvSpPr/>
                <p:nvPr/>
              </p:nvSpPr>
              <p:spPr>
                <a:xfrm>
                  <a:off x="6169934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Oval 1084">
                  <a:extLst>
                    <a:ext uri="{FF2B5EF4-FFF2-40B4-BE49-F238E27FC236}">
                      <a16:creationId xmlns:a16="http://schemas.microsoft.com/office/drawing/2014/main" id="{4C7B5BD4-A6CD-4DA0-F7EF-A13CD101396B}"/>
                    </a:ext>
                  </a:extLst>
                </p:cNvPr>
                <p:cNvSpPr/>
                <p:nvPr/>
              </p:nvSpPr>
              <p:spPr>
                <a:xfrm>
                  <a:off x="6459492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Oval 1085">
                  <a:extLst>
                    <a:ext uri="{FF2B5EF4-FFF2-40B4-BE49-F238E27FC236}">
                      <a16:creationId xmlns:a16="http://schemas.microsoft.com/office/drawing/2014/main" id="{71F03506-CB60-81D0-D663-5D9A78AED84A}"/>
                    </a:ext>
                  </a:extLst>
                </p:cNvPr>
                <p:cNvSpPr/>
                <p:nvPr/>
              </p:nvSpPr>
              <p:spPr>
                <a:xfrm>
                  <a:off x="6749050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Oval 1086">
                  <a:extLst>
                    <a:ext uri="{FF2B5EF4-FFF2-40B4-BE49-F238E27FC236}">
                      <a16:creationId xmlns:a16="http://schemas.microsoft.com/office/drawing/2014/main" id="{22F1DE00-9251-C223-403A-79411C0FF1D6}"/>
                    </a:ext>
                  </a:extLst>
                </p:cNvPr>
                <p:cNvSpPr/>
                <p:nvPr/>
              </p:nvSpPr>
              <p:spPr>
                <a:xfrm>
                  <a:off x="7038608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8" name="Oval 1087">
                  <a:extLst>
                    <a:ext uri="{FF2B5EF4-FFF2-40B4-BE49-F238E27FC236}">
                      <a16:creationId xmlns:a16="http://schemas.microsoft.com/office/drawing/2014/main" id="{09FA8412-F838-BE59-F4BB-57B154DFCAF7}"/>
                    </a:ext>
                  </a:extLst>
                </p:cNvPr>
                <p:cNvSpPr/>
                <p:nvPr/>
              </p:nvSpPr>
              <p:spPr>
                <a:xfrm>
                  <a:off x="7328166" y="139334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9" name="Oval 1088">
                  <a:extLst>
                    <a:ext uri="{FF2B5EF4-FFF2-40B4-BE49-F238E27FC236}">
                      <a16:creationId xmlns:a16="http://schemas.microsoft.com/office/drawing/2014/main" id="{4438E63A-FC4C-6389-7A73-7F6CBEE325D5}"/>
                    </a:ext>
                  </a:extLst>
                </p:cNvPr>
                <p:cNvSpPr/>
                <p:nvPr/>
              </p:nvSpPr>
              <p:spPr>
                <a:xfrm>
                  <a:off x="6170294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Oval 1089">
                  <a:extLst>
                    <a:ext uri="{FF2B5EF4-FFF2-40B4-BE49-F238E27FC236}">
                      <a16:creationId xmlns:a16="http://schemas.microsoft.com/office/drawing/2014/main" id="{264FC010-3D23-75A9-8E8E-CCB84F708A87}"/>
                    </a:ext>
                  </a:extLst>
                </p:cNvPr>
                <p:cNvSpPr/>
                <p:nvPr/>
              </p:nvSpPr>
              <p:spPr>
                <a:xfrm>
                  <a:off x="6459852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1" name="Oval 1090">
                  <a:extLst>
                    <a:ext uri="{FF2B5EF4-FFF2-40B4-BE49-F238E27FC236}">
                      <a16:creationId xmlns:a16="http://schemas.microsoft.com/office/drawing/2014/main" id="{3667847B-21D8-3946-8A17-CAD8DB909A12}"/>
                    </a:ext>
                  </a:extLst>
                </p:cNvPr>
                <p:cNvSpPr/>
                <p:nvPr/>
              </p:nvSpPr>
              <p:spPr>
                <a:xfrm>
                  <a:off x="6749410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Oval 1091">
                  <a:extLst>
                    <a:ext uri="{FF2B5EF4-FFF2-40B4-BE49-F238E27FC236}">
                      <a16:creationId xmlns:a16="http://schemas.microsoft.com/office/drawing/2014/main" id="{DAFFBC8F-3750-DB2B-08C0-B1838E4FA20E}"/>
                    </a:ext>
                  </a:extLst>
                </p:cNvPr>
                <p:cNvSpPr/>
                <p:nvPr/>
              </p:nvSpPr>
              <p:spPr>
                <a:xfrm>
                  <a:off x="7038968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Oval 1092">
                  <a:extLst>
                    <a:ext uri="{FF2B5EF4-FFF2-40B4-BE49-F238E27FC236}">
                      <a16:creationId xmlns:a16="http://schemas.microsoft.com/office/drawing/2014/main" id="{594A469E-DD1C-074E-9DAF-1282A0AA4A57}"/>
                    </a:ext>
                  </a:extLst>
                </p:cNvPr>
                <p:cNvSpPr/>
                <p:nvPr/>
              </p:nvSpPr>
              <p:spPr>
                <a:xfrm>
                  <a:off x="7328526" y="110659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4" name="Oval 1093">
                  <a:extLst>
                    <a:ext uri="{FF2B5EF4-FFF2-40B4-BE49-F238E27FC236}">
                      <a16:creationId xmlns:a16="http://schemas.microsoft.com/office/drawing/2014/main" id="{B634A89D-5A96-DBB3-B445-1593842FD2FB}"/>
                    </a:ext>
                  </a:extLst>
                </p:cNvPr>
                <p:cNvSpPr/>
                <p:nvPr/>
              </p:nvSpPr>
              <p:spPr>
                <a:xfrm>
                  <a:off x="6169934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5" name="Oval 1094">
                  <a:extLst>
                    <a:ext uri="{FF2B5EF4-FFF2-40B4-BE49-F238E27FC236}">
                      <a16:creationId xmlns:a16="http://schemas.microsoft.com/office/drawing/2014/main" id="{C02513BD-63BE-98E3-AA01-919E9DC539A1}"/>
                    </a:ext>
                  </a:extLst>
                </p:cNvPr>
                <p:cNvSpPr/>
                <p:nvPr/>
              </p:nvSpPr>
              <p:spPr>
                <a:xfrm>
                  <a:off x="6459492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Oval 1095">
                  <a:extLst>
                    <a:ext uri="{FF2B5EF4-FFF2-40B4-BE49-F238E27FC236}">
                      <a16:creationId xmlns:a16="http://schemas.microsoft.com/office/drawing/2014/main" id="{06E33C39-2672-5027-0C9A-32112E278CA5}"/>
                    </a:ext>
                  </a:extLst>
                </p:cNvPr>
                <p:cNvSpPr/>
                <p:nvPr/>
              </p:nvSpPr>
              <p:spPr>
                <a:xfrm>
                  <a:off x="6749050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7" name="Oval 1096">
                  <a:extLst>
                    <a:ext uri="{FF2B5EF4-FFF2-40B4-BE49-F238E27FC236}">
                      <a16:creationId xmlns:a16="http://schemas.microsoft.com/office/drawing/2014/main" id="{9F5505E6-B7A2-0016-E683-D1310D49F0A2}"/>
                    </a:ext>
                  </a:extLst>
                </p:cNvPr>
                <p:cNvSpPr/>
                <p:nvPr/>
              </p:nvSpPr>
              <p:spPr>
                <a:xfrm>
                  <a:off x="7038608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8" name="Oval 1097">
                  <a:extLst>
                    <a:ext uri="{FF2B5EF4-FFF2-40B4-BE49-F238E27FC236}">
                      <a16:creationId xmlns:a16="http://schemas.microsoft.com/office/drawing/2014/main" id="{D0EDCE0A-547A-91A5-3AB2-12A5AE1073E6}"/>
                    </a:ext>
                  </a:extLst>
                </p:cNvPr>
                <p:cNvSpPr/>
                <p:nvPr/>
              </p:nvSpPr>
              <p:spPr>
                <a:xfrm>
                  <a:off x="7328166" y="819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9" name="Oval 1098">
                  <a:extLst>
                    <a:ext uri="{FF2B5EF4-FFF2-40B4-BE49-F238E27FC236}">
                      <a16:creationId xmlns:a16="http://schemas.microsoft.com/office/drawing/2014/main" id="{22AB56F5-8BDC-F969-C92A-2D64FFC6EEE3}"/>
                    </a:ext>
                  </a:extLst>
                </p:cNvPr>
                <p:cNvSpPr/>
                <p:nvPr/>
              </p:nvSpPr>
              <p:spPr>
                <a:xfrm>
                  <a:off x="6169934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Oval 1099">
                  <a:extLst>
                    <a:ext uri="{FF2B5EF4-FFF2-40B4-BE49-F238E27FC236}">
                      <a16:creationId xmlns:a16="http://schemas.microsoft.com/office/drawing/2014/main" id="{EFF81A75-E011-A535-135F-2EAA52EC2488}"/>
                    </a:ext>
                  </a:extLst>
                </p:cNvPr>
                <p:cNvSpPr/>
                <p:nvPr/>
              </p:nvSpPr>
              <p:spPr>
                <a:xfrm>
                  <a:off x="6459492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Oval 1100">
                  <a:extLst>
                    <a:ext uri="{FF2B5EF4-FFF2-40B4-BE49-F238E27FC236}">
                      <a16:creationId xmlns:a16="http://schemas.microsoft.com/office/drawing/2014/main" id="{859EB928-0865-BA04-10D4-F3B9100889AE}"/>
                    </a:ext>
                  </a:extLst>
                </p:cNvPr>
                <p:cNvSpPr/>
                <p:nvPr/>
              </p:nvSpPr>
              <p:spPr>
                <a:xfrm>
                  <a:off x="6749050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ACCFA2EC-98A2-6A4E-E018-9D50EC82E187}"/>
                    </a:ext>
                  </a:extLst>
                </p:cNvPr>
                <p:cNvSpPr/>
                <p:nvPr/>
              </p:nvSpPr>
              <p:spPr>
                <a:xfrm>
                  <a:off x="7038608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Oval 1102">
                  <a:extLst>
                    <a:ext uri="{FF2B5EF4-FFF2-40B4-BE49-F238E27FC236}">
                      <a16:creationId xmlns:a16="http://schemas.microsoft.com/office/drawing/2014/main" id="{426C67EF-E010-DB4A-8A73-C061713DA562}"/>
                    </a:ext>
                  </a:extLst>
                </p:cNvPr>
                <p:cNvSpPr/>
                <p:nvPr/>
              </p:nvSpPr>
              <p:spPr>
                <a:xfrm>
                  <a:off x="7328166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96FB3A95-150A-E567-5671-25E4A3A3865E}"/>
                    </a:ext>
                  </a:extLst>
                </p:cNvPr>
                <p:cNvSpPr/>
                <p:nvPr/>
              </p:nvSpPr>
              <p:spPr>
                <a:xfrm>
                  <a:off x="6169934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5" name="Oval 1104">
                  <a:extLst>
                    <a:ext uri="{FF2B5EF4-FFF2-40B4-BE49-F238E27FC236}">
                      <a16:creationId xmlns:a16="http://schemas.microsoft.com/office/drawing/2014/main" id="{D55BF45D-FFF4-1B05-BF38-A39519E89F2E}"/>
                    </a:ext>
                  </a:extLst>
                </p:cNvPr>
                <p:cNvSpPr/>
                <p:nvPr/>
              </p:nvSpPr>
              <p:spPr>
                <a:xfrm>
                  <a:off x="6459492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5ED723D5-030D-653E-5EEB-2F6E1397EAD7}"/>
                    </a:ext>
                  </a:extLst>
                </p:cNvPr>
                <p:cNvSpPr/>
                <p:nvPr/>
              </p:nvSpPr>
              <p:spPr>
                <a:xfrm>
                  <a:off x="6749050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Oval 1106">
                  <a:extLst>
                    <a:ext uri="{FF2B5EF4-FFF2-40B4-BE49-F238E27FC236}">
                      <a16:creationId xmlns:a16="http://schemas.microsoft.com/office/drawing/2014/main" id="{29D491DC-5639-F105-EDB4-E17D786BDB3A}"/>
                    </a:ext>
                  </a:extLst>
                </p:cNvPr>
                <p:cNvSpPr/>
                <p:nvPr/>
              </p:nvSpPr>
              <p:spPr>
                <a:xfrm>
                  <a:off x="7038608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8" name="Oval 1107">
                  <a:extLst>
                    <a:ext uri="{FF2B5EF4-FFF2-40B4-BE49-F238E27FC236}">
                      <a16:creationId xmlns:a16="http://schemas.microsoft.com/office/drawing/2014/main" id="{9C7910B2-CF28-CF74-9AB4-6707F334B788}"/>
                    </a:ext>
                  </a:extLst>
                </p:cNvPr>
                <p:cNvSpPr/>
                <p:nvPr/>
              </p:nvSpPr>
              <p:spPr>
                <a:xfrm>
                  <a:off x="7328166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5" name="TextBox 1074">
                    <a:extLst>
                      <a:ext uri="{FF2B5EF4-FFF2-40B4-BE49-F238E27FC236}">
                        <a16:creationId xmlns:a16="http://schemas.microsoft.com/office/drawing/2014/main" id="{F450D994-6C99-CAB7-E8C6-5AD3E3779AD9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867" y="1573072"/>
                    <a:ext cx="2678837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nteger correction layers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5" name="TextBox 1074">
                    <a:extLst>
                      <a:ext uri="{FF2B5EF4-FFF2-40B4-BE49-F238E27FC236}">
                        <a16:creationId xmlns:a16="http://schemas.microsoft.com/office/drawing/2014/main" id="{F450D994-6C99-CAB7-E8C6-5AD3E3779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867" y="1573072"/>
                    <a:ext cx="2678837" cy="6898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4425" b="-44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076D21AA-44AE-78BB-09DC-DD52BD98CD0C}"/>
                </a:ext>
              </a:extLst>
            </p:cNvPr>
            <p:cNvGrpSpPr/>
            <p:nvPr/>
          </p:nvGrpSpPr>
          <p:grpSpPr>
            <a:xfrm>
              <a:off x="8616232" y="442841"/>
              <a:ext cx="2860192" cy="2058344"/>
              <a:chOff x="8864954" y="563678"/>
              <a:chExt cx="2860192" cy="2058344"/>
            </a:xfrm>
          </p:grpSpPr>
          <p:grpSp>
            <p:nvGrpSpPr>
              <p:cNvPr id="1110" name="Group 1109">
                <a:extLst>
                  <a:ext uri="{FF2B5EF4-FFF2-40B4-BE49-F238E27FC236}">
                    <a16:creationId xmlns:a16="http://schemas.microsoft.com/office/drawing/2014/main" id="{47CF543A-3A34-14E5-0F33-59B58DFCAA49}"/>
                  </a:ext>
                </a:extLst>
              </p:cNvPr>
              <p:cNvGrpSpPr/>
              <p:nvPr/>
            </p:nvGrpSpPr>
            <p:grpSpPr>
              <a:xfrm>
                <a:off x="9418230" y="563678"/>
                <a:ext cx="1738517" cy="1342814"/>
                <a:chOff x="9468387" y="1201897"/>
                <a:chExt cx="1708783" cy="1200329"/>
              </a:xfrm>
            </p:grpSpPr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369EEA84-81FF-AA09-49F9-728F8E8E7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14013" y="1775966"/>
                  <a:ext cx="155944" cy="18905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3" name="Right Triangle 1112">
                  <a:extLst>
                    <a:ext uri="{FF2B5EF4-FFF2-40B4-BE49-F238E27FC236}">
                      <a16:creationId xmlns:a16="http://schemas.microsoft.com/office/drawing/2014/main" id="{1B0E992A-37AE-80FC-BC51-D29FC9C86A80}"/>
                    </a:ext>
                  </a:extLst>
                </p:cNvPr>
                <p:cNvSpPr/>
                <p:nvPr/>
              </p:nvSpPr>
              <p:spPr>
                <a:xfrm flipH="1">
                  <a:off x="9721947" y="1201897"/>
                  <a:ext cx="1455223" cy="1200329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6" name="Group 1115">
                  <a:extLst>
                    <a:ext uri="{FF2B5EF4-FFF2-40B4-BE49-F238E27FC236}">
                      <a16:creationId xmlns:a16="http://schemas.microsoft.com/office/drawing/2014/main" id="{6F34DA69-908D-0C5C-6317-D0E94912BADE}"/>
                    </a:ext>
                  </a:extLst>
                </p:cNvPr>
                <p:cNvGrpSpPr/>
                <p:nvPr/>
              </p:nvGrpSpPr>
              <p:grpSpPr>
                <a:xfrm>
                  <a:off x="9468387" y="1208726"/>
                  <a:ext cx="1558398" cy="1171832"/>
                  <a:chOff x="3483503" y="3969401"/>
                  <a:chExt cx="2600912" cy="1955748"/>
                </a:xfrm>
              </p:grpSpPr>
              <p:sp>
                <p:nvSpPr>
                  <p:cNvPr id="1120" name="Oval 1119">
                    <a:extLst>
                      <a:ext uri="{FF2B5EF4-FFF2-40B4-BE49-F238E27FC236}">
                        <a16:creationId xmlns:a16="http://schemas.microsoft.com/office/drawing/2014/main" id="{EA96B9EF-5313-BC73-D5B5-27184285DF35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483503" y="3969401"/>
                    <a:ext cx="2600912" cy="1955748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9" name="Oval 1128">
                    <a:extLst>
                      <a:ext uri="{FF2B5EF4-FFF2-40B4-BE49-F238E27FC236}">
                        <a16:creationId xmlns:a16="http://schemas.microsoft.com/office/drawing/2014/main" id="{760DA962-10EA-A521-07F4-58011AAE0CEC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682764" y="4302597"/>
                    <a:ext cx="1969769" cy="1338503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0" name="Oval 1129">
                    <a:extLst>
                      <a:ext uri="{FF2B5EF4-FFF2-40B4-BE49-F238E27FC236}">
                        <a16:creationId xmlns:a16="http://schemas.microsoft.com/office/drawing/2014/main" id="{8A01A6D5-0B5C-1CEC-25D0-B47B0A9A41DD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926056" y="4489828"/>
                    <a:ext cx="1013539" cy="825770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2" name="Oval 1131">
                    <a:extLst>
                      <a:ext uri="{FF2B5EF4-FFF2-40B4-BE49-F238E27FC236}">
                        <a16:creationId xmlns:a16="http://schemas.microsoft.com/office/drawing/2014/main" id="{B3DD775E-B8C8-627C-0AC8-B0C1A2B1AF7F}"/>
                      </a:ext>
                    </a:extLst>
                  </p:cNvPr>
                  <p:cNvSpPr/>
                  <p:nvPr/>
                </p:nvSpPr>
                <p:spPr>
                  <a:xfrm rot="281670">
                    <a:off x="4140921" y="4669795"/>
                    <a:ext cx="355737" cy="335252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17" name="Straight Connector 1116">
                  <a:extLst>
                    <a:ext uri="{FF2B5EF4-FFF2-40B4-BE49-F238E27FC236}">
                      <a16:creationId xmlns:a16="http://schemas.microsoft.com/office/drawing/2014/main" id="{8BAEF4EB-6FBF-03CE-D65E-EBD7A3928D96}"/>
                    </a:ext>
                  </a:extLst>
                </p:cNvPr>
                <p:cNvCxnSpPr>
                  <a:cxnSpLocks/>
                  <a:stCxn id="1113" idx="4"/>
                  <a:endCxn id="1113" idx="0"/>
                </p:cNvCxnSpPr>
                <p:nvPr/>
              </p:nvCxnSpPr>
              <p:spPr>
                <a:xfrm flipV="1">
                  <a:off x="9721947" y="1201897"/>
                  <a:ext cx="1455223" cy="1200329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DD2F850B-236B-A610-D323-305256BF83EC}"/>
                    </a:ext>
                  </a:extLst>
                </p:cNvPr>
                <p:cNvSpPr/>
                <p:nvPr/>
              </p:nvSpPr>
              <p:spPr>
                <a:xfrm>
                  <a:off x="10199921" y="1895570"/>
                  <a:ext cx="130290" cy="13029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1" name="TextBox 1110">
                    <a:extLst>
                      <a:ext uri="{FF2B5EF4-FFF2-40B4-BE49-F238E27FC236}">
                        <a16:creationId xmlns:a16="http://schemas.microsoft.com/office/drawing/2014/main" id="{7ACFECC7-CC61-ACDF-E599-D8CD1C28BBF2}"/>
                      </a:ext>
                    </a:extLst>
                  </p:cNvPr>
                  <p:cNvSpPr txBox="1"/>
                  <p:nvPr/>
                </p:nvSpPr>
                <p:spPr>
                  <a:xfrm>
                    <a:off x="8864954" y="1975691"/>
                    <a:ext cx="2860192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Loss function with penalties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Θ</m:t>
                            </m:r>
                          </m:e>
                        </m:d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1" name="TextBox 1110">
                    <a:extLst>
                      <a:ext uri="{FF2B5EF4-FFF2-40B4-BE49-F238E27FC236}">
                        <a16:creationId xmlns:a16="http://schemas.microsoft.com/office/drawing/2014/main" id="{7ACFECC7-CC61-ACDF-E599-D8CD1C28BB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4954" y="1975691"/>
                    <a:ext cx="2860192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6" t="-4717" r="-4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41" name="Group 1140">
              <a:extLst>
                <a:ext uri="{FF2B5EF4-FFF2-40B4-BE49-F238E27FC236}">
                  <a16:creationId xmlns:a16="http://schemas.microsoft.com/office/drawing/2014/main" id="{A5157A3F-A22C-BB3C-A9A6-FA3E182B5B70}"/>
                </a:ext>
              </a:extLst>
            </p:cNvPr>
            <p:cNvGrpSpPr/>
            <p:nvPr/>
          </p:nvGrpSpPr>
          <p:grpSpPr>
            <a:xfrm>
              <a:off x="5582042" y="3285027"/>
              <a:ext cx="2860192" cy="1701960"/>
              <a:chOff x="2918783" y="5647466"/>
              <a:chExt cx="3089696" cy="1838526"/>
            </a:xfrm>
          </p:grpSpPr>
          <p:sp>
            <p:nvSpPr>
              <p:cNvPr id="1142" name="TextBox 1141">
                <a:extLst>
                  <a:ext uri="{FF2B5EF4-FFF2-40B4-BE49-F238E27FC236}">
                    <a16:creationId xmlns:a16="http://schemas.microsoft.com/office/drawing/2014/main" id="{85A6744D-5543-AC67-04BB-919B3A4A57BA}"/>
                  </a:ext>
                </a:extLst>
              </p:cNvPr>
              <p:cNvSpPr txBox="1"/>
              <p:nvPr/>
            </p:nvSpPr>
            <p:spPr>
              <a:xfrm>
                <a:off x="2918783" y="7087163"/>
                <a:ext cx="3089696" cy="398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799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 feasibility projection</a:t>
                </a:r>
              </a:p>
            </p:txBody>
          </p:sp>
          <p:grpSp>
            <p:nvGrpSpPr>
              <p:cNvPr id="1143" name="Group 1142">
                <a:extLst>
                  <a:ext uri="{FF2B5EF4-FFF2-40B4-BE49-F238E27FC236}">
                    <a16:creationId xmlns:a16="http://schemas.microsoft.com/office/drawing/2014/main" id="{DCAC72ED-0961-06AA-BBBB-CBD5BA1932BA}"/>
                  </a:ext>
                </a:extLst>
              </p:cNvPr>
              <p:cNvGrpSpPr/>
              <p:nvPr/>
            </p:nvGrpSpPr>
            <p:grpSpPr>
              <a:xfrm>
                <a:off x="3681363" y="5647466"/>
                <a:ext cx="1462496" cy="1339166"/>
                <a:chOff x="3273989" y="6681601"/>
                <a:chExt cx="1611329" cy="1475448"/>
              </a:xfrm>
            </p:grpSpPr>
            <p:sp>
              <p:nvSpPr>
                <p:cNvPr id="1144" name="Right Triangle 1143">
                  <a:extLst>
                    <a:ext uri="{FF2B5EF4-FFF2-40B4-BE49-F238E27FC236}">
                      <a16:creationId xmlns:a16="http://schemas.microsoft.com/office/drawing/2014/main" id="{6699559D-EE9E-E51E-CF4E-1CC28D0EE366}"/>
                    </a:ext>
                  </a:extLst>
                </p:cNvPr>
                <p:cNvSpPr/>
                <p:nvPr/>
              </p:nvSpPr>
              <p:spPr>
                <a:xfrm flipH="1">
                  <a:off x="3354971" y="6773041"/>
                  <a:ext cx="1530347" cy="1342813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cxnSp>
              <p:nvCxnSpPr>
                <p:cNvPr id="1145" name="Straight Connector 1144">
                  <a:extLst>
                    <a:ext uri="{FF2B5EF4-FFF2-40B4-BE49-F238E27FC236}">
                      <a16:creationId xmlns:a16="http://schemas.microsoft.com/office/drawing/2014/main" id="{10BAC5EA-D1AF-41F3-5378-A3222FA62833}"/>
                    </a:ext>
                  </a:extLst>
                </p:cNvPr>
                <p:cNvCxnSpPr>
                  <a:cxnSpLocks/>
                  <a:stCxn id="1144" idx="4"/>
                  <a:endCxn id="1144" idx="0"/>
                </p:cNvCxnSpPr>
                <p:nvPr/>
              </p:nvCxnSpPr>
              <p:spPr>
                <a:xfrm flipV="1">
                  <a:off x="3354971" y="6773041"/>
                  <a:ext cx="1530347" cy="134281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6" name="Oval 1145">
                  <a:extLst>
                    <a:ext uri="{FF2B5EF4-FFF2-40B4-BE49-F238E27FC236}">
                      <a16:creationId xmlns:a16="http://schemas.microsoft.com/office/drawing/2014/main" id="{5EBFDD03-99E3-E982-E5B0-0976BCD5264A}"/>
                    </a:ext>
                  </a:extLst>
                </p:cNvPr>
                <p:cNvSpPr/>
                <p:nvPr/>
              </p:nvSpPr>
              <p:spPr>
                <a:xfrm>
                  <a:off x="3580916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88BFDC95-24C0-7107-23F4-ED6DDB98F3B1}"/>
                    </a:ext>
                  </a:extLst>
                </p:cNvPr>
                <p:cNvSpPr/>
                <p:nvPr/>
              </p:nvSpPr>
              <p:spPr>
                <a:xfrm>
                  <a:off x="3870474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48" name="Oval 1147">
                  <a:extLst>
                    <a:ext uri="{FF2B5EF4-FFF2-40B4-BE49-F238E27FC236}">
                      <a16:creationId xmlns:a16="http://schemas.microsoft.com/office/drawing/2014/main" id="{76661797-C8BA-7FEE-6F8A-E807B240914D}"/>
                    </a:ext>
                  </a:extLst>
                </p:cNvPr>
                <p:cNvSpPr/>
                <p:nvPr/>
              </p:nvSpPr>
              <p:spPr>
                <a:xfrm>
                  <a:off x="4160032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72BA6C65-81DA-D02B-B3B4-E69A8B6422F6}"/>
                    </a:ext>
                  </a:extLst>
                </p:cNvPr>
                <p:cNvSpPr/>
                <p:nvPr/>
              </p:nvSpPr>
              <p:spPr>
                <a:xfrm>
                  <a:off x="4449590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0" name="Oval 1149">
                  <a:extLst>
                    <a:ext uri="{FF2B5EF4-FFF2-40B4-BE49-F238E27FC236}">
                      <a16:creationId xmlns:a16="http://schemas.microsoft.com/office/drawing/2014/main" id="{3B6FCC0B-183C-CB33-4655-12434F924C67}"/>
                    </a:ext>
                  </a:extLst>
                </p:cNvPr>
                <p:cNvSpPr/>
                <p:nvPr/>
              </p:nvSpPr>
              <p:spPr>
                <a:xfrm>
                  <a:off x="4739148" y="8061376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1" name="Oval 1150">
                  <a:extLst>
                    <a:ext uri="{FF2B5EF4-FFF2-40B4-BE49-F238E27FC236}">
                      <a16:creationId xmlns:a16="http://schemas.microsoft.com/office/drawing/2014/main" id="{8FE98864-7610-027E-07B6-3FB81E536ACB}"/>
                    </a:ext>
                  </a:extLst>
                </p:cNvPr>
                <p:cNvSpPr/>
                <p:nvPr/>
              </p:nvSpPr>
              <p:spPr>
                <a:xfrm>
                  <a:off x="3581276" y="777461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2" name="Oval 1151">
                  <a:extLst>
                    <a:ext uri="{FF2B5EF4-FFF2-40B4-BE49-F238E27FC236}">
                      <a16:creationId xmlns:a16="http://schemas.microsoft.com/office/drawing/2014/main" id="{EC799628-7865-8920-F7C9-CBD01D2AA7A9}"/>
                    </a:ext>
                  </a:extLst>
                </p:cNvPr>
                <p:cNvSpPr/>
                <p:nvPr/>
              </p:nvSpPr>
              <p:spPr>
                <a:xfrm>
                  <a:off x="3870834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3" name="Oval 1152">
                  <a:extLst>
                    <a:ext uri="{FF2B5EF4-FFF2-40B4-BE49-F238E27FC236}">
                      <a16:creationId xmlns:a16="http://schemas.microsoft.com/office/drawing/2014/main" id="{F2E5D37E-B2E8-5C02-B0F6-E17C78B918E3}"/>
                    </a:ext>
                  </a:extLst>
                </p:cNvPr>
                <p:cNvSpPr/>
                <p:nvPr/>
              </p:nvSpPr>
              <p:spPr>
                <a:xfrm>
                  <a:off x="4160392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4" name="Oval 1153">
                  <a:extLst>
                    <a:ext uri="{FF2B5EF4-FFF2-40B4-BE49-F238E27FC236}">
                      <a16:creationId xmlns:a16="http://schemas.microsoft.com/office/drawing/2014/main" id="{A50E7B3F-A826-0EF2-1E9D-AE8A9660363E}"/>
                    </a:ext>
                  </a:extLst>
                </p:cNvPr>
                <p:cNvSpPr/>
                <p:nvPr/>
              </p:nvSpPr>
              <p:spPr>
                <a:xfrm>
                  <a:off x="4449950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5" name="Oval 1154">
                  <a:extLst>
                    <a:ext uri="{FF2B5EF4-FFF2-40B4-BE49-F238E27FC236}">
                      <a16:creationId xmlns:a16="http://schemas.microsoft.com/office/drawing/2014/main" id="{CFEE0A23-85F6-E849-1004-FAF8BCDDAD5E}"/>
                    </a:ext>
                  </a:extLst>
                </p:cNvPr>
                <p:cNvSpPr/>
                <p:nvPr/>
              </p:nvSpPr>
              <p:spPr>
                <a:xfrm>
                  <a:off x="4739508" y="777461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6" name="Oval 1155">
                  <a:extLst>
                    <a:ext uri="{FF2B5EF4-FFF2-40B4-BE49-F238E27FC236}">
                      <a16:creationId xmlns:a16="http://schemas.microsoft.com/office/drawing/2014/main" id="{3F66BEDB-01AB-BA38-8B93-E3A52A2A11A2}"/>
                    </a:ext>
                  </a:extLst>
                </p:cNvPr>
                <p:cNvSpPr/>
                <p:nvPr/>
              </p:nvSpPr>
              <p:spPr>
                <a:xfrm>
                  <a:off x="3580916" y="7487861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7" name="Oval 1156">
                  <a:extLst>
                    <a:ext uri="{FF2B5EF4-FFF2-40B4-BE49-F238E27FC236}">
                      <a16:creationId xmlns:a16="http://schemas.microsoft.com/office/drawing/2014/main" id="{8B253A82-11A4-6F6F-093F-C0050E383BB8}"/>
                    </a:ext>
                  </a:extLst>
                </p:cNvPr>
                <p:cNvSpPr/>
                <p:nvPr/>
              </p:nvSpPr>
              <p:spPr>
                <a:xfrm>
                  <a:off x="3870474" y="7487861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8" name="Oval 1157">
                  <a:extLst>
                    <a:ext uri="{FF2B5EF4-FFF2-40B4-BE49-F238E27FC236}">
                      <a16:creationId xmlns:a16="http://schemas.microsoft.com/office/drawing/2014/main" id="{8E61DEBF-845B-7802-DF4F-5D3B20912410}"/>
                    </a:ext>
                  </a:extLst>
                </p:cNvPr>
                <p:cNvSpPr/>
                <p:nvPr/>
              </p:nvSpPr>
              <p:spPr>
                <a:xfrm>
                  <a:off x="4160032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59" name="Oval 1158">
                  <a:extLst>
                    <a:ext uri="{FF2B5EF4-FFF2-40B4-BE49-F238E27FC236}">
                      <a16:creationId xmlns:a16="http://schemas.microsoft.com/office/drawing/2014/main" id="{50CFD19C-0D8C-9636-11C9-209F8D2236F9}"/>
                    </a:ext>
                  </a:extLst>
                </p:cNvPr>
                <p:cNvSpPr/>
                <p:nvPr/>
              </p:nvSpPr>
              <p:spPr>
                <a:xfrm>
                  <a:off x="4449590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0" name="Oval 1159">
                  <a:extLst>
                    <a:ext uri="{FF2B5EF4-FFF2-40B4-BE49-F238E27FC236}">
                      <a16:creationId xmlns:a16="http://schemas.microsoft.com/office/drawing/2014/main" id="{BFA614B4-EF12-EAD4-F23C-6C49812AE6E4}"/>
                    </a:ext>
                  </a:extLst>
                </p:cNvPr>
                <p:cNvSpPr/>
                <p:nvPr/>
              </p:nvSpPr>
              <p:spPr>
                <a:xfrm>
                  <a:off x="4739148" y="7487861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1" name="Oval 1160">
                  <a:extLst>
                    <a:ext uri="{FF2B5EF4-FFF2-40B4-BE49-F238E27FC236}">
                      <a16:creationId xmlns:a16="http://schemas.microsoft.com/office/drawing/2014/main" id="{F251A0E0-3DB7-D0C9-D24D-A2295E94EC38}"/>
                    </a:ext>
                  </a:extLst>
                </p:cNvPr>
                <p:cNvSpPr/>
                <p:nvPr/>
              </p:nvSpPr>
              <p:spPr>
                <a:xfrm>
                  <a:off x="3580916" y="719735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2" name="Oval 1161">
                  <a:extLst>
                    <a:ext uri="{FF2B5EF4-FFF2-40B4-BE49-F238E27FC236}">
                      <a16:creationId xmlns:a16="http://schemas.microsoft.com/office/drawing/2014/main" id="{2D246197-86B5-FA4A-BD9C-E440773F38EC}"/>
                    </a:ext>
                  </a:extLst>
                </p:cNvPr>
                <p:cNvSpPr/>
                <p:nvPr/>
              </p:nvSpPr>
              <p:spPr>
                <a:xfrm>
                  <a:off x="3870474" y="719735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3" name="Oval 1162">
                  <a:extLst>
                    <a:ext uri="{FF2B5EF4-FFF2-40B4-BE49-F238E27FC236}">
                      <a16:creationId xmlns:a16="http://schemas.microsoft.com/office/drawing/2014/main" id="{1C65C30C-C575-C5B9-2DA1-969688EA8F44}"/>
                    </a:ext>
                  </a:extLst>
                </p:cNvPr>
                <p:cNvSpPr/>
                <p:nvPr/>
              </p:nvSpPr>
              <p:spPr>
                <a:xfrm>
                  <a:off x="4160032" y="719735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4" name="Oval 1163">
                  <a:extLst>
                    <a:ext uri="{FF2B5EF4-FFF2-40B4-BE49-F238E27FC236}">
                      <a16:creationId xmlns:a16="http://schemas.microsoft.com/office/drawing/2014/main" id="{6BBAC851-5F62-22F6-6F36-EB7FDC21226E}"/>
                    </a:ext>
                  </a:extLst>
                </p:cNvPr>
                <p:cNvSpPr/>
                <p:nvPr/>
              </p:nvSpPr>
              <p:spPr>
                <a:xfrm>
                  <a:off x="4449590" y="719735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5" name="Oval 1164">
                  <a:extLst>
                    <a:ext uri="{FF2B5EF4-FFF2-40B4-BE49-F238E27FC236}">
                      <a16:creationId xmlns:a16="http://schemas.microsoft.com/office/drawing/2014/main" id="{09697CCF-96F6-9B62-BAF6-9C0A69862E17}"/>
                    </a:ext>
                  </a:extLst>
                </p:cNvPr>
                <p:cNvSpPr/>
                <p:nvPr/>
              </p:nvSpPr>
              <p:spPr>
                <a:xfrm>
                  <a:off x="4739148" y="719735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6" name="Oval 1165">
                  <a:extLst>
                    <a:ext uri="{FF2B5EF4-FFF2-40B4-BE49-F238E27FC236}">
                      <a16:creationId xmlns:a16="http://schemas.microsoft.com/office/drawing/2014/main" id="{10854F31-7371-80E9-E82F-3541588FB69A}"/>
                    </a:ext>
                  </a:extLst>
                </p:cNvPr>
                <p:cNvSpPr/>
                <p:nvPr/>
              </p:nvSpPr>
              <p:spPr>
                <a:xfrm>
                  <a:off x="3580916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7" name="Oval 1166">
                  <a:extLst>
                    <a:ext uri="{FF2B5EF4-FFF2-40B4-BE49-F238E27FC236}">
                      <a16:creationId xmlns:a16="http://schemas.microsoft.com/office/drawing/2014/main" id="{FA48CEF4-DF5E-FA5E-8330-9E5404EEF4F6}"/>
                    </a:ext>
                  </a:extLst>
                </p:cNvPr>
                <p:cNvSpPr/>
                <p:nvPr/>
              </p:nvSpPr>
              <p:spPr>
                <a:xfrm>
                  <a:off x="3870474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8" name="Oval 1167">
                  <a:extLst>
                    <a:ext uri="{FF2B5EF4-FFF2-40B4-BE49-F238E27FC236}">
                      <a16:creationId xmlns:a16="http://schemas.microsoft.com/office/drawing/2014/main" id="{A6FABB5F-21B9-F54B-9A43-5F80AE6FCE49}"/>
                    </a:ext>
                  </a:extLst>
                </p:cNvPr>
                <p:cNvSpPr/>
                <p:nvPr/>
              </p:nvSpPr>
              <p:spPr>
                <a:xfrm>
                  <a:off x="4160032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69" name="Oval 1168">
                  <a:extLst>
                    <a:ext uri="{FF2B5EF4-FFF2-40B4-BE49-F238E27FC236}">
                      <a16:creationId xmlns:a16="http://schemas.microsoft.com/office/drawing/2014/main" id="{DE2161CF-D89E-AC88-D2E1-62FC3434162D}"/>
                    </a:ext>
                  </a:extLst>
                </p:cNvPr>
                <p:cNvSpPr/>
                <p:nvPr/>
              </p:nvSpPr>
              <p:spPr>
                <a:xfrm>
                  <a:off x="4449590" y="6916620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0" name="Oval 1169">
                  <a:extLst>
                    <a:ext uri="{FF2B5EF4-FFF2-40B4-BE49-F238E27FC236}">
                      <a16:creationId xmlns:a16="http://schemas.microsoft.com/office/drawing/2014/main" id="{B130327D-7320-8CD8-2408-7095DF95B506}"/>
                    </a:ext>
                  </a:extLst>
                </p:cNvPr>
                <p:cNvSpPr/>
                <p:nvPr/>
              </p:nvSpPr>
              <p:spPr>
                <a:xfrm>
                  <a:off x="4739148" y="6916620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1" name="Oval 1170">
                  <a:extLst>
                    <a:ext uri="{FF2B5EF4-FFF2-40B4-BE49-F238E27FC236}">
                      <a16:creationId xmlns:a16="http://schemas.microsoft.com/office/drawing/2014/main" id="{7D864EB9-2364-A771-F8D1-0966E276D2B5}"/>
                    </a:ext>
                  </a:extLst>
                </p:cNvPr>
                <p:cNvSpPr/>
                <p:nvPr/>
              </p:nvSpPr>
              <p:spPr>
                <a:xfrm>
                  <a:off x="3582118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19050">
                  <a:solidFill>
                    <a:srgbClr val="40404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2" name="Oval 1171">
                  <a:extLst>
                    <a:ext uri="{FF2B5EF4-FFF2-40B4-BE49-F238E27FC236}">
                      <a16:creationId xmlns:a16="http://schemas.microsoft.com/office/drawing/2014/main" id="{D10077CE-3925-28BB-DE81-864BAB18E5CE}"/>
                    </a:ext>
                  </a:extLst>
                </p:cNvPr>
                <p:cNvSpPr/>
                <p:nvPr/>
              </p:nvSpPr>
              <p:spPr>
                <a:xfrm>
                  <a:off x="3871676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3" name="Oval 1172">
                  <a:extLst>
                    <a:ext uri="{FF2B5EF4-FFF2-40B4-BE49-F238E27FC236}">
                      <a16:creationId xmlns:a16="http://schemas.microsoft.com/office/drawing/2014/main" id="{F1BCC5C7-EC08-C41A-9BFD-1D076045E8B8}"/>
                    </a:ext>
                  </a:extLst>
                </p:cNvPr>
                <p:cNvSpPr/>
                <p:nvPr/>
              </p:nvSpPr>
              <p:spPr>
                <a:xfrm>
                  <a:off x="4161234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4" name="Oval 1173">
                  <a:extLst>
                    <a:ext uri="{FF2B5EF4-FFF2-40B4-BE49-F238E27FC236}">
                      <a16:creationId xmlns:a16="http://schemas.microsoft.com/office/drawing/2014/main" id="{BA9B180F-9647-3E86-E40B-EF6340A518D1}"/>
                    </a:ext>
                  </a:extLst>
                </p:cNvPr>
                <p:cNvSpPr/>
                <p:nvPr/>
              </p:nvSpPr>
              <p:spPr>
                <a:xfrm>
                  <a:off x="4450792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5" name="Oval 1174">
                  <a:extLst>
                    <a:ext uri="{FF2B5EF4-FFF2-40B4-BE49-F238E27FC236}">
                      <a16:creationId xmlns:a16="http://schemas.microsoft.com/office/drawing/2014/main" id="{DF315CCB-DAD5-AEFC-F453-CDBEBD7FF0A9}"/>
                    </a:ext>
                  </a:extLst>
                </p:cNvPr>
                <p:cNvSpPr/>
                <p:nvPr/>
              </p:nvSpPr>
              <p:spPr>
                <a:xfrm>
                  <a:off x="4740350" y="6681601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6" name="Oval 1175">
                  <a:extLst>
                    <a:ext uri="{FF2B5EF4-FFF2-40B4-BE49-F238E27FC236}">
                      <a16:creationId xmlns:a16="http://schemas.microsoft.com/office/drawing/2014/main" id="{CD59A516-DE02-31E5-A320-1F9A256716F9}"/>
                    </a:ext>
                  </a:extLst>
                </p:cNvPr>
                <p:cNvSpPr/>
                <p:nvPr/>
              </p:nvSpPr>
              <p:spPr>
                <a:xfrm>
                  <a:off x="3273989" y="8065609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7" name="Oval 1176">
                  <a:extLst>
                    <a:ext uri="{FF2B5EF4-FFF2-40B4-BE49-F238E27FC236}">
                      <a16:creationId xmlns:a16="http://schemas.microsoft.com/office/drawing/2014/main" id="{0E7EB7B9-7D62-5945-65BE-3AE8318C226C}"/>
                    </a:ext>
                  </a:extLst>
                </p:cNvPr>
                <p:cNvSpPr/>
                <p:nvPr/>
              </p:nvSpPr>
              <p:spPr>
                <a:xfrm>
                  <a:off x="3274349" y="7778852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8" name="Oval 1177">
                  <a:extLst>
                    <a:ext uri="{FF2B5EF4-FFF2-40B4-BE49-F238E27FC236}">
                      <a16:creationId xmlns:a16="http://schemas.microsoft.com/office/drawing/2014/main" id="{C065CD36-C49C-8979-5D64-B2F49D6AA6C9}"/>
                    </a:ext>
                  </a:extLst>
                </p:cNvPr>
                <p:cNvSpPr/>
                <p:nvPr/>
              </p:nvSpPr>
              <p:spPr>
                <a:xfrm>
                  <a:off x="3273989" y="7492094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79" name="Oval 1178">
                  <a:extLst>
                    <a:ext uri="{FF2B5EF4-FFF2-40B4-BE49-F238E27FC236}">
                      <a16:creationId xmlns:a16="http://schemas.microsoft.com/office/drawing/2014/main" id="{9B4D4DC3-5811-22F8-EA2B-F3E66242B260}"/>
                    </a:ext>
                  </a:extLst>
                </p:cNvPr>
                <p:cNvSpPr/>
                <p:nvPr/>
              </p:nvSpPr>
              <p:spPr>
                <a:xfrm>
                  <a:off x="3273989" y="7201592"/>
                  <a:ext cx="91440" cy="91440"/>
                </a:xfrm>
                <a:prstGeom prst="ellipse">
                  <a:avLst/>
                </a:prstGeom>
                <a:solidFill>
                  <a:srgbClr val="AEAEA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80" name="Oval 1179">
                  <a:extLst>
                    <a:ext uri="{FF2B5EF4-FFF2-40B4-BE49-F238E27FC236}">
                      <a16:creationId xmlns:a16="http://schemas.microsoft.com/office/drawing/2014/main" id="{8F08C448-37F9-852E-64EF-2A48DA215471}"/>
                    </a:ext>
                  </a:extLst>
                </p:cNvPr>
                <p:cNvSpPr/>
                <p:nvPr/>
              </p:nvSpPr>
              <p:spPr>
                <a:xfrm>
                  <a:off x="3273989" y="692085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81" name="Oval 1180">
                  <a:extLst>
                    <a:ext uri="{FF2B5EF4-FFF2-40B4-BE49-F238E27FC236}">
                      <a16:creationId xmlns:a16="http://schemas.microsoft.com/office/drawing/2014/main" id="{C27AE84B-C48E-CD26-B491-F8B72AD05107}"/>
                    </a:ext>
                  </a:extLst>
                </p:cNvPr>
                <p:cNvSpPr/>
                <p:nvPr/>
              </p:nvSpPr>
              <p:spPr>
                <a:xfrm>
                  <a:off x="3275191" y="6685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cxnSp>
              <p:nvCxnSpPr>
                <p:cNvPr id="1182" name="Straight Connector 1181">
                  <a:extLst>
                    <a:ext uri="{FF2B5EF4-FFF2-40B4-BE49-F238E27FC236}">
                      <a16:creationId xmlns:a16="http://schemas.microsoft.com/office/drawing/2014/main" id="{D2F23DE7-04BB-57DC-5F52-CB7652B8F4D8}"/>
                    </a:ext>
                  </a:extLst>
                </p:cNvPr>
                <p:cNvCxnSpPr>
                  <a:stCxn id="1171" idx="5"/>
                  <a:endCxn id="1168" idx="1"/>
                </p:cNvCxnSpPr>
                <p:nvPr/>
              </p:nvCxnSpPr>
              <p:spPr>
                <a:xfrm>
                  <a:off x="3660167" y="6759650"/>
                  <a:ext cx="513256" cy="170361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3" name="Straight Connector 1182">
                  <a:extLst>
                    <a:ext uri="{FF2B5EF4-FFF2-40B4-BE49-F238E27FC236}">
                      <a16:creationId xmlns:a16="http://schemas.microsoft.com/office/drawing/2014/main" id="{8E1F9304-1D93-9529-B5C0-3E457C3CE326}"/>
                    </a:ext>
                  </a:extLst>
                </p:cNvPr>
                <p:cNvCxnSpPr>
                  <a:cxnSpLocks/>
                  <a:stCxn id="1168" idx="4"/>
                  <a:endCxn id="1163" idx="0"/>
                </p:cNvCxnSpPr>
                <p:nvPr/>
              </p:nvCxnSpPr>
              <p:spPr>
                <a:xfrm>
                  <a:off x="4205752" y="7008060"/>
                  <a:ext cx="0" cy="189299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>
                  <a:extLst>
                    <a:ext uri="{FF2B5EF4-FFF2-40B4-BE49-F238E27FC236}">
                      <a16:creationId xmlns:a16="http://schemas.microsoft.com/office/drawing/2014/main" id="{22D298BD-4D00-ABAC-4966-3ED1BE935F94}"/>
                    </a:ext>
                  </a:extLst>
                </p:cNvPr>
                <p:cNvCxnSpPr>
                  <a:cxnSpLocks/>
                  <a:stCxn id="1163" idx="5"/>
                  <a:endCxn id="1159" idx="1"/>
                </p:cNvCxnSpPr>
                <p:nvPr/>
              </p:nvCxnSpPr>
              <p:spPr>
                <a:xfrm>
                  <a:off x="4238081" y="7275408"/>
                  <a:ext cx="224900" cy="225844"/>
                </a:xfrm>
                <a:prstGeom prst="line">
                  <a:avLst/>
                </a:prstGeom>
                <a:ln>
                  <a:solidFill>
                    <a:srgbClr val="40404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5" name="Isosceles Triangle 1184">
                  <a:extLst>
                    <a:ext uri="{FF2B5EF4-FFF2-40B4-BE49-F238E27FC236}">
                      <a16:creationId xmlns:a16="http://schemas.microsoft.com/office/drawing/2014/main" id="{8401D16D-6184-7EAF-B951-728EEFE6A0DE}"/>
                    </a:ext>
                  </a:extLst>
                </p:cNvPr>
                <p:cNvSpPr/>
                <p:nvPr/>
              </p:nvSpPr>
              <p:spPr>
                <a:xfrm rot="6686020">
                  <a:off x="3876119" y="6811925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86" name="Isosceles Triangle 1185">
                  <a:extLst>
                    <a:ext uri="{FF2B5EF4-FFF2-40B4-BE49-F238E27FC236}">
                      <a16:creationId xmlns:a16="http://schemas.microsoft.com/office/drawing/2014/main" id="{2E49C2F6-687C-DE0F-4162-DB741A1EAE6F}"/>
                    </a:ext>
                  </a:extLst>
                </p:cNvPr>
                <p:cNvSpPr/>
                <p:nvPr/>
              </p:nvSpPr>
              <p:spPr>
                <a:xfrm rot="10800000">
                  <a:off x="4171835" y="7071095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  <p:sp>
              <p:nvSpPr>
                <p:cNvPr id="1187" name="Isosceles Triangle 1186">
                  <a:extLst>
                    <a:ext uri="{FF2B5EF4-FFF2-40B4-BE49-F238E27FC236}">
                      <a16:creationId xmlns:a16="http://schemas.microsoft.com/office/drawing/2014/main" id="{8ACADC5C-123B-800F-806C-3D85B6149C5B}"/>
                    </a:ext>
                  </a:extLst>
                </p:cNvPr>
                <p:cNvSpPr/>
                <p:nvPr/>
              </p:nvSpPr>
              <p:spPr>
                <a:xfrm rot="8327647">
                  <a:off x="4329008" y="7371496"/>
                  <a:ext cx="67254" cy="57978"/>
                </a:xfrm>
                <a:prstGeom prst="triangle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99"/>
                </a:p>
              </p:txBody>
            </p:sp>
          </p:grpSp>
        </p:grpSp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07D002D9-94DF-23FD-AEC8-0437F9975FC7}"/>
                </a:ext>
              </a:extLst>
            </p:cNvPr>
            <p:cNvGrpSpPr/>
            <p:nvPr/>
          </p:nvGrpSpPr>
          <p:grpSpPr>
            <a:xfrm>
              <a:off x="6735375" y="2582670"/>
              <a:ext cx="1660197" cy="492240"/>
              <a:chOff x="4238133" y="5261737"/>
              <a:chExt cx="1660197" cy="492240"/>
            </a:xfrm>
          </p:grpSpPr>
          <p:cxnSp>
            <p:nvCxnSpPr>
              <p:cNvPr id="1189" name="Straight Arrow Connector 1188">
                <a:extLst>
                  <a:ext uri="{FF2B5EF4-FFF2-40B4-BE49-F238E27FC236}">
                    <a16:creationId xmlns:a16="http://schemas.microsoft.com/office/drawing/2014/main" id="{824915BC-2282-AB04-B89D-F60472858970}"/>
                  </a:ext>
                </a:extLst>
              </p:cNvPr>
              <p:cNvCxnSpPr/>
              <p:nvPr/>
            </p:nvCxnSpPr>
            <p:spPr>
              <a:xfrm rot="5400000">
                <a:off x="4119372" y="5507857"/>
                <a:ext cx="49224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0" name="TextBox 1189">
                    <a:extLst>
                      <a:ext uri="{FF2B5EF4-FFF2-40B4-BE49-F238E27FC236}">
                        <a16:creationId xmlns:a16="http://schemas.microsoft.com/office/drawing/2014/main" id="{8ECAD8DB-C213-613B-9B63-3FA8EF8E23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8133" y="5317391"/>
                    <a:ext cx="1660197" cy="314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ℤ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90" name="TextBox 1189">
                    <a:extLst>
                      <a:ext uri="{FF2B5EF4-FFF2-40B4-BE49-F238E27FC236}">
                        <a16:creationId xmlns:a16="http://schemas.microsoft.com/office/drawing/2014/main" id="{8ECAD8DB-C213-613B-9B63-3FA8EF8E23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8133" y="5317391"/>
                    <a:ext cx="1660197" cy="3147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91" name="Connector: Elbow 1190">
              <a:extLst>
                <a:ext uri="{FF2B5EF4-FFF2-40B4-BE49-F238E27FC236}">
                  <a16:creationId xmlns:a16="http://schemas.microsoft.com/office/drawing/2014/main" id="{28016839-03DD-6C5F-0F3A-1695CD6E55F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874826" y="1453619"/>
              <a:ext cx="91440" cy="2651760"/>
            </a:xfrm>
            <a:prstGeom prst="bentConnector3">
              <a:avLst>
                <a:gd name="adj1" fmla="val 436669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3" name="Group 1192">
              <a:extLst>
                <a:ext uri="{FF2B5EF4-FFF2-40B4-BE49-F238E27FC236}">
                  <a16:creationId xmlns:a16="http://schemas.microsoft.com/office/drawing/2014/main" id="{6B8588D2-5D03-2BE2-E021-9D39D328E38D}"/>
                </a:ext>
              </a:extLst>
            </p:cNvPr>
            <p:cNvGrpSpPr/>
            <p:nvPr/>
          </p:nvGrpSpPr>
          <p:grpSpPr>
            <a:xfrm>
              <a:off x="2200885" y="3043156"/>
              <a:ext cx="2176473" cy="1061375"/>
              <a:chOff x="716535" y="5703628"/>
              <a:chExt cx="2176473" cy="1061375"/>
            </a:xfrm>
          </p:grpSpPr>
          <p:grpSp>
            <p:nvGrpSpPr>
              <p:cNvPr id="1194" name="Group 1193">
                <a:extLst>
                  <a:ext uri="{FF2B5EF4-FFF2-40B4-BE49-F238E27FC236}">
                    <a16:creationId xmlns:a16="http://schemas.microsoft.com/office/drawing/2014/main" id="{F242C8F4-BB70-7688-5C2E-99550C0DA48E}"/>
                  </a:ext>
                </a:extLst>
              </p:cNvPr>
              <p:cNvGrpSpPr/>
              <p:nvPr/>
            </p:nvGrpSpPr>
            <p:grpSpPr>
              <a:xfrm>
                <a:off x="716535" y="5703628"/>
                <a:ext cx="2176473" cy="338554"/>
                <a:chOff x="1237074" y="5422909"/>
                <a:chExt cx="2176473" cy="338554"/>
              </a:xfrm>
            </p:grpSpPr>
            <p:cxnSp>
              <p:nvCxnSpPr>
                <p:cNvPr id="1201" name="Straight Arrow Connector 1200">
                  <a:extLst>
                    <a:ext uri="{FF2B5EF4-FFF2-40B4-BE49-F238E27FC236}">
                      <a16:creationId xmlns:a16="http://schemas.microsoft.com/office/drawing/2014/main" id="{1734922D-990A-7401-1ABC-BCCDB0D21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056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2" name="TextBox 1201">
                  <a:extLst>
                    <a:ext uri="{FF2B5EF4-FFF2-40B4-BE49-F238E27FC236}">
                      <a16:creationId xmlns:a16="http://schemas.microsoft.com/office/drawing/2014/main" id="{FB61CC98-2398-BED9-366E-43091922963E}"/>
                    </a:ext>
                  </a:extLst>
                </p:cNvPr>
                <p:cNvSpPr txBox="1"/>
                <p:nvPr/>
              </p:nvSpPr>
              <p:spPr>
                <a:xfrm>
                  <a:off x="1788541" y="54229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Forward Pass</a:t>
                  </a:r>
                </a:p>
              </p:txBody>
            </p:sp>
          </p:grpSp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E750D392-857F-AD66-0D8F-2EEEC3A6AD32}"/>
                  </a:ext>
                </a:extLst>
              </p:cNvPr>
              <p:cNvGrpSpPr/>
              <p:nvPr/>
            </p:nvGrpSpPr>
            <p:grpSpPr>
              <a:xfrm>
                <a:off x="716535" y="6058143"/>
                <a:ext cx="2176473" cy="338554"/>
                <a:chOff x="1237074" y="5448309"/>
                <a:chExt cx="2176473" cy="338554"/>
              </a:xfrm>
            </p:grpSpPr>
            <p:cxnSp>
              <p:nvCxnSpPr>
                <p:cNvPr id="1199" name="Straight Arrow Connector 1198">
                  <a:extLst>
                    <a:ext uri="{FF2B5EF4-FFF2-40B4-BE49-F238E27FC236}">
                      <a16:creationId xmlns:a16="http://schemas.microsoft.com/office/drawing/2014/main" id="{2492D7D3-D192-16F0-E4FB-D26572FDB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310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rgbClr val="A6CAEC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0" name="TextBox 1199">
                  <a:extLst>
                    <a:ext uri="{FF2B5EF4-FFF2-40B4-BE49-F238E27FC236}">
                      <a16:creationId xmlns:a16="http://schemas.microsoft.com/office/drawing/2014/main" id="{2824FA51-AEBB-95DD-BE25-C19D949EF31C}"/>
                    </a:ext>
                  </a:extLst>
                </p:cNvPr>
                <p:cNvSpPr txBox="1"/>
                <p:nvPr/>
              </p:nvSpPr>
              <p:spPr>
                <a:xfrm>
                  <a:off x="1788541" y="54483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  <a:r>
                    <a:rPr lang="en-US" altLang="zh-CN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ack</a:t>
                  </a:r>
                  <a:r>
                    <a:rPr lang="en-US" sz="1600" dirty="0">
                      <a:solidFill>
                        <a:srgbClr val="A6CAE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Pass</a:t>
                  </a:r>
                </a:p>
              </p:txBody>
            </p:sp>
          </p:grpSp>
          <p:grpSp>
            <p:nvGrpSpPr>
              <p:cNvPr id="1196" name="Group 1195">
                <a:extLst>
                  <a:ext uri="{FF2B5EF4-FFF2-40B4-BE49-F238E27FC236}">
                    <a16:creationId xmlns:a16="http://schemas.microsoft.com/office/drawing/2014/main" id="{9F71F9B2-5856-B30B-8AAC-CF771A940E85}"/>
                  </a:ext>
                </a:extLst>
              </p:cNvPr>
              <p:cNvGrpSpPr/>
              <p:nvPr/>
            </p:nvGrpSpPr>
            <p:grpSpPr>
              <a:xfrm>
                <a:off x="716535" y="6426449"/>
                <a:ext cx="2176473" cy="338554"/>
                <a:chOff x="1237074" y="5473709"/>
                <a:chExt cx="2176473" cy="338554"/>
              </a:xfrm>
            </p:grpSpPr>
            <p:cxnSp>
              <p:nvCxnSpPr>
                <p:cNvPr id="1197" name="Straight Arrow Connector 1196">
                  <a:extLst>
                    <a:ext uri="{FF2B5EF4-FFF2-40B4-BE49-F238E27FC236}">
                      <a16:creationId xmlns:a16="http://schemas.microsoft.com/office/drawing/2014/main" id="{6611B9AD-0E53-F297-11F2-AA89B922F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7074" y="5656461"/>
                  <a:ext cx="585921" cy="0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prstDash val="sys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8" name="TextBox 1197">
                  <a:extLst>
                    <a:ext uri="{FF2B5EF4-FFF2-40B4-BE49-F238E27FC236}">
                      <a16:creationId xmlns:a16="http://schemas.microsoft.com/office/drawing/2014/main" id="{DBFFC5B3-312E-0DC8-F90D-941C30AB1E40}"/>
                    </a:ext>
                  </a:extLst>
                </p:cNvPr>
                <p:cNvSpPr txBox="1"/>
                <p:nvPr/>
              </p:nvSpPr>
              <p:spPr>
                <a:xfrm>
                  <a:off x="1788541" y="5473709"/>
                  <a:ext cx="162500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r>
                    <a:rPr lang="en-US" altLang="zh-CN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ost-Processing</a:t>
                  </a:r>
                  <a:endParaRPr 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44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2025-02-24T02:18:11Z</dcterms:modified>
</cp:coreProperties>
</file>