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6CA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5A1A3-D443-415D-B743-2467B0C08EC2}" v="102" dt="2024-05-04T02:16:3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4T02:16:34.836" v="409" actId="21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4T02:16:24.417" v="405" actId="21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4T02:16:26.271" v="406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716"/>
            <a:ext cx="91440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5200"/>
            <a:ext cx="91440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5014"/>
            <a:ext cx="2628900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5014"/>
            <a:ext cx="7734300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66347"/>
            <a:ext cx="1051560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25541"/>
            <a:ext cx="1051560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5014"/>
            <a:ext cx="1051560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51867"/>
            <a:ext cx="5157787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69354"/>
            <a:ext cx="5157787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51867"/>
            <a:ext cx="5183188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69354"/>
            <a:ext cx="5183188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0342"/>
            <a:ext cx="6172200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0342"/>
            <a:ext cx="6172200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5014"/>
            <a:ext cx="1051560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068"/>
            <a:ext cx="1051560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20845"/>
            <a:ext cx="41148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E21CCD-4EF7-A461-050F-F112F119F97E}"/>
              </a:ext>
            </a:extLst>
          </p:cNvPr>
          <p:cNvGrpSpPr/>
          <p:nvPr/>
        </p:nvGrpSpPr>
        <p:grpSpPr>
          <a:xfrm>
            <a:off x="443893" y="856552"/>
            <a:ext cx="2297101" cy="2021627"/>
            <a:chOff x="824893" y="1278029"/>
            <a:chExt cx="2297101" cy="2021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3BBD8C-A3D8-DDAB-3757-E2A169472937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3CD2760-9F31-C9F0-AEDD-E982673EEC96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D3F59D2-18CD-3FDA-A0DC-F7BE3C511DFF}"/>
                  </a:ext>
                </a:extLst>
              </p:cNvPr>
              <p:cNvSpPr/>
              <p:nvPr/>
            </p:nvSpPr>
            <p:spPr>
              <a:xfrm>
                <a:off x="1815494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11FC38-66D2-8998-E22E-6FCCBB842E17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/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</a:t>
                  </a:r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problem parameters </a:t>
                  </a:r>
                  <a14:m>
                    <m:oMath xmlns:m="http://schemas.openxmlformats.org/officeDocument/2006/math">
                      <m:r>
                        <a:rPr lang="el-GR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𝚵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35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F76848-25DA-50B6-7290-FB965DF2CA75}"/>
              </a:ext>
            </a:extLst>
          </p:cNvPr>
          <p:cNvGrpSpPr/>
          <p:nvPr/>
        </p:nvGrpSpPr>
        <p:grpSpPr>
          <a:xfrm>
            <a:off x="3338141" y="856553"/>
            <a:ext cx="2243667" cy="2102644"/>
            <a:chOff x="4404937" y="1713459"/>
            <a:chExt cx="2243667" cy="21026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8CAFD2-961A-A561-35A9-C7B7A892AF6D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D386B-6AD1-8F38-7B06-C7D954C63A6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EC158-E1DC-AAD8-5E02-84563742F361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6DAAF2-EF65-DFCE-1092-D723C88654B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04CFDA-DF5C-E1AF-9304-95B3491E68C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24F1345-1315-2E0B-C106-A26D46D46715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E6CAB9-408A-4A14-85FD-BED65FCD33DA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34F930-E576-5B3F-ACE7-857069CC257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CD416-611F-3C97-2E3F-3FB806AEB40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B384F8-FD5D-622B-71CA-C64D4BB6AFDF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8B7D9E-A72A-240F-4F82-44246438C3A8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03339C-0FB1-81CE-4127-54D15C2ECCB0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A896C9-4D19-4C65-D4A5-57188A11361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A85677-D061-3E2E-DE88-1AFC27F76E4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EFD0FE-5F56-D40B-3726-1D10929D84F1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7269C9-24B0-461C-7E04-05B7D475ED29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337990-D6ED-69E8-547B-913AC98339BA}"/>
                  </a:ext>
                </a:extLst>
              </p:cNvPr>
              <p:cNvCxnSpPr>
                <a:cxnSpLocks/>
                <a:stCxn id="26" idx="6"/>
                <a:endCxn id="28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13FCBBF-6F44-464B-8661-9CE9E9014353}"/>
                  </a:ext>
                </a:extLst>
              </p:cNvPr>
              <p:cNvCxnSpPr>
                <a:cxnSpLocks/>
                <a:stCxn id="26" idx="6"/>
                <a:endCxn id="29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67DF60-D03D-95F5-4E16-D7F93461D764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246C65-C85B-747C-1484-EFAED7F57B0D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E5C74C-BAD9-53EE-43D3-91A0A781FDE1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9AFD2C-05A6-F941-B364-E819BC07C4FC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1CDD9C-1406-90D2-2A6B-8A17D0978102}"/>
                  </a:ext>
                </a:extLst>
              </p:cNvPr>
              <p:cNvCxnSpPr>
                <a:cxnSpLocks/>
                <a:stCxn id="31" idx="2"/>
                <a:endCxn id="29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29E6D2-621B-6BCC-1C76-493768247ECD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/>
                <p:nvPr/>
              </p:nvSpPr>
              <p:spPr>
                <a:xfrm>
                  <a:off x="4404937" y="3126234"/>
                  <a:ext cx="2243667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𝛑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</a:t>
                  </a:r>
                  <a:r>
                    <a:rPr lang="en-US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pMINLP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126234"/>
                  <a:ext cx="2243667" cy="689869"/>
                </a:xfrm>
                <a:prstGeom prst="rect">
                  <a:avLst/>
                </a:prstGeom>
                <a:blipFill>
                  <a:blip r:embed="rId3"/>
                  <a:stretch>
                    <a:fillRect l="-272" t="-1770" b="-12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21B10-2716-84D4-7D9A-A3DF18FB3E3D}"/>
              </a:ext>
            </a:extLst>
          </p:cNvPr>
          <p:cNvGrpSpPr/>
          <p:nvPr/>
        </p:nvGrpSpPr>
        <p:grpSpPr>
          <a:xfrm>
            <a:off x="5874755" y="731945"/>
            <a:ext cx="2678837" cy="2232922"/>
            <a:chOff x="6941551" y="1588851"/>
            <a:chExt cx="2678837" cy="2232922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64EE39E0-C17A-BB39-68DD-AB945C489CC2}"/>
                </a:ext>
              </a:extLst>
            </p:cNvPr>
            <p:cNvGrpSpPr/>
            <p:nvPr/>
          </p:nvGrpSpPr>
          <p:grpSpPr>
            <a:xfrm>
              <a:off x="7514088" y="1588851"/>
              <a:ext cx="1801011" cy="1499902"/>
              <a:chOff x="3502583" y="3990952"/>
              <a:chExt cx="2359896" cy="1965348"/>
            </a:xfrm>
          </p:grpSpPr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A4B5AAE0-44F3-59D8-FA6F-6A68EC02C598}"/>
                  </a:ext>
                </a:extLst>
              </p:cNvPr>
              <p:cNvSpPr/>
              <p:nvPr/>
            </p:nvSpPr>
            <p:spPr>
              <a:xfrm>
                <a:off x="3763433" y="4567767"/>
                <a:ext cx="1488017" cy="1234016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0A027D7-14D3-ADD8-E2F2-073D6CC42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2583" y="4503886"/>
                <a:ext cx="2359896" cy="59012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B49F471-FA73-C1BD-99E7-2DDA38753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025" y="4470400"/>
                <a:ext cx="441904" cy="14859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CF36725C-0DF3-D291-1C09-F1994F519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3733" y="4046473"/>
                <a:ext cx="839199" cy="1755311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3F366B0-DEF6-609F-5599-B30CA28F6289}"/>
                  </a:ext>
                </a:extLst>
              </p:cNvPr>
              <p:cNvCxnSpPr/>
              <p:nvPr/>
            </p:nvCxnSpPr>
            <p:spPr>
              <a:xfrm flipV="1">
                <a:off x="3778707" y="3990952"/>
                <a:ext cx="0" cy="182372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5BBC2AF-D33C-964B-03B1-ADE1E939D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673" y="5814676"/>
                <a:ext cx="184888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B2CB96-701F-87A9-D134-F02FF1F9DBBD}"/>
                  </a:ext>
                </a:extLst>
              </p:cNvPr>
              <p:cNvSpPr/>
              <p:nvPr/>
            </p:nvSpPr>
            <p:spPr>
              <a:xfrm>
                <a:off x="3720790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C037A6-9EDB-9CFE-3DDF-1C784287813B}"/>
                  </a:ext>
                </a:extLst>
              </p:cNvPr>
              <p:cNvSpPr/>
              <p:nvPr/>
            </p:nvSpPr>
            <p:spPr>
              <a:xfrm>
                <a:off x="4100203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81D438-C391-291B-C55C-166ADFFF38B3}"/>
                  </a:ext>
                </a:extLst>
              </p:cNvPr>
              <p:cNvSpPr/>
              <p:nvPr/>
            </p:nvSpPr>
            <p:spPr>
              <a:xfrm>
                <a:off x="4479616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BE63822-A03A-7386-34D4-22FB763FCE99}"/>
                  </a:ext>
                </a:extLst>
              </p:cNvPr>
              <p:cNvSpPr/>
              <p:nvPr/>
            </p:nvSpPr>
            <p:spPr>
              <a:xfrm>
                <a:off x="4859029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F697BA2-B88C-B815-C0AF-08F3B8730B32}"/>
                  </a:ext>
                </a:extLst>
              </p:cNvPr>
              <p:cNvSpPr/>
              <p:nvPr/>
            </p:nvSpPr>
            <p:spPr>
              <a:xfrm>
                <a:off x="5238442" y="5757227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0ABBE45-76C3-6CDC-C971-46CC25508ACB}"/>
                  </a:ext>
                </a:extLst>
              </p:cNvPr>
              <p:cNvSpPr/>
              <p:nvPr/>
            </p:nvSpPr>
            <p:spPr>
              <a:xfrm>
                <a:off x="3721262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9BCB-809C-1047-73E3-F7C19DF88BCF}"/>
                  </a:ext>
                </a:extLst>
              </p:cNvPr>
              <p:cNvSpPr/>
              <p:nvPr/>
            </p:nvSpPr>
            <p:spPr>
              <a:xfrm>
                <a:off x="4100675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E94B9-CA88-B7C8-058B-55774C42D37E}"/>
                  </a:ext>
                </a:extLst>
              </p:cNvPr>
              <p:cNvSpPr/>
              <p:nvPr/>
            </p:nvSpPr>
            <p:spPr>
              <a:xfrm>
                <a:off x="4480088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C196167-17CC-9EA5-C2FE-78038460B0AC}"/>
                  </a:ext>
                </a:extLst>
              </p:cNvPr>
              <p:cNvSpPr/>
              <p:nvPr/>
            </p:nvSpPr>
            <p:spPr>
              <a:xfrm>
                <a:off x="4859500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E3664C8C-965F-6786-5D52-ACED3E0595EB}"/>
                  </a:ext>
                </a:extLst>
              </p:cNvPr>
              <p:cNvSpPr/>
              <p:nvPr/>
            </p:nvSpPr>
            <p:spPr>
              <a:xfrm>
                <a:off x="5238913" y="5381484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0CF62DC9-52E9-C8D7-4212-45CD72943DB7}"/>
                  </a:ext>
                </a:extLst>
              </p:cNvPr>
              <p:cNvSpPr/>
              <p:nvPr/>
            </p:nvSpPr>
            <p:spPr>
              <a:xfrm>
                <a:off x="3720790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53655D0-34FC-A425-A1CD-47CD3A967521}"/>
                  </a:ext>
                </a:extLst>
              </p:cNvPr>
              <p:cNvSpPr/>
              <p:nvPr/>
            </p:nvSpPr>
            <p:spPr>
              <a:xfrm>
                <a:off x="4100203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000042D4-99C0-C94A-859F-D782D3C17AB9}"/>
                  </a:ext>
                </a:extLst>
              </p:cNvPr>
              <p:cNvSpPr/>
              <p:nvPr/>
            </p:nvSpPr>
            <p:spPr>
              <a:xfrm>
                <a:off x="4479616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6CBB0E72-3BC8-5786-4352-977AA4843C97}"/>
                  </a:ext>
                </a:extLst>
              </p:cNvPr>
              <p:cNvSpPr/>
              <p:nvPr/>
            </p:nvSpPr>
            <p:spPr>
              <a:xfrm>
                <a:off x="4859029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DF7FF08-9504-9235-A543-0FD34532C9EF}"/>
                  </a:ext>
                </a:extLst>
              </p:cNvPr>
              <p:cNvSpPr/>
              <p:nvPr/>
            </p:nvSpPr>
            <p:spPr>
              <a:xfrm>
                <a:off x="5238442" y="500574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8026F57E-E10B-252E-18C5-B2B389C177A1}"/>
                  </a:ext>
                </a:extLst>
              </p:cNvPr>
              <p:cNvSpPr/>
              <p:nvPr/>
            </p:nvSpPr>
            <p:spPr>
              <a:xfrm>
                <a:off x="3720790" y="462509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4E2AA6F3-0112-EC64-1E3F-F096EB542499}"/>
                  </a:ext>
                </a:extLst>
              </p:cNvPr>
              <p:cNvSpPr/>
              <p:nvPr/>
            </p:nvSpPr>
            <p:spPr>
              <a:xfrm>
                <a:off x="4100203" y="462509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21DB5ECC-A1FC-F177-D94A-19C2C94A6AD6}"/>
                  </a:ext>
                </a:extLst>
              </p:cNvPr>
              <p:cNvSpPr/>
              <p:nvPr/>
            </p:nvSpPr>
            <p:spPr>
              <a:xfrm>
                <a:off x="4479616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D373582-7974-4D77-FEF1-0947AF1E03EC}"/>
                  </a:ext>
                </a:extLst>
              </p:cNvPr>
              <p:cNvSpPr/>
              <p:nvPr/>
            </p:nvSpPr>
            <p:spPr>
              <a:xfrm>
                <a:off x="4859029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207E57B-4DDA-F7DD-B56E-179DB3B8C1D9}"/>
                  </a:ext>
                </a:extLst>
              </p:cNvPr>
              <p:cNvSpPr/>
              <p:nvPr/>
            </p:nvSpPr>
            <p:spPr>
              <a:xfrm>
                <a:off x="5238442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F8EC1034-4505-CE8C-4D57-28E7475D43D9}"/>
                  </a:ext>
                </a:extLst>
              </p:cNvPr>
              <p:cNvSpPr/>
              <p:nvPr/>
            </p:nvSpPr>
            <p:spPr>
              <a:xfrm>
                <a:off x="3720790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56A30FDB-C8DF-E191-570F-973AD00CEA81}"/>
                  </a:ext>
                </a:extLst>
              </p:cNvPr>
              <p:cNvSpPr/>
              <p:nvPr/>
            </p:nvSpPr>
            <p:spPr>
              <a:xfrm>
                <a:off x="4100203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A01DE07-79BF-A599-9CF9-407B3FA20462}"/>
                  </a:ext>
                </a:extLst>
              </p:cNvPr>
              <p:cNvSpPr/>
              <p:nvPr/>
            </p:nvSpPr>
            <p:spPr>
              <a:xfrm>
                <a:off x="4479616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D9781EC5-33E7-D2A2-72A1-966EA8C7A4C7}"/>
                  </a:ext>
                </a:extLst>
              </p:cNvPr>
              <p:cNvSpPr/>
              <p:nvPr/>
            </p:nvSpPr>
            <p:spPr>
              <a:xfrm>
                <a:off x="4859029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5676E5F0-0B0A-F8F3-5290-117611497924}"/>
                  </a:ext>
                </a:extLst>
              </p:cNvPr>
              <p:cNvSpPr/>
              <p:nvPr/>
            </p:nvSpPr>
            <p:spPr>
              <a:xfrm>
                <a:off x="5238442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/>
                <p:nvPr/>
              </p:nvSpPr>
              <p:spPr>
                <a:xfrm>
                  <a:off x="6941551" y="3120812"/>
                  <a:ext cx="2678837" cy="7009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Feasibility and </a:t>
                  </a:r>
                  <a:r>
                    <a:rPr lang="en-US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integerality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correction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𝛗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51" y="3120812"/>
                  <a:ext cx="2678837" cy="700961"/>
                </a:xfrm>
                <a:prstGeom prst="rect">
                  <a:avLst/>
                </a:prstGeom>
                <a:blipFill>
                  <a:blip r:embed="rId4"/>
                  <a:stretch>
                    <a:fillRect l="-1367" t="-4348" r="-1139" b="-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CB20EB91-B3C7-C4A6-1002-8572DF143580}"/>
              </a:ext>
            </a:extLst>
          </p:cNvPr>
          <p:cNvGrpSpPr/>
          <p:nvPr/>
        </p:nvGrpSpPr>
        <p:grpSpPr>
          <a:xfrm>
            <a:off x="9121884" y="716878"/>
            <a:ext cx="2678837" cy="2216344"/>
            <a:chOff x="9248581" y="1138359"/>
            <a:chExt cx="2678837" cy="2216344"/>
          </a:xfrm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8A188382-4990-22BB-40D8-73F1481E467F}"/>
                </a:ext>
              </a:extLst>
            </p:cNvPr>
            <p:cNvGrpSpPr/>
            <p:nvPr/>
          </p:nvGrpSpPr>
          <p:grpSpPr>
            <a:xfrm>
              <a:off x="9460012" y="1138359"/>
              <a:ext cx="1974828" cy="1397043"/>
              <a:chOff x="9470653" y="1153421"/>
              <a:chExt cx="1765284" cy="1248805"/>
            </a:xfrm>
          </p:grpSpPr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E9C04A0-ADC2-2B31-FE13-3C409E244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4931" y="1762343"/>
                <a:ext cx="155944" cy="18905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Right Triangle 1068">
                <a:extLst>
                  <a:ext uri="{FF2B5EF4-FFF2-40B4-BE49-F238E27FC236}">
                    <a16:creationId xmlns:a16="http://schemas.microsoft.com/office/drawing/2014/main" id="{55438617-4EC1-E9FC-059F-2BFABA592333}"/>
                  </a:ext>
                </a:extLst>
              </p:cNvPr>
              <p:cNvSpPr/>
              <p:nvPr/>
            </p:nvSpPr>
            <p:spPr>
              <a:xfrm flipH="1">
                <a:off x="9721947" y="1153423"/>
                <a:ext cx="1513990" cy="1248803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AD5694B4-0998-6DD5-567B-25485E0BE575}"/>
                  </a:ext>
                </a:extLst>
              </p:cNvPr>
              <p:cNvGrpSpPr/>
              <p:nvPr/>
            </p:nvGrpSpPr>
            <p:grpSpPr>
              <a:xfrm>
                <a:off x="9470653" y="1153421"/>
                <a:ext cx="1725146" cy="1234066"/>
                <a:chOff x="3487286" y="3877098"/>
                <a:chExt cx="2879209" cy="205961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56EB9DD-4005-F5B8-03FF-5FCC55C6DB7A}"/>
                    </a:ext>
                  </a:extLst>
                </p:cNvPr>
                <p:cNvSpPr/>
                <p:nvPr/>
              </p:nvSpPr>
              <p:spPr>
                <a:xfrm rot="281670">
                  <a:off x="3487286" y="3877098"/>
                  <a:ext cx="2879209" cy="2059614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AF4E074-F092-3ADD-ED2F-96952E45224F}"/>
                    </a:ext>
                  </a:extLst>
                </p:cNvPr>
                <p:cNvSpPr/>
                <p:nvPr/>
              </p:nvSpPr>
              <p:spPr>
                <a:xfrm rot="281670">
                  <a:off x="3689209" y="4145373"/>
                  <a:ext cx="1969770" cy="149599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C2F0BE-53B3-C550-2D11-AD3CE532091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B67587E-08C6-28FA-480A-B442CE54CC50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F0789562-0617-8049-EC8C-5306A2F75F49}"/>
                  </a:ext>
                </a:extLst>
              </p:cNvPr>
              <p:cNvCxnSpPr>
                <a:cxnSpLocks/>
                <a:stCxn id="1069" idx="4"/>
                <a:endCxn id="1069" idx="0"/>
              </p:cNvCxnSpPr>
              <p:nvPr/>
            </p:nvCxnSpPr>
            <p:spPr>
              <a:xfrm flipV="1">
                <a:off x="9721947" y="1153423"/>
                <a:ext cx="1513990" cy="1248803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43809BD3-7D1D-0E7B-B948-E83A62A19EAD}"/>
                  </a:ext>
                </a:extLst>
              </p:cNvPr>
              <p:cNvSpPr/>
              <p:nvPr/>
            </p:nvSpPr>
            <p:spPr>
              <a:xfrm>
                <a:off x="10190839" y="1881947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/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Lagrangian penalty function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loss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blipFill>
                  <a:blip r:embed="rId5"/>
                  <a:stretch>
                    <a:fillRect t="-446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9DB238F9-C272-91D1-31FA-8C780BA83C1C}"/>
              </a:ext>
            </a:extLst>
          </p:cNvPr>
          <p:cNvCxnSpPr/>
          <p:nvPr/>
        </p:nvCxnSpPr>
        <p:spPr>
          <a:xfrm>
            <a:off x="2510076" y="1433878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E684C22-7FB0-0095-6D7D-3E781CCB9DDE}"/>
              </a:ext>
            </a:extLst>
          </p:cNvPr>
          <p:cNvGrpSpPr/>
          <p:nvPr/>
        </p:nvGrpSpPr>
        <p:grpSpPr>
          <a:xfrm>
            <a:off x="5368712" y="1431429"/>
            <a:ext cx="992218" cy="236487"/>
            <a:chOff x="3398807" y="5356459"/>
            <a:chExt cx="1290479" cy="236487"/>
          </a:xfrm>
        </p:grpSpPr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850905DC-46D7-5831-B513-1C8C657A27B2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37EA470-8F6E-F458-5619-CDEB3EAA1C31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4BDED34B-BE32-3AF1-FA0E-FB1E11E4865D}"/>
              </a:ext>
            </a:extLst>
          </p:cNvPr>
          <p:cNvGrpSpPr/>
          <p:nvPr/>
        </p:nvGrpSpPr>
        <p:grpSpPr>
          <a:xfrm>
            <a:off x="8248434" y="1433123"/>
            <a:ext cx="992218" cy="236487"/>
            <a:chOff x="3398807" y="5356459"/>
            <a:chExt cx="1290479" cy="236487"/>
          </a:xfrm>
        </p:grpSpPr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D0D7D563-682F-6B0D-FF0E-A8B67CA782DE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D59FFF34-10F7-6C4A-2F6F-C95EC37B5B47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/>
              <p:nvPr/>
            </p:nvSpPr>
            <p:spPr>
              <a:xfrm>
                <a:off x="2804714" y="1026104"/>
                <a:ext cx="393549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14" y="1026104"/>
                <a:ext cx="393549" cy="378245"/>
              </a:xfrm>
              <a:prstGeom prst="rect">
                <a:avLst/>
              </a:prstGeom>
              <a:blipFill>
                <a:blip r:embed="rId6"/>
                <a:stretch>
                  <a:fillRect l="-1076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/>
              <p:nvPr/>
            </p:nvSpPr>
            <p:spPr>
              <a:xfrm>
                <a:off x="5475021" y="1026104"/>
                <a:ext cx="796733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21" y="1026104"/>
                <a:ext cx="796733" cy="378245"/>
              </a:xfrm>
              <a:prstGeom prst="rect">
                <a:avLst/>
              </a:prstGeom>
              <a:blipFill>
                <a:blip r:embed="rId7"/>
                <a:stretch>
                  <a:fillRect r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/>
              <p:nvPr/>
            </p:nvSpPr>
            <p:spPr>
              <a:xfrm>
                <a:off x="8363919" y="1008237"/>
                <a:ext cx="796733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919" y="1008237"/>
                <a:ext cx="796733" cy="378245"/>
              </a:xfrm>
              <a:prstGeom prst="rect">
                <a:avLst/>
              </a:prstGeom>
              <a:blipFill>
                <a:blip r:embed="rId8"/>
                <a:stretch>
                  <a:fillRect t="-1613" r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2024-05-04T02:16:40Z</dcterms:modified>
</cp:coreProperties>
</file>