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述" id="{0CBA190A-DCD2-DE4B-B8CE-E0D748F19DDD}">
          <p14:sldIdLst>
            <p14:sldId id="256"/>
            <p14:sldId id="270"/>
            <p14:sldId id="257"/>
          </p14:sldIdLst>
        </p14:section>
        <p14:section name="原理" id="{92862EB6-D495-4A41-837E-93CB0E2E75BB}">
          <p14:sldIdLst>
            <p14:sldId id="258"/>
            <p14:sldId id="259"/>
            <p14:sldId id="260"/>
          </p14:sldIdLst>
        </p14:section>
        <p14:section name="技能储备" id="{F8016983-A490-6744-B48B-8F9F2E70D61F}">
          <p14:sldIdLst>
            <p14:sldId id="261"/>
            <p14:sldId id="263"/>
          </p14:sldIdLst>
        </p14:section>
        <p14:section name="前端开发" id="{6567BD03-1863-BD41-88F9-F25F18A6B2C6}">
          <p14:sldIdLst>
            <p14:sldId id="262"/>
          </p14:sldIdLst>
        </p14:section>
        <p14:section name="终端开发" id="{AD5BC34F-C164-E34D-AE6B-238318D2A72A}">
          <p14:sldIdLst>
            <p14:sldId id="264"/>
            <p14:sldId id="265"/>
          </p14:sldIdLst>
        </p14:section>
        <p14:section name="交互" id="{DBC540E4-5945-494F-BF27-D6D394B092AA}">
          <p14:sldIdLst>
            <p14:sldId id="266"/>
            <p14:sldId id="267"/>
          </p14:sldIdLst>
        </p14:section>
        <p14:section name="部署" id="{99F63A57-65B7-9B48-9A5A-8CA21D6CF7BF}">
          <p14:sldIdLst>
            <p14:sldId id="268"/>
            <p14:sldId id="269"/>
          </p14:sldIdLst>
        </p14:section>
        <p14:section name="TODO" id="{015020D2-198C-2841-A43E-CEC39D06CCEC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s6.ruanyifeng.com/" TargetMode="External"/><Relationship Id="rId4" Type="http://schemas.openxmlformats.org/officeDocument/2006/relationships/hyperlink" Target="https://cn.vuejs.org/v2/guid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ex.incubator.apache.org/c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技术分享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1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终端开发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集成（目录结构）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扩展：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handler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89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集成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732881"/>
            <a:ext cx="9271000" cy="2692400"/>
          </a:xfrm>
        </p:spPr>
      </p:pic>
    </p:spTree>
    <p:extLst>
      <p:ext uri="{BB962C8B-B14F-4D97-AF65-F5344CB8AC3E}">
        <p14:creationId xmlns:p14="http://schemas.microsoft.com/office/powerpoint/2010/main" val="19595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终端交互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通讯方案：</a:t>
            </a:r>
            <a:r>
              <a:rPr kumimoji="1" lang="en-US" altLang="zh-CN" dirty="0" err="1" smtClean="0"/>
              <a:t>js</a:t>
            </a:r>
            <a:r>
              <a:rPr kumimoji="1" lang="en-US" altLang="zh-CN" dirty="0" smtClean="0"/>
              <a:t>-&gt;Native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Native-&gt;JS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定制通讯模块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开发模式：前端封装为主（如飞猪）、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封装为主</a:t>
            </a:r>
            <a:endParaRPr kumimoji="1" lang="en-US" altLang="zh-CN" dirty="0" smtClean="0"/>
          </a:p>
          <a:p>
            <a:r>
              <a:rPr kumimoji="1" lang="zh-CN" altLang="en-US" dirty="0" smtClean="0"/>
              <a:t>约定：组件、模块命名、通讯事件、页面路由等</a:t>
            </a:r>
            <a:endParaRPr kumimoji="1" lang="en-US" altLang="zh-CN" dirty="0" smtClean="0"/>
          </a:p>
          <a:p>
            <a:r>
              <a:rPr kumimoji="1" lang="zh-CN" altLang="en-US" dirty="0" smtClean="0"/>
              <a:t>性能、安全问题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协同开发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0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协同开发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81912"/>
            <a:ext cx="10363200" cy="1594338"/>
          </a:xfrm>
        </p:spPr>
      </p:pic>
    </p:spTree>
    <p:extLst>
      <p:ext uri="{BB962C8B-B14F-4D97-AF65-F5344CB8AC3E}">
        <p14:creationId xmlns:p14="http://schemas.microsoft.com/office/powerpoint/2010/main" val="2446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加载，无升级策略。（当前）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远程部署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本地预置。（重要：拉取策略、安全）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63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44" y="121657"/>
            <a:ext cx="5797613" cy="6636952"/>
          </a:xfrm>
        </p:spPr>
      </p:pic>
    </p:spTree>
    <p:extLst>
      <p:ext uri="{BB962C8B-B14F-4D97-AF65-F5344CB8AC3E}">
        <p14:creationId xmlns:p14="http://schemas.microsoft.com/office/powerpoint/2010/main" val="12152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TODO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公共功能完善：如屏宽处理、网络参数等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加载失败，错误处理等</a:t>
            </a:r>
          </a:p>
          <a:p>
            <a:r>
              <a:rPr lang="zh-CN" altLang="en-US" dirty="0"/>
              <a:t>完善测试：</a:t>
            </a:r>
            <a:r>
              <a:rPr lang="en-US" altLang="zh-CN" dirty="0" err="1"/>
              <a:t>Weex</a:t>
            </a:r>
            <a:r>
              <a:rPr lang="en-US" altLang="zh-CN" dirty="0"/>
              <a:t> </a:t>
            </a:r>
            <a:r>
              <a:rPr lang="en-US" altLang="zh-CN" dirty="0" err="1"/>
              <a:t>Devtools</a:t>
            </a:r>
            <a:r>
              <a:rPr lang="zh-CN" altLang="en-US" dirty="0"/>
              <a:t>测试用集成至</a:t>
            </a:r>
            <a:r>
              <a:rPr lang="en-US" altLang="zh-CN" dirty="0"/>
              <a:t>iOS,</a:t>
            </a:r>
            <a:r>
              <a:rPr lang="zh-CN" altLang="en-US" dirty="0"/>
              <a:t>二维码扫描测试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命名约定：如组件模块命名问题、路由</a:t>
            </a:r>
            <a:r>
              <a:rPr lang="en-US" altLang="zh-CN" dirty="0"/>
              <a:t>URL</a:t>
            </a:r>
            <a:r>
              <a:rPr lang="zh-CN" altLang="en-US" dirty="0"/>
              <a:t>规则。</a:t>
            </a:r>
          </a:p>
          <a:p>
            <a:r>
              <a:rPr lang="zh-CN" altLang="en-US" dirty="0" smtClean="0"/>
              <a:t>论坛技术群建立</a:t>
            </a:r>
            <a:endParaRPr lang="zh-CN" altLang="en-US" dirty="0"/>
          </a:p>
          <a:p>
            <a:r>
              <a:rPr lang="zh-CN" altLang="en-US" dirty="0"/>
              <a:t>升级、动态更新策略（需终端、</a:t>
            </a:r>
            <a:r>
              <a:rPr lang="en-US" altLang="zh-CN" dirty="0"/>
              <a:t>web</a:t>
            </a:r>
            <a:r>
              <a:rPr lang="zh-CN" altLang="en-US" dirty="0"/>
              <a:t>端，服务端三端统一，可以稍后）</a:t>
            </a:r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60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资源链接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pl-PL" dirty="0"/>
              <a:t>官方站点：</a:t>
            </a:r>
            <a:r>
              <a:rPr lang="pl-PL" altLang="zh-CN" dirty="0">
                <a:hlinkClick r:id="rId2"/>
              </a:rPr>
              <a:t>https://weex.incubator.apache.org/cn</a:t>
            </a:r>
            <a:r>
              <a:rPr lang="pl-PL" altLang="zh-CN" dirty="0" smtClean="0">
                <a:hlinkClick r:id="rId2"/>
              </a:rPr>
              <a:t>/</a:t>
            </a:r>
            <a:endParaRPr lang="pl-PL" altLang="zh-CN" dirty="0" smtClean="0"/>
          </a:p>
          <a:p>
            <a:r>
              <a:rPr lang="en-US" altLang="zh-CN" dirty="0"/>
              <a:t>JS</a:t>
            </a:r>
            <a:r>
              <a:rPr lang="zh-CN" altLang="en-US" dirty="0"/>
              <a:t>以及</a:t>
            </a:r>
            <a:r>
              <a:rPr lang="en-US" altLang="zh-CN" dirty="0">
                <a:hlinkClick r:id="rId3"/>
              </a:rPr>
              <a:t>ES6</a:t>
            </a:r>
            <a:r>
              <a:rPr lang="zh-CN" altLang="en-US" dirty="0">
                <a:hlinkClick r:id="rId3"/>
              </a:rPr>
              <a:t>入门</a:t>
            </a:r>
            <a:endParaRPr lang="zh-CN" altLang="en-US" dirty="0"/>
          </a:p>
          <a:p>
            <a:r>
              <a:rPr lang="en-US" altLang="zh-CN" dirty="0">
                <a:hlinkClick r:id="rId4"/>
              </a:rPr>
              <a:t>Vue.js</a:t>
            </a:r>
            <a:r>
              <a:rPr lang="zh-CN" altLang="en-US" dirty="0" smtClean="0">
                <a:hlinkClick r:id="rId4"/>
              </a:rPr>
              <a:t>入门</a:t>
            </a:r>
            <a:endParaRPr lang="en-US" altLang="zh-CN" dirty="0" smtClean="0"/>
          </a:p>
          <a:p>
            <a:r>
              <a:rPr lang="zh-CN" altLang="en-US" dirty="0" smtClean="0"/>
              <a:t>其它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开发的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（纯</a:t>
            </a:r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和混合）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53" y="1716057"/>
            <a:ext cx="6720494" cy="5002796"/>
          </a:xfrm>
        </p:spPr>
      </p:pic>
    </p:spTree>
    <p:extLst>
      <p:ext uri="{BB962C8B-B14F-4D97-AF65-F5344CB8AC3E}">
        <p14:creationId xmlns:p14="http://schemas.microsoft.com/office/powerpoint/2010/main" val="50187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5" y="503583"/>
            <a:ext cx="11961398" cy="6115878"/>
          </a:xfrm>
        </p:spPr>
      </p:pic>
    </p:spTree>
    <p:extLst>
      <p:ext uri="{BB962C8B-B14F-4D97-AF65-F5344CB8AC3E}">
        <p14:creationId xmlns:p14="http://schemas.microsoft.com/office/powerpoint/2010/main" val="12982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3" y="372380"/>
            <a:ext cx="10364451" cy="892231"/>
          </a:xfrm>
        </p:spPr>
        <p:txBody>
          <a:bodyPr/>
          <a:lstStyle/>
          <a:p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原理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1457739"/>
            <a:ext cx="11065565" cy="4823791"/>
          </a:xfrm>
        </p:spPr>
      </p:pic>
    </p:spTree>
    <p:extLst>
      <p:ext uri="{BB962C8B-B14F-4D97-AF65-F5344CB8AC3E}">
        <p14:creationId xmlns:p14="http://schemas.microsoft.com/office/powerpoint/2010/main" val="32154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6700"/>
          </a:xfrm>
        </p:spPr>
        <p:txBody>
          <a:bodyPr/>
          <a:lstStyle/>
          <a:p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73" y="1537254"/>
            <a:ext cx="7671853" cy="4465982"/>
          </a:xfrm>
        </p:spPr>
      </p:pic>
    </p:spTree>
    <p:extLst>
      <p:ext uri="{BB962C8B-B14F-4D97-AF65-F5344CB8AC3E}">
        <p14:creationId xmlns:p14="http://schemas.microsoft.com/office/powerpoint/2010/main" val="20870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3205"/>
          </a:xfrm>
        </p:spPr>
        <p:txBody>
          <a:bodyPr/>
          <a:lstStyle/>
          <a:p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架构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73" y="1351722"/>
            <a:ext cx="8213653" cy="5156377"/>
          </a:xfrm>
        </p:spPr>
      </p:pic>
    </p:spTree>
    <p:extLst>
      <p:ext uri="{BB962C8B-B14F-4D97-AF65-F5344CB8AC3E}">
        <p14:creationId xmlns:p14="http://schemas.microsoft.com/office/powerpoint/2010/main" val="15781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开发技能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 smtClean="0"/>
              <a:t>熟悉：</a:t>
            </a:r>
            <a:r>
              <a:rPr lang="sk-SK" altLang="zh-CN" dirty="0" err="1"/>
              <a:t>brew</a:t>
            </a:r>
            <a:r>
              <a:rPr lang="zh-CN" altLang="sk-SK" dirty="0"/>
              <a:t>、</a:t>
            </a:r>
            <a:r>
              <a:rPr lang="sk-SK" altLang="zh-CN" dirty="0" err="1"/>
              <a:t>node.js</a:t>
            </a:r>
            <a:r>
              <a:rPr lang="zh-CN" altLang="sk-SK" dirty="0"/>
              <a:t>、</a:t>
            </a:r>
            <a:r>
              <a:rPr lang="sk-SK" altLang="zh-CN" dirty="0" err="1"/>
              <a:t>npm</a:t>
            </a:r>
            <a:endParaRPr lang="sk-SK" altLang="zh-CN" dirty="0"/>
          </a:p>
          <a:p>
            <a:r>
              <a:rPr kumimoji="1" lang="zh-CN" altLang="en-US" dirty="0" smtClean="0"/>
              <a:t>入门：三剑客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JAVAscripy,css,html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</a:t>
            </a:r>
            <a:r>
              <a:rPr kumimoji="1" lang="en-US" altLang="zh-CN" dirty="0" smtClean="0"/>
              <a:t>IDE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vscode</a:t>
            </a:r>
            <a:r>
              <a:rPr kumimoji="1" lang="zh-CN" altLang="en-US" dirty="0" smtClean="0"/>
              <a:t>等，</a:t>
            </a:r>
            <a:r>
              <a:rPr kumimoji="1" lang="en-US" altLang="zh-CN" dirty="0" err="1" smtClean="0"/>
              <a:t>Xcode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endParaRPr kumimoji="1" lang="en-US" altLang="zh-CN" dirty="0"/>
          </a:p>
          <a:p>
            <a:r>
              <a:rPr kumimoji="1" lang="zh-CN" altLang="en-US" dirty="0" smtClean="0"/>
              <a:t>前端开发：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（官方）及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vuex</a:t>
            </a:r>
            <a:r>
              <a:rPr kumimoji="1" lang="zh-CN" altLang="en-US" dirty="0" smtClean="0"/>
              <a:t>（全家桶）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客户端支持：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-c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等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0196"/>
          </a:xfrm>
        </p:spPr>
        <p:txBody>
          <a:bodyPr/>
          <a:lstStyle/>
          <a:p>
            <a:r>
              <a:rPr kumimoji="1" lang="en-US" altLang="zh-CN" dirty="0" err="1" smtClean="0"/>
              <a:t>weex</a:t>
            </a:r>
            <a:r>
              <a:rPr kumimoji="1" lang="zh-CN" altLang="en-US" dirty="0" smtClean="0"/>
              <a:t>页面结构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33" y="1298714"/>
            <a:ext cx="5059528" cy="5511820"/>
          </a:xfrm>
        </p:spPr>
      </p:pic>
    </p:spTree>
    <p:extLst>
      <p:ext uri="{BB962C8B-B14F-4D97-AF65-F5344CB8AC3E}">
        <p14:creationId xmlns:p14="http://schemas.microsoft.com/office/powerpoint/2010/main" val="10868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前端开发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前端开发环境</a:t>
            </a:r>
            <a:r>
              <a:rPr kumimoji="1" lang="zh-CN" altLang="en-US" dirty="0" smtClean="0"/>
              <a:t>搭建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项目初始化（脚手架、目录结构熟悉）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测试、实时预览</a:t>
            </a:r>
            <a:endParaRPr kumimoji="1" lang="en-US" altLang="zh-CN" dirty="0" smtClean="0"/>
          </a:p>
          <a:p>
            <a:r>
              <a:rPr kumimoji="1" lang="zh-CN" altLang="en-US" dirty="0" smtClean="0"/>
              <a:t>编译打包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具体开发：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学习，踩坑过程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源码展示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5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201</TotalTime>
  <Words>294</Words>
  <Application>Microsoft Macintosh PowerPoint</Application>
  <PresentationFormat>宽屏</PresentationFormat>
  <Paragraphs>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Tw Cen MT</vt:lpstr>
      <vt:lpstr>宋体</vt:lpstr>
      <vt:lpstr>Arial</vt:lpstr>
      <vt:lpstr>水滴</vt:lpstr>
      <vt:lpstr>Weex技术分享</vt:lpstr>
      <vt:lpstr>Weex开发的app（纯weex和混合）</vt:lpstr>
      <vt:lpstr>PowerPoint 演示文稿</vt:lpstr>
      <vt:lpstr>Weex原理</vt:lpstr>
      <vt:lpstr>Weex架构</vt:lpstr>
      <vt:lpstr>Weex架构</vt:lpstr>
      <vt:lpstr>Weex开发技能</vt:lpstr>
      <vt:lpstr>weex页面结构</vt:lpstr>
      <vt:lpstr>前端开发</vt:lpstr>
      <vt:lpstr>终端开发</vt:lpstr>
      <vt:lpstr>集成</vt:lpstr>
      <vt:lpstr>前端&amp;终端交互</vt:lpstr>
      <vt:lpstr>协同开发</vt:lpstr>
      <vt:lpstr>部署</vt:lpstr>
      <vt:lpstr>PowerPoint 演示文稿</vt:lpstr>
      <vt:lpstr>TODO</vt:lpstr>
      <vt:lpstr>资源链接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Weex技术分享</dc:title>
  <dc:creator>pp zhou</dc:creator>
  <cp:lastModifiedBy>pp zhou</cp:lastModifiedBy>
  <cp:revision>12</cp:revision>
  <dcterms:created xsi:type="dcterms:W3CDTF">2018-08-05T04:34:06Z</dcterms:created>
  <dcterms:modified xsi:type="dcterms:W3CDTF">2018-08-05T07:56:34Z</dcterms:modified>
</cp:coreProperties>
</file>