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handoutMasterIdLst>
    <p:handoutMasterId r:id="rId25"/>
  </p:handout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7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u misaki" initials="zm" lastIdx="1" clrIdx="0">
    <p:extLst>
      <p:ext uri="{19B8F6BF-5375-455C-9EA6-DF929625EA0E}">
        <p15:presenceInfo xmlns:p15="http://schemas.microsoft.com/office/powerpoint/2012/main" userId="385930ed342cf0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02A68F-FE2C-8146-8BDD-A64AFB4C63C5}" v="430" dt="2020-09-27T02:36:47.56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0" autoAdjust="0"/>
    <p:restoredTop sz="80326" autoAdjust="0"/>
  </p:normalViewPr>
  <p:slideViewPr>
    <p:cSldViewPr snapToGrid="0">
      <p:cViewPr>
        <p:scale>
          <a:sx n="72" d="100"/>
          <a:sy n="72" d="100"/>
        </p:scale>
        <p:origin x="1536" y="32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u misaki" userId="385930ed342cf03b" providerId="LiveId" clId="{3402A68F-FE2C-8146-8BDD-A64AFB4C63C5}"/>
    <pc:docChg chg="undo custSel addSld delSld modSld">
      <pc:chgData name="zhu misaki" userId="385930ed342cf03b" providerId="LiveId" clId="{3402A68F-FE2C-8146-8BDD-A64AFB4C63C5}" dt="2020-09-27T02:36:47.565" v="2771" actId="20577"/>
      <pc:docMkLst>
        <pc:docMk/>
      </pc:docMkLst>
      <pc:sldChg chg="modSp mod">
        <pc:chgData name="zhu misaki" userId="385930ed342cf03b" providerId="LiveId" clId="{3402A68F-FE2C-8146-8BDD-A64AFB4C63C5}" dt="2020-09-27T01:12:39.672" v="1374" actId="20577"/>
        <pc:sldMkLst>
          <pc:docMk/>
          <pc:sldMk cId="1569396814" sldId="257"/>
        </pc:sldMkLst>
        <pc:spChg chg="mod">
          <ac:chgData name="zhu misaki" userId="385930ed342cf03b" providerId="LiveId" clId="{3402A68F-FE2C-8146-8BDD-A64AFB4C63C5}" dt="2020-09-27T01:12:39.672" v="1374" actId="20577"/>
          <ac:spMkLst>
            <pc:docMk/>
            <pc:sldMk cId="1569396814" sldId="257"/>
            <ac:spMk id="7" creationId="{E56A2CF8-CAEE-B44C-A146-8D58D7C1797B}"/>
          </ac:spMkLst>
        </pc:spChg>
      </pc:sldChg>
      <pc:sldChg chg="addSp delSp modSp mod modAnim">
        <pc:chgData name="zhu misaki" userId="385930ed342cf03b" providerId="LiveId" clId="{3402A68F-FE2C-8146-8BDD-A64AFB4C63C5}" dt="2020-09-27T02:14:59.711" v="2283" actId="1076"/>
        <pc:sldMkLst>
          <pc:docMk/>
          <pc:sldMk cId="693463193" sldId="319"/>
        </pc:sldMkLst>
        <pc:spChg chg="add mod">
          <ac:chgData name="zhu misaki" userId="385930ed342cf03b" providerId="LiveId" clId="{3402A68F-FE2C-8146-8BDD-A64AFB4C63C5}" dt="2020-09-22T01:08:48.241" v="353" actId="164"/>
          <ac:spMkLst>
            <pc:docMk/>
            <pc:sldMk cId="693463193" sldId="319"/>
            <ac:spMk id="19" creationId="{278FB18E-5E0A-D649-B506-8FF4689FD80C}"/>
          </ac:spMkLst>
        </pc:spChg>
        <pc:spChg chg="add mod">
          <ac:chgData name="zhu misaki" userId="385930ed342cf03b" providerId="LiveId" clId="{3402A68F-FE2C-8146-8BDD-A64AFB4C63C5}" dt="2020-09-22T01:08:48.241" v="353" actId="164"/>
          <ac:spMkLst>
            <pc:docMk/>
            <pc:sldMk cId="693463193" sldId="319"/>
            <ac:spMk id="20" creationId="{8E009282-7723-E74C-8A0B-BC9D9A4166A7}"/>
          </ac:spMkLst>
        </pc:spChg>
        <pc:spChg chg="add mod">
          <ac:chgData name="zhu misaki" userId="385930ed342cf03b" providerId="LiveId" clId="{3402A68F-FE2C-8146-8BDD-A64AFB4C63C5}" dt="2020-09-27T02:13:37.649" v="2275" actId="207"/>
          <ac:spMkLst>
            <pc:docMk/>
            <pc:sldMk cId="693463193" sldId="319"/>
            <ac:spMk id="21" creationId="{D90FF61E-190E-174F-A0AF-ED9A833616BB}"/>
          </ac:spMkLst>
        </pc:spChg>
        <pc:spChg chg="add del mod">
          <ac:chgData name="zhu misaki" userId="385930ed342cf03b" providerId="LiveId" clId="{3402A68F-FE2C-8146-8BDD-A64AFB4C63C5}" dt="2020-09-22T01:02:55.878" v="207" actId="478"/>
          <ac:spMkLst>
            <pc:docMk/>
            <pc:sldMk cId="693463193" sldId="319"/>
            <ac:spMk id="21" creationId="{DBFE4B56-7A8B-F14E-8DB5-41D904128EE6}"/>
          </ac:spMkLst>
        </pc:spChg>
        <pc:spChg chg="add mod">
          <ac:chgData name="zhu misaki" userId="385930ed342cf03b" providerId="LiveId" clId="{3402A68F-FE2C-8146-8BDD-A64AFB4C63C5}" dt="2020-09-22T01:08:48.241" v="353" actId="164"/>
          <ac:spMkLst>
            <pc:docMk/>
            <pc:sldMk cId="693463193" sldId="319"/>
            <ac:spMk id="22" creationId="{F11FA2C6-D023-8645-B056-9F171C9F219D}"/>
          </ac:spMkLst>
        </pc:spChg>
        <pc:spChg chg="mod">
          <ac:chgData name="zhu misaki" userId="385930ed342cf03b" providerId="LiveId" clId="{3402A68F-FE2C-8146-8BDD-A64AFB4C63C5}" dt="2020-09-22T01:09:06.466" v="358" actId="1076"/>
          <ac:spMkLst>
            <pc:docMk/>
            <pc:sldMk cId="693463193" sldId="319"/>
            <ac:spMk id="23" creationId="{7C7A1E58-1A46-464F-9031-A46D0465A76D}"/>
          </ac:spMkLst>
        </pc:spChg>
        <pc:spChg chg="add mod">
          <ac:chgData name="zhu misaki" userId="385930ed342cf03b" providerId="LiveId" clId="{3402A68F-FE2C-8146-8BDD-A64AFB4C63C5}" dt="2020-09-22T01:09:45.861" v="362" actId="207"/>
          <ac:spMkLst>
            <pc:docMk/>
            <pc:sldMk cId="693463193" sldId="319"/>
            <ac:spMk id="24" creationId="{C73ADF2B-9CBD-AC46-A8A5-BCFD060E660D}"/>
          </ac:spMkLst>
        </pc:spChg>
        <pc:spChg chg="add mod">
          <ac:chgData name="zhu misaki" userId="385930ed342cf03b" providerId="LiveId" clId="{3402A68F-FE2C-8146-8BDD-A64AFB4C63C5}" dt="2020-09-27T02:13:18.896" v="2273" actId="1076"/>
          <ac:spMkLst>
            <pc:docMk/>
            <pc:sldMk cId="693463193" sldId="319"/>
            <ac:spMk id="25" creationId="{B7C04358-F055-494A-BA6D-8F21EA9E7C9C}"/>
          </ac:spMkLst>
        </pc:spChg>
        <pc:spChg chg="mod">
          <ac:chgData name="zhu misaki" userId="385930ed342cf03b" providerId="LiveId" clId="{3402A68F-FE2C-8146-8BDD-A64AFB4C63C5}" dt="2020-09-22T01:08:01.632" v="345" actId="1076"/>
          <ac:spMkLst>
            <pc:docMk/>
            <pc:sldMk cId="693463193" sldId="319"/>
            <ac:spMk id="29" creationId="{12C382AE-3D6C-5742-AC48-81F73B8845A7}"/>
          </ac:spMkLst>
        </pc:spChg>
        <pc:spChg chg="add mod">
          <ac:chgData name="zhu misaki" userId="385930ed342cf03b" providerId="LiveId" clId="{3402A68F-FE2C-8146-8BDD-A64AFB4C63C5}" dt="2020-09-27T01:58:38.248" v="1934" actId="207"/>
          <ac:spMkLst>
            <pc:docMk/>
            <pc:sldMk cId="693463193" sldId="319"/>
            <ac:spMk id="30" creationId="{45AEBDAF-1B88-B34B-BD3E-B4B602A42B6E}"/>
          </ac:spMkLst>
        </pc:spChg>
        <pc:spChg chg="add del mod">
          <ac:chgData name="zhu misaki" userId="385930ed342cf03b" providerId="LiveId" clId="{3402A68F-FE2C-8146-8BDD-A64AFB4C63C5}" dt="2020-09-22T01:10:29.742" v="366" actId="478"/>
          <ac:spMkLst>
            <pc:docMk/>
            <pc:sldMk cId="693463193" sldId="319"/>
            <ac:spMk id="40" creationId="{1BEDE1F5-F061-314A-9429-6DFE5505ED78}"/>
          </ac:spMkLst>
        </pc:spChg>
        <pc:spChg chg="mod">
          <ac:chgData name="zhu misaki" userId="385930ed342cf03b" providerId="LiveId" clId="{3402A68F-FE2C-8146-8BDD-A64AFB4C63C5}" dt="2020-09-22T01:10:48.341" v="370"/>
          <ac:spMkLst>
            <pc:docMk/>
            <pc:sldMk cId="693463193" sldId="319"/>
            <ac:spMk id="42" creationId="{CE09FBF6-F7A2-2A44-A5CD-3D42838F244B}"/>
          </ac:spMkLst>
        </pc:spChg>
        <pc:spChg chg="mod">
          <ac:chgData name="zhu misaki" userId="385930ed342cf03b" providerId="LiveId" clId="{3402A68F-FE2C-8146-8BDD-A64AFB4C63C5}" dt="2020-09-22T01:11:22.095" v="378" actId="1076"/>
          <ac:spMkLst>
            <pc:docMk/>
            <pc:sldMk cId="693463193" sldId="319"/>
            <ac:spMk id="43" creationId="{385FFC5B-037C-964A-8475-40546B43AD18}"/>
          </ac:spMkLst>
        </pc:spChg>
        <pc:spChg chg="mod">
          <ac:chgData name="zhu misaki" userId="385930ed342cf03b" providerId="LiveId" clId="{3402A68F-FE2C-8146-8BDD-A64AFB4C63C5}" dt="2020-09-22T01:10:48.341" v="370"/>
          <ac:spMkLst>
            <pc:docMk/>
            <pc:sldMk cId="693463193" sldId="319"/>
            <ac:spMk id="44" creationId="{643E42D3-59D1-6D43-996F-BED14172E664}"/>
          </ac:spMkLst>
        </pc:spChg>
        <pc:spChg chg="mod">
          <ac:chgData name="zhu misaki" userId="385930ed342cf03b" providerId="LiveId" clId="{3402A68F-FE2C-8146-8BDD-A64AFB4C63C5}" dt="2020-09-22T01:12:40.237" v="409" actId="1076"/>
          <ac:spMkLst>
            <pc:docMk/>
            <pc:sldMk cId="693463193" sldId="319"/>
            <ac:spMk id="45" creationId="{486A1FFF-4047-1E40-A892-A42155C05F5B}"/>
          </ac:spMkLst>
        </pc:spChg>
        <pc:spChg chg="mod">
          <ac:chgData name="zhu misaki" userId="385930ed342cf03b" providerId="LiveId" clId="{3402A68F-FE2C-8146-8BDD-A64AFB4C63C5}" dt="2020-09-22T01:12:01.783" v="402" actId="1038"/>
          <ac:spMkLst>
            <pc:docMk/>
            <pc:sldMk cId="693463193" sldId="319"/>
            <ac:spMk id="46" creationId="{846947A1-BA01-9644-A9E4-86B336EF8BB0}"/>
          </ac:spMkLst>
        </pc:spChg>
        <pc:spChg chg="mod">
          <ac:chgData name="zhu misaki" userId="385930ed342cf03b" providerId="LiveId" clId="{3402A68F-FE2C-8146-8BDD-A64AFB4C63C5}" dt="2020-09-22T01:13:07.560" v="448" actId="1038"/>
          <ac:spMkLst>
            <pc:docMk/>
            <pc:sldMk cId="693463193" sldId="319"/>
            <ac:spMk id="47" creationId="{8E6CA139-E13D-F349-9A78-1F7225CFD9F5}"/>
          </ac:spMkLst>
        </pc:spChg>
        <pc:spChg chg="mod">
          <ac:chgData name="zhu misaki" userId="385930ed342cf03b" providerId="LiveId" clId="{3402A68F-FE2C-8146-8BDD-A64AFB4C63C5}" dt="2020-09-22T01:10:48.341" v="370"/>
          <ac:spMkLst>
            <pc:docMk/>
            <pc:sldMk cId="693463193" sldId="319"/>
            <ac:spMk id="53" creationId="{6FA3E191-2545-2A4E-A75C-F23F58E963DF}"/>
          </ac:spMkLst>
        </pc:spChg>
        <pc:spChg chg="mod">
          <ac:chgData name="zhu misaki" userId="385930ed342cf03b" providerId="LiveId" clId="{3402A68F-FE2C-8146-8BDD-A64AFB4C63C5}" dt="2020-09-22T01:13:29.886" v="461" actId="1035"/>
          <ac:spMkLst>
            <pc:docMk/>
            <pc:sldMk cId="693463193" sldId="319"/>
            <ac:spMk id="54" creationId="{2664CA2E-2643-4946-9517-893A10B11DBC}"/>
          </ac:spMkLst>
        </pc:spChg>
        <pc:spChg chg="mod">
          <ac:chgData name="zhu misaki" userId="385930ed342cf03b" providerId="LiveId" clId="{3402A68F-FE2C-8146-8BDD-A64AFB4C63C5}" dt="2020-09-22T01:10:48.341" v="370"/>
          <ac:spMkLst>
            <pc:docMk/>
            <pc:sldMk cId="693463193" sldId="319"/>
            <ac:spMk id="57" creationId="{DDBA851C-1DAD-3444-A3EB-BCC075A9808C}"/>
          </ac:spMkLst>
        </pc:spChg>
        <pc:spChg chg="mod">
          <ac:chgData name="zhu misaki" userId="385930ed342cf03b" providerId="LiveId" clId="{3402A68F-FE2C-8146-8BDD-A64AFB4C63C5}" dt="2020-09-27T02:07:34.403" v="2050" actId="20577"/>
          <ac:spMkLst>
            <pc:docMk/>
            <pc:sldMk cId="693463193" sldId="319"/>
            <ac:spMk id="58" creationId="{F7950C1E-D789-C145-9E8A-5CC6CD6EF063}"/>
          </ac:spMkLst>
        </pc:spChg>
        <pc:spChg chg="mod">
          <ac:chgData name="zhu misaki" userId="385930ed342cf03b" providerId="LiveId" clId="{3402A68F-FE2C-8146-8BDD-A64AFB4C63C5}" dt="2020-09-27T02:07:51.563" v="2057" actId="20577"/>
          <ac:spMkLst>
            <pc:docMk/>
            <pc:sldMk cId="693463193" sldId="319"/>
            <ac:spMk id="59" creationId="{EC68D547-22B5-0040-87CF-7310F6D3277C}"/>
          </ac:spMkLst>
        </pc:spChg>
        <pc:spChg chg="mod">
          <ac:chgData name="zhu misaki" userId="385930ed342cf03b" providerId="LiveId" clId="{3402A68F-FE2C-8146-8BDD-A64AFB4C63C5}" dt="2020-09-27T02:07:38.634" v="2052" actId="20577"/>
          <ac:spMkLst>
            <pc:docMk/>
            <pc:sldMk cId="693463193" sldId="319"/>
            <ac:spMk id="60" creationId="{78DCBD9F-E079-DA4C-98F2-58F450EEE3B2}"/>
          </ac:spMkLst>
        </pc:spChg>
        <pc:spChg chg="mod">
          <ac:chgData name="zhu misaki" userId="385930ed342cf03b" providerId="LiveId" clId="{3402A68F-FE2C-8146-8BDD-A64AFB4C63C5}" dt="2020-09-27T02:07:46.863" v="2055" actId="20577"/>
          <ac:spMkLst>
            <pc:docMk/>
            <pc:sldMk cId="693463193" sldId="319"/>
            <ac:spMk id="61" creationId="{A8DF350A-23CB-4A43-976D-2233A19AC3F8}"/>
          </ac:spMkLst>
        </pc:spChg>
        <pc:spChg chg="add mod">
          <ac:chgData name="zhu misaki" userId="385930ed342cf03b" providerId="LiveId" clId="{3402A68F-FE2C-8146-8BDD-A64AFB4C63C5}" dt="2020-09-22T01:55:27.048" v="1358" actId="164"/>
          <ac:spMkLst>
            <pc:docMk/>
            <pc:sldMk cId="693463193" sldId="319"/>
            <ac:spMk id="75" creationId="{C92928E8-8E40-2647-8552-00F2AFCB2C99}"/>
          </ac:spMkLst>
        </pc:spChg>
        <pc:spChg chg="add mod">
          <ac:chgData name="zhu misaki" userId="385930ed342cf03b" providerId="LiveId" clId="{3402A68F-FE2C-8146-8BDD-A64AFB4C63C5}" dt="2020-09-27T02:14:59.711" v="2283" actId="1076"/>
          <ac:spMkLst>
            <pc:docMk/>
            <pc:sldMk cId="693463193" sldId="319"/>
            <ac:spMk id="76" creationId="{C3D52E6C-CC95-574D-84E4-DB534FF9864D}"/>
          </ac:spMkLst>
        </pc:spChg>
        <pc:spChg chg="add mod">
          <ac:chgData name="zhu misaki" userId="385930ed342cf03b" providerId="LiveId" clId="{3402A68F-FE2C-8146-8BDD-A64AFB4C63C5}" dt="2020-09-22T01:55:27.048" v="1358" actId="164"/>
          <ac:spMkLst>
            <pc:docMk/>
            <pc:sldMk cId="693463193" sldId="319"/>
            <ac:spMk id="77" creationId="{5657CF57-F0C5-8E40-8FE5-2BEDB1C818BE}"/>
          </ac:spMkLst>
        </pc:spChg>
        <pc:grpChg chg="mod">
          <ac:chgData name="zhu misaki" userId="385930ed342cf03b" providerId="LiveId" clId="{3402A68F-FE2C-8146-8BDD-A64AFB4C63C5}" dt="2020-09-22T01:55:27.048" v="1358" actId="164"/>
          <ac:grpSpMkLst>
            <pc:docMk/>
            <pc:sldMk cId="693463193" sldId="319"/>
            <ac:grpSpMk id="18" creationId="{21E9F7EE-39EB-0243-B350-5DCBA79DE21B}"/>
          </ac:grpSpMkLst>
        </pc:grpChg>
        <pc:grpChg chg="add mod">
          <ac:chgData name="zhu misaki" userId="385930ed342cf03b" providerId="LiveId" clId="{3402A68F-FE2C-8146-8BDD-A64AFB4C63C5}" dt="2020-09-22T01:55:27.048" v="1358" actId="164"/>
          <ac:grpSpMkLst>
            <pc:docMk/>
            <pc:sldMk cId="693463193" sldId="319"/>
            <ac:grpSpMk id="39" creationId="{3B0933B7-B603-8043-B7E4-3E58C6F81110}"/>
          </ac:grpSpMkLst>
        </pc:grpChg>
        <pc:grpChg chg="add mod">
          <ac:chgData name="zhu misaki" userId="385930ed342cf03b" providerId="LiveId" clId="{3402A68F-FE2C-8146-8BDD-A64AFB4C63C5}" dt="2020-09-22T01:55:27.048" v="1358" actId="164"/>
          <ac:grpSpMkLst>
            <pc:docMk/>
            <pc:sldMk cId="693463193" sldId="319"/>
            <ac:grpSpMk id="41" creationId="{42210CB2-52B6-4B4A-B855-D4A5382A9852}"/>
          </ac:grpSpMkLst>
        </pc:grpChg>
        <pc:grpChg chg="add mod">
          <ac:chgData name="zhu misaki" userId="385930ed342cf03b" providerId="LiveId" clId="{3402A68F-FE2C-8146-8BDD-A64AFB4C63C5}" dt="2020-09-22T01:55:27.048" v="1358" actId="164"/>
          <ac:grpSpMkLst>
            <pc:docMk/>
            <pc:sldMk cId="693463193" sldId="319"/>
            <ac:grpSpMk id="85" creationId="{BD34D52D-87A7-F44A-B735-D6B8C6AB174F}"/>
          </ac:grpSpMkLst>
        </pc:grpChg>
        <pc:cxnChg chg="add mod">
          <ac:chgData name="zhu misaki" userId="385930ed342cf03b" providerId="LiveId" clId="{3402A68F-FE2C-8146-8BDD-A64AFB4C63C5}" dt="2020-09-22T01:08:48.241" v="353" actId="164"/>
          <ac:cxnSpMkLst>
            <pc:docMk/>
            <pc:sldMk cId="693463193" sldId="319"/>
            <ac:cxnSpMk id="26" creationId="{4FAC4855-631F-BC48-8CE6-7D9B9F35257A}"/>
          </ac:cxnSpMkLst>
        </pc:cxnChg>
        <pc:cxnChg chg="add mod">
          <ac:chgData name="zhu misaki" userId="385930ed342cf03b" providerId="LiveId" clId="{3402A68F-FE2C-8146-8BDD-A64AFB4C63C5}" dt="2020-09-22T01:08:48.241" v="353" actId="164"/>
          <ac:cxnSpMkLst>
            <pc:docMk/>
            <pc:sldMk cId="693463193" sldId="319"/>
            <ac:cxnSpMk id="28" creationId="{85AE9F70-6154-524E-A1EE-96B3E0217D95}"/>
          </ac:cxnSpMkLst>
        </pc:cxnChg>
        <pc:cxnChg chg="add mod">
          <ac:chgData name="zhu misaki" userId="385930ed342cf03b" providerId="LiveId" clId="{3402A68F-FE2C-8146-8BDD-A64AFB4C63C5}" dt="2020-09-22T01:08:48.241" v="353" actId="164"/>
          <ac:cxnSpMkLst>
            <pc:docMk/>
            <pc:sldMk cId="693463193" sldId="319"/>
            <ac:cxnSpMk id="37" creationId="{4B2F394F-19FF-114B-8B87-85706D83AFF2}"/>
          </ac:cxnSpMkLst>
        </pc:cxnChg>
        <pc:cxnChg chg="mod">
          <ac:chgData name="zhu misaki" userId="385930ed342cf03b" providerId="LiveId" clId="{3402A68F-FE2C-8146-8BDD-A64AFB4C63C5}" dt="2020-09-22T01:12:01.783" v="402" actId="1038"/>
          <ac:cxnSpMkLst>
            <pc:docMk/>
            <pc:sldMk cId="693463193" sldId="319"/>
            <ac:cxnSpMk id="48" creationId="{362D8CF8-FF20-D040-8270-92E8C2D22C26}"/>
          </ac:cxnSpMkLst>
        </pc:cxnChg>
        <pc:cxnChg chg="mod">
          <ac:chgData name="zhu misaki" userId="385930ed342cf03b" providerId="LiveId" clId="{3402A68F-FE2C-8146-8BDD-A64AFB4C63C5}" dt="2020-09-22T01:12:01.783" v="402" actId="1038"/>
          <ac:cxnSpMkLst>
            <pc:docMk/>
            <pc:sldMk cId="693463193" sldId="319"/>
            <ac:cxnSpMk id="49" creationId="{EB624AF5-B843-9F48-86D2-8B4EBA9FEF47}"/>
          </ac:cxnSpMkLst>
        </pc:cxnChg>
        <pc:cxnChg chg="mod">
          <ac:chgData name="zhu misaki" userId="385930ed342cf03b" providerId="LiveId" clId="{3402A68F-FE2C-8146-8BDD-A64AFB4C63C5}" dt="2020-09-22T01:13:07.560" v="448" actId="1038"/>
          <ac:cxnSpMkLst>
            <pc:docMk/>
            <pc:sldMk cId="693463193" sldId="319"/>
            <ac:cxnSpMk id="50" creationId="{FA230F18-997C-0640-91D0-9A05799EC916}"/>
          </ac:cxnSpMkLst>
        </pc:cxnChg>
        <pc:cxnChg chg="mod">
          <ac:chgData name="zhu misaki" userId="385930ed342cf03b" providerId="LiveId" clId="{3402A68F-FE2C-8146-8BDD-A64AFB4C63C5}" dt="2020-09-22T01:13:29.886" v="461" actId="1035"/>
          <ac:cxnSpMkLst>
            <pc:docMk/>
            <pc:sldMk cId="693463193" sldId="319"/>
            <ac:cxnSpMk id="51" creationId="{F6428529-2805-784B-A30B-DED600AFDA03}"/>
          </ac:cxnSpMkLst>
        </pc:cxnChg>
        <pc:cxnChg chg="mod">
          <ac:chgData name="zhu misaki" userId="385930ed342cf03b" providerId="LiveId" clId="{3402A68F-FE2C-8146-8BDD-A64AFB4C63C5}" dt="2020-09-22T01:13:29.886" v="461" actId="1035"/>
          <ac:cxnSpMkLst>
            <pc:docMk/>
            <pc:sldMk cId="693463193" sldId="319"/>
            <ac:cxnSpMk id="52" creationId="{85762A7A-7756-3644-B968-B822D53204BB}"/>
          </ac:cxnSpMkLst>
        </pc:cxnChg>
        <pc:cxnChg chg="mod">
          <ac:chgData name="zhu misaki" userId="385930ed342cf03b" providerId="LiveId" clId="{3402A68F-FE2C-8146-8BDD-A64AFB4C63C5}" dt="2020-09-22T01:13:29.886" v="461" actId="1035"/>
          <ac:cxnSpMkLst>
            <pc:docMk/>
            <pc:sldMk cId="693463193" sldId="319"/>
            <ac:cxnSpMk id="55" creationId="{ABC79CEB-703B-0F4A-B4A7-DC371C5379CE}"/>
          </ac:cxnSpMkLst>
        </pc:cxnChg>
        <pc:cxnChg chg="mod">
          <ac:chgData name="zhu misaki" userId="385930ed342cf03b" providerId="LiveId" clId="{3402A68F-FE2C-8146-8BDD-A64AFB4C63C5}" dt="2020-09-22T01:13:07.560" v="448" actId="1038"/>
          <ac:cxnSpMkLst>
            <pc:docMk/>
            <pc:sldMk cId="693463193" sldId="319"/>
            <ac:cxnSpMk id="56" creationId="{36365B37-6C4C-C84C-B296-929EA29B8470}"/>
          </ac:cxnSpMkLst>
        </pc:cxnChg>
        <pc:cxnChg chg="add mod">
          <ac:chgData name="zhu misaki" userId="385930ed342cf03b" providerId="LiveId" clId="{3402A68F-FE2C-8146-8BDD-A64AFB4C63C5}" dt="2020-09-22T01:55:27.048" v="1358" actId="164"/>
          <ac:cxnSpMkLst>
            <pc:docMk/>
            <pc:sldMk cId="693463193" sldId="319"/>
            <ac:cxnSpMk id="78" creationId="{78A8BE64-E711-CA4E-841C-8D5137B24DC3}"/>
          </ac:cxnSpMkLst>
        </pc:cxnChg>
        <pc:cxnChg chg="add mod">
          <ac:chgData name="zhu misaki" userId="385930ed342cf03b" providerId="LiveId" clId="{3402A68F-FE2C-8146-8BDD-A64AFB4C63C5}" dt="2020-09-22T01:55:27.048" v="1358" actId="164"/>
          <ac:cxnSpMkLst>
            <pc:docMk/>
            <pc:sldMk cId="693463193" sldId="319"/>
            <ac:cxnSpMk id="80" creationId="{8DF6ECC6-9DB2-5745-B2EA-CD1EC9ADEFB2}"/>
          </ac:cxnSpMkLst>
        </pc:cxnChg>
        <pc:cxnChg chg="add mod">
          <ac:chgData name="zhu misaki" userId="385930ed342cf03b" providerId="LiveId" clId="{3402A68F-FE2C-8146-8BDD-A64AFB4C63C5}" dt="2020-09-22T01:55:27.048" v="1358" actId="164"/>
          <ac:cxnSpMkLst>
            <pc:docMk/>
            <pc:sldMk cId="693463193" sldId="319"/>
            <ac:cxnSpMk id="83" creationId="{F6DAF9B9-4736-3E41-884A-1CA3B54DF70E}"/>
          </ac:cxnSpMkLst>
        </pc:cxnChg>
      </pc:sldChg>
      <pc:sldChg chg="delSp modSp mod modNotesTx">
        <pc:chgData name="zhu misaki" userId="385930ed342cf03b" providerId="LiveId" clId="{3402A68F-FE2C-8146-8BDD-A64AFB4C63C5}" dt="2020-09-27T01:49:32.087" v="1821" actId="20577"/>
        <pc:sldMkLst>
          <pc:docMk/>
          <pc:sldMk cId="4206040505" sldId="320"/>
        </pc:sldMkLst>
        <pc:spChg chg="mod">
          <ac:chgData name="zhu misaki" userId="385930ed342cf03b" providerId="LiveId" clId="{3402A68F-FE2C-8146-8BDD-A64AFB4C63C5}" dt="2020-09-27T01:49:32.087" v="1821" actId="20577"/>
          <ac:spMkLst>
            <pc:docMk/>
            <pc:sldMk cId="4206040505" sldId="320"/>
            <ac:spMk id="2" creationId="{88F73729-AEDB-1449-9299-E4DF43083230}"/>
          </ac:spMkLst>
        </pc:spChg>
        <pc:spChg chg="mod">
          <ac:chgData name="zhu misaki" userId="385930ed342cf03b" providerId="LiveId" clId="{3402A68F-FE2C-8146-8BDD-A64AFB4C63C5}" dt="2020-09-22T01:19:28.857" v="667" actId="20577"/>
          <ac:spMkLst>
            <pc:docMk/>
            <pc:sldMk cId="4206040505" sldId="320"/>
            <ac:spMk id="25" creationId="{9031F9B0-F992-8045-920D-FE77DB368CD5}"/>
          </ac:spMkLst>
        </pc:spChg>
        <pc:spChg chg="del mod">
          <ac:chgData name="zhu misaki" userId="385930ed342cf03b" providerId="LiveId" clId="{3402A68F-FE2C-8146-8BDD-A64AFB4C63C5}" dt="2020-09-22T01:18:30.782" v="650" actId="21"/>
          <ac:spMkLst>
            <pc:docMk/>
            <pc:sldMk cId="4206040505" sldId="320"/>
            <ac:spMk id="29" creationId="{B4253B29-DBE8-1C44-807E-1E702A0D7629}"/>
          </ac:spMkLst>
        </pc:spChg>
        <pc:picChg chg="mod">
          <ac:chgData name="zhu misaki" userId="385930ed342cf03b" providerId="LiveId" clId="{3402A68F-FE2C-8146-8BDD-A64AFB4C63C5}" dt="2020-09-27T01:29:07.247" v="1431" actId="1035"/>
          <ac:picMkLst>
            <pc:docMk/>
            <pc:sldMk cId="4206040505" sldId="320"/>
            <ac:picMk id="31" creationId="{F8C5B3BD-FE30-574D-8CCE-9CFC8AC23267}"/>
          </ac:picMkLst>
        </pc:picChg>
      </pc:sldChg>
      <pc:sldChg chg="addSp delSp modSp mod">
        <pc:chgData name="zhu misaki" userId="385930ed342cf03b" providerId="LiveId" clId="{3402A68F-FE2C-8146-8BDD-A64AFB4C63C5}" dt="2020-09-27T02:27:08.494" v="2651" actId="1076"/>
        <pc:sldMkLst>
          <pc:docMk/>
          <pc:sldMk cId="222922144" sldId="324"/>
        </pc:sldMkLst>
        <pc:graphicFrameChg chg="add del mod modGraphic">
          <ac:chgData name="zhu misaki" userId="385930ed342cf03b" providerId="LiveId" clId="{3402A68F-FE2C-8146-8BDD-A64AFB4C63C5}" dt="2020-09-27T02:27:08.494" v="2651" actId="1076"/>
          <ac:graphicFrameMkLst>
            <pc:docMk/>
            <pc:sldMk cId="222922144" sldId="324"/>
            <ac:graphicFrameMk id="4" creationId="{5F5CE126-F911-F24F-87FB-A78533C80713}"/>
          </ac:graphicFrameMkLst>
        </pc:graphicFrameChg>
      </pc:sldChg>
      <pc:sldChg chg="modSp mod">
        <pc:chgData name="zhu misaki" userId="385930ed342cf03b" providerId="LiveId" clId="{3402A68F-FE2C-8146-8BDD-A64AFB4C63C5}" dt="2020-09-27T01:48:48.967" v="1792" actId="20577"/>
        <pc:sldMkLst>
          <pc:docMk/>
          <pc:sldMk cId="139943139" sldId="325"/>
        </pc:sldMkLst>
        <pc:spChg chg="mod">
          <ac:chgData name="zhu misaki" userId="385930ed342cf03b" providerId="LiveId" clId="{3402A68F-FE2C-8146-8BDD-A64AFB4C63C5}" dt="2020-09-27T01:48:48.967" v="1792" actId="20577"/>
          <ac:spMkLst>
            <pc:docMk/>
            <pc:sldMk cId="139943139" sldId="325"/>
            <ac:spMk id="26" creationId="{58CDEBA0-32DB-DB4C-A574-164060674B26}"/>
          </ac:spMkLst>
        </pc:spChg>
      </pc:sldChg>
      <pc:sldChg chg="addSp delSp modSp mod">
        <pc:chgData name="zhu misaki" userId="385930ed342cf03b" providerId="LiveId" clId="{3402A68F-FE2C-8146-8BDD-A64AFB4C63C5}" dt="2020-09-27T02:33:00.431" v="2757" actId="1076"/>
        <pc:sldMkLst>
          <pc:docMk/>
          <pc:sldMk cId="3019780319" sldId="326"/>
        </pc:sldMkLst>
        <pc:spChg chg="mod">
          <ac:chgData name="zhu misaki" userId="385930ed342cf03b" providerId="LiveId" clId="{3402A68F-FE2C-8146-8BDD-A64AFB4C63C5}" dt="2020-09-27T01:50:47.838" v="1924" actId="20577"/>
          <ac:spMkLst>
            <pc:docMk/>
            <pc:sldMk cId="3019780319" sldId="326"/>
            <ac:spMk id="2" creationId="{02C18F43-2573-E347-9B61-E0A8BBC686E2}"/>
          </ac:spMkLst>
        </pc:spChg>
        <pc:spChg chg="add mod">
          <ac:chgData name="zhu misaki" userId="385930ed342cf03b" providerId="LiveId" clId="{3402A68F-FE2C-8146-8BDD-A64AFB4C63C5}" dt="2020-09-27T02:33:00.431" v="2757" actId="1076"/>
          <ac:spMkLst>
            <pc:docMk/>
            <pc:sldMk cId="3019780319" sldId="326"/>
            <ac:spMk id="3" creationId="{BBABCB6D-37AC-234B-AF38-ED9820AC600A}"/>
          </ac:spMkLst>
        </pc:spChg>
        <pc:spChg chg="del">
          <ac:chgData name="zhu misaki" userId="385930ed342cf03b" providerId="LiveId" clId="{3402A68F-FE2C-8146-8BDD-A64AFB4C63C5}" dt="2020-09-22T01:28:49.185" v="1034" actId="478"/>
          <ac:spMkLst>
            <pc:docMk/>
            <pc:sldMk cId="3019780319" sldId="326"/>
            <ac:spMk id="3" creationId="{C8BDB5CC-8567-C943-B66C-0AF1A19BC6F4}"/>
          </ac:spMkLst>
        </pc:spChg>
        <pc:spChg chg="mod">
          <ac:chgData name="zhu misaki" userId="385930ed342cf03b" providerId="LiveId" clId="{3402A68F-FE2C-8146-8BDD-A64AFB4C63C5}" dt="2020-09-27T02:32:32.776" v="2727" actId="1076"/>
          <ac:spMkLst>
            <pc:docMk/>
            <pc:sldMk cId="3019780319" sldId="326"/>
            <ac:spMk id="80" creationId="{E4B711FD-8DCC-FD47-8568-A8846D9CFBAB}"/>
          </ac:spMkLst>
        </pc:spChg>
        <pc:picChg chg="mod">
          <ac:chgData name="zhu misaki" userId="385930ed342cf03b" providerId="LiveId" clId="{3402A68F-FE2C-8146-8BDD-A64AFB4C63C5}" dt="2020-09-27T02:32:34.858" v="2728" actId="1076"/>
          <ac:picMkLst>
            <pc:docMk/>
            <pc:sldMk cId="3019780319" sldId="326"/>
            <ac:picMk id="78" creationId="{715130C1-A283-384D-B3D8-232370DD5900}"/>
          </ac:picMkLst>
        </pc:picChg>
      </pc:sldChg>
      <pc:sldChg chg="addSp delSp modSp mod modAnim">
        <pc:chgData name="zhu misaki" userId="385930ed342cf03b" providerId="LiveId" clId="{3402A68F-FE2C-8146-8BDD-A64AFB4C63C5}" dt="2020-09-27T02:31:54.147" v="2726" actId="1076"/>
        <pc:sldMkLst>
          <pc:docMk/>
          <pc:sldMk cId="4250639920" sldId="327"/>
        </pc:sldMkLst>
        <pc:spChg chg="mod">
          <ac:chgData name="zhu misaki" userId="385930ed342cf03b" providerId="LiveId" clId="{3402A68F-FE2C-8146-8BDD-A64AFB4C63C5}" dt="2020-09-27T01:49:49.240" v="1852" actId="20577"/>
          <ac:spMkLst>
            <pc:docMk/>
            <pc:sldMk cId="4250639920" sldId="327"/>
            <ac:spMk id="2" creationId="{8C4763FE-DE91-5B4A-951B-17E3734BBD14}"/>
          </ac:spMkLst>
        </pc:spChg>
        <pc:spChg chg="mod">
          <ac:chgData name="zhu misaki" userId="385930ed342cf03b" providerId="LiveId" clId="{3402A68F-FE2C-8146-8BDD-A64AFB4C63C5}" dt="2020-09-27T02:19:22.598" v="2406" actId="164"/>
          <ac:spMkLst>
            <pc:docMk/>
            <pc:sldMk cId="4250639920" sldId="327"/>
            <ac:spMk id="19" creationId="{14848075-2ABE-8F4C-95C1-4098C9F89275}"/>
          </ac:spMkLst>
        </pc:spChg>
        <pc:spChg chg="mod">
          <ac:chgData name="zhu misaki" userId="385930ed342cf03b" providerId="LiveId" clId="{3402A68F-FE2C-8146-8BDD-A64AFB4C63C5}" dt="2020-09-27T02:19:22.598" v="2406" actId="164"/>
          <ac:spMkLst>
            <pc:docMk/>
            <pc:sldMk cId="4250639920" sldId="327"/>
            <ac:spMk id="20" creationId="{E5C38125-0D8C-1543-9E02-6941B7C08C9D}"/>
          </ac:spMkLst>
        </pc:spChg>
        <pc:spChg chg="mod">
          <ac:chgData name="zhu misaki" userId="385930ed342cf03b" providerId="LiveId" clId="{3402A68F-FE2C-8146-8BDD-A64AFB4C63C5}" dt="2020-09-27T02:19:22.598" v="2406" actId="164"/>
          <ac:spMkLst>
            <pc:docMk/>
            <pc:sldMk cId="4250639920" sldId="327"/>
            <ac:spMk id="21" creationId="{2BF4D1FE-B288-0241-AD53-6D96BDE7DCBF}"/>
          </ac:spMkLst>
        </pc:spChg>
        <pc:spChg chg="mod">
          <ac:chgData name="zhu misaki" userId="385930ed342cf03b" providerId="LiveId" clId="{3402A68F-FE2C-8146-8BDD-A64AFB4C63C5}" dt="2020-09-27T02:19:22.598" v="2406" actId="164"/>
          <ac:spMkLst>
            <pc:docMk/>
            <pc:sldMk cId="4250639920" sldId="327"/>
            <ac:spMk id="22" creationId="{598EF94F-1633-AE4F-BFFB-3C9F8AE9DC57}"/>
          </ac:spMkLst>
        </pc:spChg>
        <pc:spChg chg="add mod">
          <ac:chgData name="zhu misaki" userId="385930ed342cf03b" providerId="LiveId" clId="{3402A68F-FE2C-8146-8BDD-A64AFB4C63C5}" dt="2020-09-27T02:31:54.147" v="2726" actId="1076"/>
          <ac:spMkLst>
            <pc:docMk/>
            <pc:sldMk cId="4250639920" sldId="327"/>
            <ac:spMk id="23" creationId="{DFEF2702-F933-224D-A60E-2C0A30297411}"/>
          </ac:spMkLst>
        </pc:spChg>
        <pc:spChg chg="mod">
          <ac:chgData name="zhu misaki" userId="385930ed342cf03b" providerId="LiveId" clId="{3402A68F-FE2C-8146-8BDD-A64AFB4C63C5}" dt="2020-09-27T02:19:22.598" v="2406" actId="164"/>
          <ac:spMkLst>
            <pc:docMk/>
            <pc:sldMk cId="4250639920" sldId="327"/>
            <ac:spMk id="25" creationId="{B8353A39-0111-414B-BECE-73D12BC66E3C}"/>
          </ac:spMkLst>
        </pc:spChg>
        <pc:spChg chg="mod">
          <ac:chgData name="zhu misaki" userId="385930ed342cf03b" providerId="LiveId" clId="{3402A68F-FE2C-8146-8BDD-A64AFB4C63C5}" dt="2020-09-27T02:18:00.275" v="2393"/>
          <ac:spMkLst>
            <pc:docMk/>
            <pc:sldMk cId="4250639920" sldId="327"/>
            <ac:spMk id="46" creationId="{DF59E227-5EFB-F345-96D8-7288D5047350}"/>
          </ac:spMkLst>
        </pc:spChg>
        <pc:spChg chg="mod">
          <ac:chgData name="zhu misaki" userId="385930ed342cf03b" providerId="LiveId" clId="{3402A68F-FE2C-8146-8BDD-A64AFB4C63C5}" dt="2020-09-27T02:18:00.275" v="2393"/>
          <ac:spMkLst>
            <pc:docMk/>
            <pc:sldMk cId="4250639920" sldId="327"/>
            <ac:spMk id="47" creationId="{DC0A12AF-A014-AF46-B212-2C309ED117DC}"/>
          </ac:spMkLst>
        </pc:spChg>
        <pc:spChg chg="mod">
          <ac:chgData name="zhu misaki" userId="385930ed342cf03b" providerId="LiveId" clId="{3402A68F-FE2C-8146-8BDD-A64AFB4C63C5}" dt="2020-09-27T02:18:00.275" v="2393"/>
          <ac:spMkLst>
            <pc:docMk/>
            <pc:sldMk cId="4250639920" sldId="327"/>
            <ac:spMk id="48" creationId="{0267647C-0877-AB41-B405-94391FCE719F}"/>
          </ac:spMkLst>
        </pc:spChg>
        <pc:spChg chg="del mod">
          <ac:chgData name="zhu misaki" userId="385930ed342cf03b" providerId="LiveId" clId="{3402A68F-FE2C-8146-8BDD-A64AFB4C63C5}" dt="2020-09-27T02:09:11.875" v="2058" actId="478"/>
          <ac:spMkLst>
            <pc:docMk/>
            <pc:sldMk cId="4250639920" sldId="327"/>
            <ac:spMk id="50" creationId="{1176AFF3-8D5C-8044-B9E0-5486D91865D6}"/>
          </ac:spMkLst>
        </pc:spChg>
        <pc:spChg chg="mod">
          <ac:chgData name="zhu misaki" userId="385930ed342cf03b" providerId="LiveId" clId="{3402A68F-FE2C-8146-8BDD-A64AFB4C63C5}" dt="2020-09-27T02:18:00.275" v="2393"/>
          <ac:spMkLst>
            <pc:docMk/>
            <pc:sldMk cId="4250639920" sldId="327"/>
            <ac:spMk id="56" creationId="{B970629E-ADCF-D14E-B6CC-1BBE2E924219}"/>
          </ac:spMkLst>
        </pc:spChg>
        <pc:spChg chg="mod">
          <ac:chgData name="zhu misaki" userId="385930ed342cf03b" providerId="LiveId" clId="{3402A68F-FE2C-8146-8BDD-A64AFB4C63C5}" dt="2020-09-27T02:18:00.275" v="2393"/>
          <ac:spMkLst>
            <pc:docMk/>
            <pc:sldMk cId="4250639920" sldId="327"/>
            <ac:spMk id="57" creationId="{B5F4E060-04C8-8E45-93C7-B6BAFF31311A}"/>
          </ac:spMkLst>
        </pc:spChg>
        <pc:spChg chg="mod">
          <ac:chgData name="zhu misaki" userId="385930ed342cf03b" providerId="LiveId" clId="{3402A68F-FE2C-8146-8BDD-A64AFB4C63C5}" dt="2020-09-27T02:18:00.275" v="2393"/>
          <ac:spMkLst>
            <pc:docMk/>
            <pc:sldMk cId="4250639920" sldId="327"/>
            <ac:spMk id="58" creationId="{59BF4CD4-3EAB-0748-BF4E-20C25E6EF4E1}"/>
          </ac:spMkLst>
        </pc:spChg>
        <pc:spChg chg="mod">
          <ac:chgData name="zhu misaki" userId="385930ed342cf03b" providerId="LiveId" clId="{3402A68F-FE2C-8146-8BDD-A64AFB4C63C5}" dt="2020-09-27T02:18:00.275" v="2393"/>
          <ac:spMkLst>
            <pc:docMk/>
            <pc:sldMk cId="4250639920" sldId="327"/>
            <ac:spMk id="59" creationId="{8658BE5E-D4D7-054F-9842-B13869E2D546}"/>
          </ac:spMkLst>
        </pc:spChg>
        <pc:spChg chg="mod">
          <ac:chgData name="zhu misaki" userId="385930ed342cf03b" providerId="LiveId" clId="{3402A68F-FE2C-8146-8BDD-A64AFB4C63C5}" dt="2020-09-27T02:18:00.275" v="2393"/>
          <ac:spMkLst>
            <pc:docMk/>
            <pc:sldMk cId="4250639920" sldId="327"/>
            <ac:spMk id="60" creationId="{FF6DAA6A-D21F-8540-A763-8E4BCC54FE3E}"/>
          </ac:spMkLst>
        </pc:spChg>
        <pc:spChg chg="mod">
          <ac:chgData name="zhu misaki" userId="385930ed342cf03b" providerId="LiveId" clId="{3402A68F-FE2C-8146-8BDD-A64AFB4C63C5}" dt="2020-09-27T02:18:00.275" v="2393"/>
          <ac:spMkLst>
            <pc:docMk/>
            <pc:sldMk cId="4250639920" sldId="327"/>
            <ac:spMk id="61" creationId="{87BC413B-AADE-7D4E-AE64-0B93D259DF8F}"/>
          </ac:spMkLst>
        </pc:spChg>
        <pc:spChg chg="mod">
          <ac:chgData name="zhu misaki" userId="385930ed342cf03b" providerId="LiveId" clId="{3402A68F-FE2C-8146-8BDD-A64AFB4C63C5}" dt="2020-09-27T02:18:00.275" v="2393"/>
          <ac:spMkLst>
            <pc:docMk/>
            <pc:sldMk cId="4250639920" sldId="327"/>
            <ac:spMk id="69" creationId="{427C2AA4-1F30-9943-9A1F-4B26D73FD826}"/>
          </ac:spMkLst>
        </pc:spChg>
        <pc:spChg chg="mod">
          <ac:chgData name="zhu misaki" userId="385930ed342cf03b" providerId="LiveId" clId="{3402A68F-FE2C-8146-8BDD-A64AFB4C63C5}" dt="2020-09-27T02:18:00.275" v="2393"/>
          <ac:spMkLst>
            <pc:docMk/>
            <pc:sldMk cId="4250639920" sldId="327"/>
            <ac:spMk id="70" creationId="{7DA1155F-0A7E-4840-807B-B33A25620FE7}"/>
          </ac:spMkLst>
        </pc:spChg>
        <pc:spChg chg="mod">
          <ac:chgData name="zhu misaki" userId="385930ed342cf03b" providerId="LiveId" clId="{3402A68F-FE2C-8146-8BDD-A64AFB4C63C5}" dt="2020-09-27T02:18:00.275" v="2393"/>
          <ac:spMkLst>
            <pc:docMk/>
            <pc:sldMk cId="4250639920" sldId="327"/>
            <ac:spMk id="73" creationId="{94F3D5CC-5F1E-1442-A80E-E22251B261D2}"/>
          </ac:spMkLst>
        </pc:spChg>
        <pc:spChg chg="mod">
          <ac:chgData name="zhu misaki" userId="385930ed342cf03b" providerId="LiveId" clId="{3402A68F-FE2C-8146-8BDD-A64AFB4C63C5}" dt="2020-09-27T02:18:00.275" v="2393"/>
          <ac:spMkLst>
            <pc:docMk/>
            <pc:sldMk cId="4250639920" sldId="327"/>
            <ac:spMk id="74" creationId="{4E9EBC73-B034-C742-B991-057151525C8A}"/>
          </ac:spMkLst>
        </pc:spChg>
        <pc:spChg chg="mod">
          <ac:chgData name="zhu misaki" userId="385930ed342cf03b" providerId="LiveId" clId="{3402A68F-FE2C-8146-8BDD-A64AFB4C63C5}" dt="2020-09-27T02:18:00.275" v="2393"/>
          <ac:spMkLst>
            <pc:docMk/>
            <pc:sldMk cId="4250639920" sldId="327"/>
            <ac:spMk id="75" creationId="{360B046B-D9EC-D544-9B6E-35EDC8748874}"/>
          </ac:spMkLst>
        </pc:spChg>
        <pc:spChg chg="mod">
          <ac:chgData name="zhu misaki" userId="385930ed342cf03b" providerId="LiveId" clId="{3402A68F-FE2C-8146-8BDD-A64AFB4C63C5}" dt="2020-09-27T02:18:00.275" v="2393"/>
          <ac:spMkLst>
            <pc:docMk/>
            <pc:sldMk cId="4250639920" sldId="327"/>
            <ac:spMk id="76" creationId="{F453CB9B-EB9A-F344-983B-C30E46B26B63}"/>
          </ac:spMkLst>
        </pc:spChg>
        <pc:spChg chg="mod">
          <ac:chgData name="zhu misaki" userId="385930ed342cf03b" providerId="LiveId" clId="{3402A68F-FE2C-8146-8BDD-A64AFB4C63C5}" dt="2020-09-27T02:18:00.275" v="2393"/>
          <ac:spMkLst>
            <pc:docMk/>
            <pc:sldMk cId="4250639920" sldId="327"/>
            <ac:spMk id="77" creationId="{C2EBBAC1-1B4A-9D44-9F33-40775EC8EB01}"/>
          </ac:spMkLst>
        </pc:spChg>
        <pc:spChg chg="mod">
          <ac:chgData name="zhu misaki" userId="385930ed342cf03b" providerId="LiveId" clId="{3402A68F-FE2C-8146-8BDD-A64AFB4C63C5}" dt="2020-09-27T02:18:00.275" v="2393"/>
          <ac:spMkLst>
            <pc:docMk/>
            <pc:sldMk cId="4250639920" sldId="327"/>
            <ac:spMk id="78" creationId="{A7A3CA56-32BC-8A46-A4AC-29DBB3021D95}"/>
          </ac:spMkLst>
        </pc:spChg>
        <pc:spChg chg="mod">
          <ac:chgData name="zhu misaki" userId="385930ed342cf03b" providerId="LiveId" clId="{3402A68F-FE2C-8146-8BDD-A64AFB4C63C5}" dt="2020-09-27T02:18:00.275" v="2393"/>
          <ac:spMkLst>
            <pc:docMk/>
            <pc:sldMk cId="4250639920" sldId="327"/>
            <ac:spMk id="79" creationId="{91837222-125B-1641-BDDB-ABA75D44807E}"/>
          </ac:spMkLst>
        </pc:spChg>
        <pc:spChg chg="mod">
          <ac:chgData name="zhu misaki" userId="385930ed342cf03b" providerId="LiveId" clId="{3402A68F-FE2C-8146-8BDD-A64AFB4C63C5}" dt="2020-09-27T02:18:00.275" v="2393"/>
          <ac:spMkLst>
            <pc:docMk/>
            <pc:sldMk cId="4250639920" sldId="327"/>
            <ac:spMk id="80" creationId="{C6030BBB-7BAC-B041-8B0A-CE4009CEEC05}"/>
          </ac:spMkLst>
        </pc:spChg>
        <pc:spChg chg="mod">
          <ac:chgData name="zhu misaki" userId="385930ed342cf03b" providerId="LiveId" clId="{3402A68F-FE2C-8146-8BDD-A64AFB4C63C5}" dt="2020-09-27T02:18:00.275" v="2393"/>
          <ac:spMkLst>
            <pc:docMk/>
            <pc:sldMk cId="4250639920" sldId="327"/>
            <ac:spMk id="81" creationId="{4DC8DFBC-DDC6-F64A-B28F-EFF8BD0129F2}"/>
          </ac:spMkLst>
        </pc:spChg>
        <pc:spChg chg="mod">
          <ac:chgData name="zhu misaki" userId="385930ed342cf03b" providerId="LiveId" clId="{3402A68F-FE2C-8146-8BDD-A64AFB4C63C5}" dt="2020-09-27T02:18:00.275" v="2393"/>
          <ac:spMkLst>
            <pc:docMk/>
            <pc:sldMk cId="4250639920" sldId="327"/>
            <ac:spMk id="82" creationId="{247787E0-4A33-8747-B832-02CF03E030B3}"/>
          </ac:spMkLst>
        </pc:spChg>
        <pc:spChg chg="mod">
          <ac:chgData name="zhu misaki" userId="385930ed342cf03b" providerId="LiveId" clId="{3402A68F-FE2C-8146-8BDD-A64AFB4C63C5}" dt="2020-09-27T02:18:00.275" v="2393"/>
          <ac:spMkLst>
            <pc:docMk/>
            <pc:sldMk cId="4250639920" sldId="327"/>
            <ac:spMk id="86" creationId="{89F43EA9-D872-C341-9552-8FB83C7A6387}"/>
          </ac:spMkLst>
        </pc:spChg>
        <pc:spChg chg="mod">
          <ac:chgData name="zhu misaki" userId="385930ed342cf03b" providerId="LiveId" clId="{3402A68F-FE2C-8146-8BDD-A64AFB4C63C5}" dt="2020-09-27T02:18:00.275" v="2393"/>
          <ac:spMkLst>
            <pc:docMk/>
            <pc:sldMk cId="4250639920" sldId="327"/>
            <ac:spMk id="87" creationId="{3994EEAB-218D-A34A-8AAE-CEC72F335494}"/>
          </ac:spMkLst>
        </pc:spChg>
        <pc:spChg chg="mod">
          <ac:chgData name="zhu misaki" userId="385930ed342cf03b" providerId="LiveId" clId="{3402A68F-FE2C-8146-8BDD-A64AFB4C63C5}" dt="2020-09-27T02:18:00.275" v="2393"/>
          <ac:spMkLst>
            <pc:docMk/>
            <pc:sldMk cId="4250639920" sldId="327"/>
            <ac:spMk id="88" creationId="{69D4FC5A-D4BD-1545-96FB-EB79F60A0320}"/>
          </ac:spMkLst>
        </pc:spChg>
        <pc:spChg chg="mod">
          <ac:chgData name="zhu misaki" userId="385930ed342cf03b" providerId="LiveId" clId="{3402A68F-FE2C-8146-8BDD-A64AFB4C63C5}" dt="2020-09-27T02:18:00.275" v="2393"/>
          <ac:spMkLst>
            <pc:docMk/>
            <pc:sldMk cId="4250639920" sldId="327"/>
            <ac:spMk id="89" creationId="{1401E010-B5A7-3549-AA52-EF7C2569EE48}"/>
          </ac:spMkLst>
        </pc:spChg>
        <pc:spChg chg="mod">
          <ac:chgData name="zhu misaki" userId="385930ed342cf03b" providerId="LiveId" clId="{3402A68F-FE2C-8146-8BDD-A64AFB4C63C5}" dt="2020-09-27T02:18:00.275" v="2393"/>
          <ac:spMkLst>
            <pc:docMk/>
            <pc:sldMk cId="4250639920" sldId="327"/>
            <ac:spMk id="90" creationId="{325390CE-EE31-8D48-811B-951F72348DB2}"/>
          </ac:spMkLst>
        </pc:spChg>
        <pc:spChg chg="mod">
          <ac:chgData name="zhu misaki" userId="385930ed342cf03b" providerId="LiveId" clId="{3402A68F-FE2C-8146-8BDD-A64AFB4C63C5}" dt="2020-09-27T02:18:00.275" v="2393"/>
          <ac:spMkLst>
            <pc:docMk/>
            <pc:sldMk cId="4250639920" sldId="327"/>
            <ac:spMk id="91" creationId="{8AD23253-4B5C-0746-9EBB-DE2201125274}"/>
          </ac:spMkLst>
        </pc:spChg>
        <pc:spChg chg="mod">
          <ac:chgData name="zhu misaki" userId="385930ed342cf03b" providerId="LiveId" clId="{3402A68F-FE2C-8146-8BDD-A64AFB4C63C5}" dt="2020-09-27T02:18:00.275" v="2393"/>
          <ac:spMkLst>
            <pc:docMk/>
            <pc:sldMk cId="4250639920" sldId="327"/>
            <ac:spMk id="97" creationId="{E63B6C8C-FE6D-0043-B9A6-5404E93266E2}"/>
          </ac:spMkLst>
        </pc:spChg>
        <pc:spChg chg="mod">
          <ac:chgData name="zhu misaki" userId="385930ed342cf03b" providerId="LiveId" clId="{3402A68F-FE2C-8146-8BDD-A64AFB4C63C5}" dt="2020-09-27T02:18:00.275" v="2393"/>
          <ac:spMkLst>
            <pc:docMk/>
            <pc:sldMk cId="4250639920" sldId="327"/>
            <ac:spMk id="98" creationId="{E6373CFD-6ED1-5941-BFBE-E25059E2E534}"/>
          </ac:spMkLst>
        </pc:spChg>
        <pc:spChg chg="mod">
          <ac:chgData name="zhu misaki" userId="385930ed342cf03b" providerId="LiveId" clId="{3402A68F-FE2C-8146-8BDD-A64AFB4C63C5}" dt="2020-09-27T02:18:00.275" v="2393"/>
          <ac:spMkLst>
            <pc:docMk/>
            <pc:sldMk cId="4250639920" sldId="327"/>
            <ac:spMk id="101" creationId="{C4DBA500-96E6-D84A-AEAE-ED34DC7C9F25}"/>
          </ac:spMkLst>
        </pc:spChg>
        <pc:spChg chg="mod">
          <ac:chgData name="zhu misaki" userId="385930ed342cf03b" providerId="LiveId" clId="{3402A68F-FE2C-8146-8BDD-A64AFB4C63C5}" dt="2020-09-27T02:18:00.275" v="2393"/>
          <ac:spMkLst>
            <pc:docMk/>
            <pc:sldMk cId="4250639920" sldId="327"/>
            <ac:spMk id="102" creationId="{8BDB608E-B3B1-2D4F-A8A5-B249F9F2763C}"/>
          </ac:spMkLst>
        </pc:spChg>
        <pc:spChg chg="mod">
          <ac:chgData name="zhu misaki" userId="385930ed342cf03b" providerId="LiveId" clId="{3402A68F-FE2C-8146-8BDD-A64AFB4C63C5}" dt="2020-09-27T02:18:00.275" v="2393"/>
          <ac:spMkLst>
            <pc:docMk/>
            <pc:sldMk cId="4250639920" sldId="327"/>
            <ac:spMk id="103" creationId="{FD0BD6AF-03FD-3048-BA69-515EC4CF1BD9}"/>
          </ac:spMkLst>
        </pc:spChg>
        <pc:spChg chg="mod">
          <ac:chgData name="zhu misaki" userId="385930ed342cf03b" providerId="LiveId" clId="{3402A68F-FE2C-8146-8BDD-A64AFB4C63C5}" dt="2020-09-27T02:18:00.275" v="2393"/>
          <ac:spMkLst>
            <pc:docMk/>
            <pc:sldMk cId="4250639920" sldId="327"/>
            <ac:spMk id="104" creationId="{6C5C96CA-CBC0-5B41-AD4C-256E8A34698A}"/>
          </ac:spMkLst>
        </pc:spChg>
        <pc:spChg chg="mod">
          <ac:chgData name="zhu misaki" userId="385930ed342cf03b" providerId="LiveId" clId="{3402A68F-FE2C-8146-8BDD-A64AFB4C63C5}" dt="2020-09-27T02:18:00.275" v="2393"/>
          <ac:spMkLst>
            <pc:docMk/>
            <pc:sldMk cId="4250639920" sldId="327"/>
            <ac:spMk id="105" creationId="{04E3568B-088C-EA4F-8D06-E9211DDC867D}"/>
          </ac:spMkLst>
        </pc:spChg>
        <pc:grpChg chg="mod">
          <ac:chgData name="zhu misaki" userId="385930ed342cf03b" providerId="LiveId" clId="{3402A68F-FE2C-8146-8BDD-A64AFB4C63C5}" dt="2020-09-27T02:18:21.999" v="2397" actId="1076"/>
          <ac:grpSpMkLst>
            <pc:docMk/>
            <pc:sldMk cId="4250639920" sldId="327"/>
            <ac:grpSpMk id="18" creationId="{21E9F7EE-39EB-0243-B350-5DCBA79DE21B}"/>
          </ac:grpSpMkLst>
        </pc:grpChg>
        <pc:grpChg chg="add mod">
          <ac:chgData name="zhu misaki" userId="385930ed342cf03b" providerId="LiveId" clId="{3402A68F-FE2C-8146-8BDD-A64AFB4C63C5}" dt="2020-09-27T02:19:22.598" v="2406" actId="164"/>
          <ac:grpSpMkLst>
            <pc:docMk/>
            <pc:sldMk cId="4250639920" sldId="327"/>
            <ac:grpSpMk id="24" creationId="{29D9ED95-DDD5-C84A-BAF0-A206FE22F25C}"/>
          </ac:grpSpMkLst>
        </pc:grpChg>
        <pc:grpChg chg="add del mod">
          <ac:chgData name="zhu misaki" userId="385930ed342cf03b" providerId="LiveId" clId="{3402A68F-FE2C-8146-8BDD-A64AFB4C63C5}" dt="2020-09-27T02:18:14.702" v="2396"/>
          <ac:grpSpMkLst>
            <pc:docMk/>
            <pc:sldMk cId="4250639920" sldId="327"/>
            <ac:grpSpMk id="41" creationId="{A1C0D4E3-7801-9540-A03F-FA918E52E467}"/>
          </ac:grpSpMkLst>
        </pc:grpChg>
        <pc:grpChg chg="mod">
          <ac:chgData name="zhu misaki" userId="385930ed342cf03b" providerId="LiveId" clId="{3402A68F-FE2C-8146-8BDD-A64AFB4C63C5}" dt="2020-09-27T02:18:00.275" v="2393"/>
          <ac:grpSpMkLst>
            <pc:docMk/>
            <pc:sldMk cId="4250639920" sldId="327"/>
            <ac:grpSpMk id="42" creationId="{F7F63F60-E7FD-DC46-BD01-F553CF80172D}"/>
          </ac:grpSpMkLst>
        </pc:grpChg>
        <pc:grpChg chg="mod">
          <ac:chgData name="zhu misaki" userId="385930ed342cf03b" providerId="LiveId" clId="{3402A68F-FE2C-8146-8BDD-A64AFB4C63C5}" dt="2020-09-27T02:18:00.275" v="2393"/>
          <ac:grpSpMkLst>
            <pc:docMk/>
            <pc:sldMk cId="4250639920" sldId="327"/>
            <ac:grpSpMk id="43" creationId="{250C5D81-1858-8141-B1D7-C9E5CB76EB52}"/>
          </ac:grpSpMkLst>
        </pc:grpChg>
        <pc:grpChg chg="mod">
          <ac:chgData name="zhu misaki" userId="385930ed342cf03b" providerId="LiveId" clId="{3402A68F-FE2C-8146-8BDD-A64AFB4C63C5}" dt="2020-09-27T02:18:00.275" v="2393"/>
          <ac:grpSpMkLst>
            <pc:docMk/>
            <pc:sldMk cId="4250639920" sldId="327"/>
            <ac:grpSpMk id="44" creationId="{7B7BFA19-CC87-E743-8E7A-80E4A6D133A1}"/>
          </ac:grpSpMkLst>
        </pc:grpChg>
        <pc:picChg chg="del">
          <ac:chgData name="zhu misaki" userId="385930ed342cf03b" providerId="LiveId" clId="{3402A68F-FE2C-8146-8BDD-A64AFB4C63C5}" dt="2020-09-27T02:09:16.880" v="2060" actId="478"/>
          <ac:picMkLst>
            <pc:docMk/>
            <pc:sldMk cId="4250639920" sldId="327"/>
            <ac:picMk id="38" creationId="{F47F9C6D-BB09-1D4C-9790-86844F6C892C}"/>
          </ac:picMkLst>
        </pc:picChg>
        <pc:picChg chg="del">
          <ac:chgData name="zhu misaki" userId="385930ed342cf03b" providerId="LiveId" clId="{3402A68F-FE2C-8146-8BDD-A64AFB4C63C5}" dt="2020-09-27T02:09:15.322" v="2059" actId="478"/>
          <ac:picMkLst>
            <pc:docMk/>
            <pc:sldMk cId="4250639920" sldId="327"/>
            <ac:picMk id="62" creationId="{9B59700F-35C8-124A-8E5F-0B6EE1225958}"/>
          </ac:picMkLst>
        </pc:picChg>
        <pc:cxnChg chg="mod">
          <ac:chgData name="zhu misaki" userId="385930ed342cf03b" providerId="LiveId" clId="{3402A68F-FE2C-8146-8BDD-A64AFB4C63C5}" dt="2020-09-27T02:19:22.598" v="2406" actId="164"/>
          <ac:cxnSpMkLst>
            <pc:docMk/>
            <pc:sldMk cId="4250639920" sldId="327"/>
            <ac:cxnSpMk id="28" creationId="{0DBF7E6D-48CC-BD42-A272-83F5D2A41C7B}"/>
          </ac:cxnSpMkLst>
        </pc:cxnChg>
        <pc:cxnChg chg="mod">
          <ac:chgData name="zhu misaki" userId="385930ed342cf03b" providerId="LiveId" clId="{3402A68F-FE2C-8146-8BDD-A64AFB4C63C5}" dt="2020-09-27T02:19:22.598" v="2406" actId="164"/>
          <ac:cxnSpMkLst>
            <pc:docMk/>
            <pc:sldMk cId="4250639920" sldId="327"/>
            <ac:cxnSpMk id="40" creationId="{DF463A64-CFCD-EF4F-8D72-BC33C5325D30}"/>
          </ac:cxnSpMkLst>
        </pc:cxnChg>
        <pc:cxnChg chg="mod">
          <ac:chgData name="zhu misaki" userId="385930ed342cf03b" providerId="LiveId" clId="{3402A68F-FE2C-8146-8BDD-A64AFB4C63C5}" dt="2020-09-27T02:19:22.598" v="2406" actId="164"/>
          <ac:cxnSpMkLst>
            <pc:docMk/>
            <pc:sldMk cId="4250639920" sldId="327"/>
            <ac:cxnSpMk id="45" creationId="{3DDBDB41-EB45-C645-AE56-A2DFECAC131B}"/>
          </ac:cxnSpMkLst>
        </pc:cxnChg>
        <pc:cxnChg chg="mod">
          <ac:chgData name="zhu misaki" userId="385930ed342cf03b" providerId="LiveId" clId="{3402A68F-FE2C-8146-8BDD-A64AFB4C63C5}" dt="2020-09-27T02:19:22.598" v="2406" actId="164"/>
          <ac:cxnSpMkLst>
            <pc:docMk/>
            <pc:sldMk cId="4250639920" sldId="327"/>
            <ac:cxnSpMk id="49" creationId="{BFC043A0-C8D8-A94B-9F21-86E7113CE8A4}"/>
          </ac:cxnSpMkLst>
        </pc:cxnChg>
        <pc:cxnChg chg="mod">
          <ac:chgData name="zhu misaki" userId="385930ed342cf03b" providerId="LiveId" clId="{3402A68F-FE2C-8146-8BDD-A64AFB4C63C5}" dt="2020-09-27T02:18:00.275" v="2393"/>
          <ac:cxnSpMkLst>
            <pc:docMk/>
            <pc:sldMk cId="4250639920" sldId="327"/>
            <ac:cxnSpMk id="51" creationId="{B53D010A-9039-0C46-8437-12D72CEFCE1B}"/>
          </ac:cxnSpMkLst>
        </pc:cxnChg>
        <pc:cxnChg chg="mod">
          <ac:chgData name="zhu misaki" userId="385930ed342cf03b" providerId="LiveId" clId="{3402A68F-FE2C-8146-8BDD-A64AFB4C63C5}" dt="2020-09-27T02:19:22.598" v="2406" actId="164"/>
          <ac:cxnSpMkLst>
            <pc:docMk/>
            <pc:sldMk cId="4250639920" sldId="327"/>
            <ac:cxnSpMk id="52" creationId="{D917AACC-6A35-B04C-BEFC-4614E3152EA7}"/>
          </ac:cxnSpMkLst>
        </pc:cxnChg>
        <pc:cxnChg chg="mod">
          <ac:chgData name="zhu misaki" userId="385930ed342cf03b" providerId="LiveId" clId="{3402A68F-FE2C-8146-8BDD-A64AFB4C63C5}" dt="2020-09-27T02:18:21.999" v="2397" actId="1076"/>
          <ac:cxnSpMkLst>
            <pc:docMk/>
            <pc:sldMk cId="4250639920" sldId="327"/>
            <ac:cxnSpMk id="53" creationId="{AC68D6E0-2F84-1D4D-B1C4-F683D6633481}"/>
          </ac:cxnSpMkLst>
        </pc:cxnChg>
        <pc:cxnChg chg="mod">
          <ac:chgData name="zhu misaki" userId="385930ed342cf03b" providerId="LiveId" clId="{3402A68F-FE2C-8146-8BDD-A64AFB4C63C5}" dt="2020-09-27T02:18:00.275" v="2393"/>
          <ac:cxnSpMkLst>
            <pc:docMk/>
            <pc:sldMk cId="4250639920" sldId="327"/>
            <ac:cxnSpMk id="54" creationId="{03E6628F-5AF4-2948-A1B2-6C2AA8A611CE}"/>
          </ac:cxnSpMkLst>
        </pc:cxnChg>
        <pc:cxnChg chg="mod">
          <ac:chgData name="zhu misaki" userId="385930ed342cf03b" providerId="LiveId" clId="{3402A68F-FE2C-8146-8BDD-A64AFB4C63C5}" dt="2020-09-27T02:18:00.275" v="2393"/>
          <ac:cxnSpMkLst>
            <pc:docMk/>
            <pc:sldMk cId="4250639920" sldId="327"/>
            <ac:cxnSpMk id="55" creationId="{FEF756DB-B8F3-5649-B900-48F599B34A2F}"/>
          </ac:cxnSpMkLst>
        </pc:cxnChg>
        <pc:cxnChg chg="mod">
          <ac:chgData name="zhu misaki" userId="385930ed342cf03b" providerId="LiveId" clId="{3402A68F-FE2C-8146-8BDD-A64AFB4C63C5}" dt="2020-09-27T02:18:00.275" v="2393"/>
          <ac:cxnSpMkLst>
            <pc:docMk/>
            <pc:sldMk cId="4250639920" sldId="327"/>
            <ac:cxnSpMk id="63" creationId="{202FC8C7-D0B5-7F4A-9488-0F03AA2B25D0}"/>
          </ac:cxnSpMkLst>
        </pc:cxnChg>
        <pc:cxnChg chg="mod">
          <ac:chgData name="zhu misaki" userId="385930ed342cf03b" providerId="LiveId" clId="{3402A68F-FE2C-8146-8BDD-A64AFB4C63C5}" dt="2020-09-27T02:18:00.275" v="2393"/>
          <ac:cxnSpMkLst>
            <pc:docMk/>
            <pc:sldMk cId="4250639920" sldId="327"/>
            <ac:cxnSpMk id="64" creationId="{0E24E53E-14E4-8648-99B0-43B1E0F56DF9}"/>
          </ac:cxnSpMkLst>
        </pc:cxnChg>
        <pc:cxnChg chg="mod">
          <ac:chgData name="zhu misaki" userId="385930ed342cf03b" providerId="LiveId" clId="{3402A68F-FE2C-8146-8BDD-A64AFB4C63C5}" dt="2020-09-27T02:18:00.275" v="2393"/>
          <ac:cxnSpMkLst>
            <pc:docMk/>
            <pc:sldMk cId="4250639920" sldId="327"/>
            <ac:cxnSpMk id="65" creationId="{087F4AE5-5FBE-554C-A41F-C58AAD728DC0}"/>
          </ac:cxnSpMkLst>
        </pc:cxnChg>
        <pc:cxnChg chg="del">
          <ac:chgData name="zhu misaki" userId="385930ed342cf03b" providerId="LiveId" clId="{3402A68F-FE2C-8146-8BDD-A64AFB4C63C5}" dt="2020-09-27T02:09:17.632" v="2061" actId="478"/>
          <ac:cxnSpMkLst>
            <pc:docMk/>
            <pc:sldMk cId="4250639920" sldId="327"/>
            <ac:cxnSpMk id="66" creationId="{6F6E5099-18AA-A54C-B459-B165ED05F38B}"/>
          </ac:cxnSpMkLst>
        </pc:cxnChg>
        <pc:cxnChg chg="mod">
          <ac:chgData name="zhu misaki" userId="385930ed342cf03b" providerId="LiveId" clId="{3402A68F-FE2C-8146-8BDD-A64AFB4C63C5}" dt="2020-09-27T02:18:00.275" v="2393"/>
          <ac:cxnSpMkLst>
            <pc:docMk/>
            <pc:sldMk cId="4250639920" sldId="327"/>
            <ac:cxnSpMk id="67" creationId="{A8E5A641-E910-F548-9BF3-5B7E327CF5AD}"/>
          </ac:cxnSpMkLst>
        </pc:cxnChg>
        <pc:cxnChg chg="mod">
          <ac:chgData name="zhu misaki" userId="385930ed342cf03b" providerId="LiveId" clId="{3402A68F-FE2C-8146-8BDD-A64AFB4C63C5}" dt="2020-09-27T02:18:00.275" v="2393"/>
          <ac:cxnSpMkLst>
            <pc:docMk/>
            <pc:sldMk cId="4250639920" sldId="327"/>
            <ac:cxnSpMk id="68" creationId="{966F7FB5-5DF0-7348-A3B8-E6D2DC8989B2}"/>
          </ac:cxnSpMkLst>
        </pc:cxnChg>
        <pc:cxnChg chg="mod">
          <ac:chgData name="zhu misaki" userId="385930ed342cf03b" providerId="LiveId" clId="{3402A68F-FE2C-8146-8BDD-A64AFB4C63C5}" dt="2020-09-27T02:18:00.275" v="2393"/>
          <ac:cxnSpMkLst>
            <pc:docMk/>
            <pc:sldMk cId="4250639920" sldId="327"/>
            <ac:cxnSpMk id="71" creationId="{A9D61B8C-CB22-804F-A019-6F6784D2BA17}"/>
          </ac:cxnSpMkLst>
        </pc:cxnChg>
        <pc:cxnChg chg="mod">
          <ac:chgData name="zhu misaki" userId="385930ed342cf03b" providerId="LiveId" clId="{3402A68F-FE2C-8146-8BDD-A64AFB4C63C5}" dt="2020-09-27T02:18:00.275" v="2393"/>
          <ac:cxnSpMkLst>
            <pc:docMk/>
            <pc:sldMk cId="4250639920" sldId="327"/>
            <ac:cxnSpMk id="72" creationId="{EAE052F7-931A-1A45-AF77-473BCB03FBBC}"/>
          </ac:cxnSpMkLst>
        </pc:cxnChg>
        <pc:cxnChg chg="mod">
          <ac:chgData name="zhu misaki" userId="385930ed342cf03b" providerId="LiveId" clId="{3402A68F-FE2C-8146-8BDD-A64AFB4C63C5}" dt="2020-09-27T02:18:00.275" v="2393"/>
          <ac:cxnSpMkLst>
            <pc:docMk/>
            <pc:sldMk cId="4250639920" sldId="327"/>
            <ac:cxnSpMk id="83" creationId="{0AC61F95-40B2-D749-99DF-1D3020825E09}"/>
          </ac:cxnSpMkLst>
        </pc:cxnChg>
        <pc:cxnChg chg="mod">
          <ac:chgData name="zhu misaki" userId="385930ed342cf03b" providerId="LiveId" clId="{3402A68F-FE2C-8146-8BDD-A64AFB4C63C5}" dt="2020-09-27T02:18:00.275" v="2393"/>
          <ac:cxnSpMkLst>
            <pc:docMk/>
            <pc:sldMk cId="4250639920" sldId="327"/>
            <ac:cxnSpMk id="84" creationId="{3FD40BFA-BCD1-0647-95EE-F3910C5DF83D}"/>
          </ac:cxnSpMkLst>
        </pc:cxnChg>
        <pc:cxnChg chg="mod">
          <ac:chgData name="zhu misaki" userId="385930ed342cf03b" providerId="LiveId" clId="{3402A68F-FE2C-8146-8BDD-A64AFB4C63C5}" dt="2020-09-27T02:18:00.275" v="2393"/>
          <ac:cxnSpMkLst>
            <pc:docMk/>
            <pc:sldMk cId="4250639920" sldId="327"/>
            <ac:cxnSpMk id="85" creationId="{D6D60897-6C70-4440-90E6-820C0D4671E5}"/>
          </ac:cxnSpMkLst>
        </pc:cxnChg>
        <pc:cxnChg chg="mod">
          <ac:chgData name="zhu misaki" userId="385930ed342cf03b" providerId="LiveId" clId="{3402A68F-FE2C-8146-8BDD-A64AFB4C63C5}" dt="2020-09-27T02:18:00.275" v="2393"/>
          <ac:cxnSpMkLst>
            <pc:docMk/>
            <pc:sldMk cId="4250639920" sldId="327"/>
            <ac:cxnSpMk id="92" creationId="{E3C02174-7435-2643-B40A-D751F84F8CFA}"/>
          </ac:cxnSpMkLst>
        </pc:cxnChg>
        <pc:cxnChg chg="mod">
          <ac:chgData name="zhu misaki" userId="385930ed342cf03b" providerId="LiveId" clId="{3402A68F-FE2C-8146-8BDD-A64AFB4C63C5}" dt="2020-09-27T02:18:00.275" v="2393"/>
          <ac:cxnSpMkLst>
            <pc:docMk/>
            <pc:sldMk cId="4250639920" sldId="327"/>
            <ac:cxnSpMk id="93" creationId="{908EA2D5-B344-F547-A9C2-A91790CEEC7A}"/>
          </ac:cxnSpMkLst>
        </pc:cxnChg>
        <pc:cxnChg chg="mod">
          <ac:chgData name="zhu misaki" userId="385930ed342cf03b" providerId="LiveId" clId="{3402A68F-FE2C-8146-8BDD-A64AFB4C63C5}" dt="2020-09-27T02:18:00.275" v="2393"/>
          <ac:cxnSpMkLst>
            <pc:docMk/>
            <pc:sldMk cId="4250639920" sldId="327"/>
            <ac:cxnSpMk id="94" creationId="{5013594B-55E6-5747-B1CF-45809B2A7977}"/>
          </ac:cxnSpMkLst>
        </pc:cxnChg>
        <pc:cxnChg chg="mod">
          <ac:chgData name="zhu misaki" userId="385930ed342cf03b" providerId="LiveId" clId="{3402A68F-FE2C-8146-8BDD-A64AFB4C63C5}" dt="2020-09-27T02:18:00.275" v="2393"/>
          <ac:cxnSpMkLst>
            <pc:docMk/>
            <pc:sldMk cId="4250639920" sldId="327"/>
            <ac:cxnSpMk id="95" creationId="{008B202B-255E-AD43-8F16-744F927CDB9B}"/>
          </ac:cxnSpMkLst>
        </pc:cxnChg>
        <pc:cxnChg chg="mod">
          <ac:chgData name="zhu misaki" userId="385930ed342cf03b" providerId="LiveId" clId="{3402A68F-FE2C-8146-8BDD-A64AFB4C63C5}" dt="2020-09-27T02:18:00.275" v="2393"/>
          <ac:cxnSpMkLst>
            <pc:docMk/>
            <pc:sldMk cId="4250639920" sldId="327"/>
            <ac:cxnSpMk id="96" creationId="{87B161C7-6B8B-8444-9EAD-32E6619F2ED4}"/>
          </ac:cxnSpMkLst>
        </pc:cxnChg>
        <pc:cxnChg chg="mod">
          <ac:chgData name="zhu misaki" userId="385930ed342cf03b" providerId="LiveId" clId="{3402A68F-FE2C-8146-8BDD-A64AFB4C63C5}" dt="2020-09-27T02:18:00.275" v="2393"/>
          <ac:cxnSpMkLst>
            <pc:docMk/>
            <pc:sldMk cId="4250639920" sldId="327"/>
            <ac:cxnSpMk id="99" creationId="{E5F556D7-A225-4945-A1B8-3FB4C3317079}"/>
          </ac:cxnSpMkLst>
        </pc:cxnChg>
        <pc:cxnChg chg="mod">
          <ac:chgData name="zhu misaki" userId="385930ed342cf03b" providerId="LiveId" clId="{3402A68F-FE2C-8146-8BDD-A64AFB4C63C5}" dt="2020-09-27T02:18:00.275" v="2393"/>
          <ac:cxnSpMkLst>
            <pc:docMk/>
            <pc:sldMk cId="4250639920" sldId="327"/>
            <ac:cxnSpMk id="100" creationId="{0B963573-49A4-E04F-B024-BC1993DA412B}"/>
          </ac:cxnSpMkLst>
        </pc:cxnChg>
      </pc:sldChg>
      <pc:sldChg chg="delSp modSp mod modNotesTx">
        <pc:chgData name="zhu misaki" userId="385930ed342cf03b" providerId="LiveId" clId="{3402A68F-FE2C-8146-8BDD-A64AFB4C63C5}" dt="2020-09-22T01:39:33.498" v="1074" actId="20577"/>
        <pc:sldMkLst>
          <pc:docMk/>
          <pc:sldMk cId="4028261666" sldId="328"/>
        </pc:sldMkLst>
        <pc:spChg chg="del">
          <ac:chgData name="zhu misaki" userId="385930ed342cf03b" providerId="LiveId" clId="{3402A68F-FE2C-8146-8BDD-A64AFB4C63C5}" dt="2020-09-22T00:48:17.165" v="57" actId="478"/>
          <ac:spMkLst>
            <pc:docMk/>
            <pc:sldMk cId="4028261666" sldId="328"/>
            <ac:spMk id="7" creationId="{94DC0F3A-608C-8547-B10D-0FECC60F466D}"/>
          </ac:spMkLst>
        </pc:spChg>
        <pc:spChg chg="del">
          <ac:chgData name="zhu misaki" userId="385930ed342cf03b" providerId="LiveId" clId="{3402A68F-FE2C-8146-8BDD-A64AFB4C63C5}" dt="2020-09-22T00:48:26.214" v="58" actId="478"/>
          <ac:spMkLst>
            <pc:docMk/>
            <pc:sldMk cId="4028261666" sldId="328"/>
            <ac:spMk id="8" creationId="{D5F381FC-E506-7D4C-87EF-0411FFC08639}"/>
          </ac:spMkLst>
        </pc:spChg>
        <pc:picChg chg="mod">
          <ac:chgData name="zhu misaki" userId="385930ed342cf03b" providerId="LiveId" clId="{3402A68F-FE2C-8146-8BDD-A64AFB4C63C5}" dt="2020-09-22T00:48:33.055" v="59" actId="1076"/>
          <ac:picMkLst>
            <pc:docMk/>
            <pc:sldMk cId="4028261666" sldId="328"/>
            <ac:picMk id="4" creationId="{332F1082-D927-4442-895C-BCF3CD6190F1}"/>
          </ac:picMkLst>
        </pc:picChg>
        <pc:picChg chg="mod">
          <ac:chgData name="zhu misaki" userId="385930ed342cf03b" providerId="LiveId" clId="{3402A68F-FE2C-8146-8BDD-A64AFB4C63C5}" dt="2020-09-22T00:48:39.317" v="60" actId="1076"/>
          <ac:picMkLst>
            <pc:docMk/>
            <pc:sldMk cId="4028261666" sldId="328"/>
            <ac:picMk id="6" creationId="{003A59DE-ED77-3A4E-B928-C0FC5ABF2C0F}"/>
          </ac:picMkLst>
        </pc:picChg>
      </pc:sldChg>
      <pc:sldChg chg="addSp delSp modSp mod modAnim modNotesTx">
        <pc:chgData name="zhu misaki" userId="385930ed342cf03b" providerId="LiveId" clId="{3402A68F-FE2C-8146-8BDD-A64AFB4C63C5}" dt="2020-09-27T01:41:06.401" v="1729" actId="1035"/>
        <pc:sldMkLst>
          <pc:docMk/>
          <pc:sldMk cId="2444726295" sldId="329"/>
        </pc:sldMkLst>
        <pc:spChg chg="mod">
          <ac:chgData name="zhu misaki" userId="385930ed342cf03b" providerId="LiveId" clId="{3402A68F-FE2C-8146-8BDD-A64AFB4C63C5}" dt="2020-09-22T01:20:22.830" v="706" actId="20577"/>
          <ac:spMkLst>
            <pc:docMk/>
            <pc:sldMk cId="2444726295" sldId="329"/>
            <ac:spMk id="2" creationId="{295BCFF7-BFB4-0D4A-9B0C-42B82CFA9BCD}"/>
          </ac:spMkLst>
        </pc:spChg>
        <pc:spChg chg="del">
          <ac:chgData name="zhu misaki" userId="385930ed342cf03b" providerId="LiveId" clId="{3402A68F-FE2C-8146-8BDD-A64AFB4C63C5}" dt="2020-09-22T00:49:13.036" v="61" actId="478"/>
          <ac:spMkLst>
            <pc:docMk/>
            <pc:sldMk cId="2444726295" sldId="329"/>
            <ac:spMk id="5" creationId="{C3CB967A-B9B5-A547-A8D8-E6636B579E0B}"/>
          </ac:spMkLst>
        </pc:spChg>
        <pc:spChg chg="del">
          <ac:chgData name="zhu misaki" userId="385930ed342cf03b" providerId="LiveId" clId="{3402A68F-FE2C-8146-8BDD-A64AFB4C63C5}" dt="2020-09-22T00:49:13.036" v="61" actId="478"/>
          <ac:spMkLst>
            <pc:docMk/>
            <pc:sldMk cId="2444726295" sldId="329"/>
            <ac:spMk id="6" creationId="{33F9C3A0-7715-5040-94C8-81BE170DD0E0}"/>
          </ac:spMkLst>
        </pc:spChg>
        <pc:spChg chg="del">
          <ac:chgData name="zhu misaki" userId="385930ed342cf03b" providerId="LiveId" clId="{3402A68F-FE2C-8146-8BDD-A64AFB4C63C5}" dt="2020-09-22T00:49:13.036" v="61" actId="478"/>
          <ac:spMkLst>
            <pc:docMk/>
            <pc:sldMk cId="2444726295" sldId="329"/>
            <ac:spMk id="7" creationId="{812A17A0-5183-A941-A9E5-FF2AC0B01C04}"/>
          </ac:spMkLst>
        </pc:spChg>
        <pc:spChg chg="add del mod topLvl">
          <ac:chgData name="zhu misaki" userId="385930ed342cf03b" providerId="LiveId" clId="{3402A68F-FE2C-8146-8BDD-A64AFB4C63C5}" dt="2020-09-22T01:46:10.393" v="1086" actId="478"/>
          <ac:spMkLst>
            <pc:docMk/>
            <pc:sldMk cId="2444726295" sldId="329"/>
            <ac:spMk id="12" creationId="{B642BA80-55DC-1C43-8793-C40CD4C2FA2D}"/>
          </ac:spMkLst>
        </pc:spChg>
        <pc:spChg chg="add mod topLvl">
          <ac:chgData name="zhu misaki" userId="385930ed342cf03b" providerId="LiveId" clId="{3402A68F-FE2C-8146-8BDD-A64AFB4C63C5}" dt="2020-09-27T01:34:21.426" v="1619" actId="165"/>
          <ac:spMkLst>
            <pc:docMk/>
            <pc:sldMk cId="2444726295" sldId="329"/>
            <ac:spMk id="13" creationId="{BD8C3A28-A009-2E47-8CA9-B91313C2C6BB}"/>
          </ac:spMkLst>
        </pc:spChg>
        <pc:spChg chg="add mod topLvl">
          <ac:chgData name="zhu misaki" userId="385930ed342cf03b" providerId="LiveId" clId="{3402A68F-FE2C-8146-8BDD-A64AFB4C63C5}" dt="2020-09-27T01:34:21.426" v="1619" actId="165"/>
          <ac:spMkLst>
            <pc:docMk/>
            <pc:sldMk cId="2444726295" sldId="329"/>
            <ac:spMk id="14" creationId="{C729E22C-CB74-8644-8326-DC2603B3D6BE}"/>
          </ac:spMkLst>
        </pc:spChg>
        <pc:spChg chg="add mod topLvl">
          <ac:chgData name="zhu misaki" userId="385930ed342cf03b" providerId="LiveId" clId="{3402A68F-FE2C-8146-8BDD-A64AFB4C63C5}" dt="2020-09-27T01:34:21.426" v="1619" actId="165"/>
          <ac:spMkLst>
            <pc:docMk/>
            <pc:sldMk cId="2444726295" sldId="329"/>
            <ac:spMk id="16" creationId="{4FB2D7EE-6D51-2B47-8E18-62C74DA89BEF}"/>
          </ac:spMkLst>
        </pc:spChg>
        <pc:spChg chg="add mod topLvl">
          <ac:chgData name="zhu misaki" userId="385930ed342cf03b" providerId="LiveId" clId="{3402A68F-FE2C-8146-8BDD-A64AFB4C63C5}" dt="2020-09-27T01:34:21.426" v="1619" actId="165"/>
          <ac:spMkLst>
            <pc:docMk/>
            <pc:sldMk cId="2444726295" sldId="329"/>
            <ac:spMk id="18" creationId="{397CE262-7AC6-4649-AAAA-6E873260505D}"/>
          </ac:spMkLst>
        </pc:spChg>
        <pc:spChg chg="add mod topLvl">
          <ac:chgData name="zhu misaki" userId="385930ed342cf03b" providerId="LiveId" clId="{3402A68F-FE2C-8146-8BDD-A64AFB4C63C5}" dt="2020-09-27T01:34:21.426" v="1619" actId="165"/>
          <ac:spMkLst>
            <pc:docMk/>
            <pc:sldMk cId="2444726295" sldId="329"/>
            <ac:spMk id="19" creationId="{5068FEB5-2E1D-1B4B-AD15-0AD1C75E7A5D}"/>
          </ac:spMkLst>
        </pc:spChg>
        <pc:spChg chg="add del mod topLvl">
          <ac:chgData name="zhu misaki" userId="385930ed342cf03b" providerId="LiveId" clId="{3402A68F-FE2C-8146-8BDD-A64AFB4C63C5}" dt="2020-09-22T01:47:56.016" v="1107" actId="478"/>
          <ac:spMkLst>
            <pc:docMk/>
            <pc:sldMk cId="2444726295" sldId="329"/>
            <ac:spMk id="25" creationId="{9168A298-40D0-1946-84E8-037A358B93FC}"/>
          </ac:spMkLst>
        </pc:spChg>
        <pc:spChg chg="add del mod topLvl">
          <ac:chgData name="zhu misaki" userId="385930ed342cf03b" providerId="LiveId" clId="{3402A68F-FE2C-8146-8BDD-A64AFB4C63C5}" dt="2020-09-22T01:47:56.016" v="1107" actId="478"/>
          <ac:spMkLst>
            <pc:docMk/>
            <pc:sldMk cId="2444726295" sldId="329"/>
            <ac:spMk id="26" creationId="{EA0FA573-B535-C34B-A0CB-2BDD14C0B321}"/>
          </ac:spMkLst>
        </pc:spChg>
        <pc:spChg chg="add mod topLvl">
          <ac:chgData name="zhu misaki" userId="385930ed342cf03b" providerId="LiveId" clId="{3402A68F-FE2C-8146-8BDD-A64AFB4C63C5}" dt="2020-09-27T01:33:40.454" v="1570" actId="164"/>
          <ac:spMkLst>
            <pc:docMk/>
            <pc:sldMk cId="2444726295" sldId="329"/>
            <ac:spMk id="27" creationId="{69BC935C-AA42-1D4F-A96B-563A123F6DE9}"/>
          </ac:spMkLst>
        </pc:spChg>
        <pc:spChg chg="add del mod topLvl">
          <ac:chgData name="zhu misaki" userId="385930ed342cf03b" providerId="LiveId" clId="{3402A68F-FE2C-8146-8BDD-A64AFB4C63C5}" dt="2020-09-22T01:46:14.107" v="1087" actId="478"/>
          <ac:spMkLst>
            <pc:docMk/>
            <pc:sldMk cId="2444726295" sldId="329"/>
            <ac:spMk id="27" creationId="{A73482E8-BF9C-DA47-A824-9FF9DBE3A742}"/>
          </ac:spMkLst>
        </pc:spChg>
        <pc:spChg chg="add mod topLvl">
          <ac:chgData name="zhu misaki" userId="385930ed342cf03b" providerId="LiveId" clId="{3402A68F-FE2C-8146-8BDD-A64AFB4C63C5}" dt="2020-09-27T01:33:40.454" v="1570" actId="164"/>
          <ac:spMkLst>
            <pc:docMk/>
            <pc:sldMk cId="2444726295" sldId="329"/>
            <ac:spMk id="29" creationId="{95724502-9C22-6044-A6E4-6A1BDCD04BCB}"/>
          </ac:spMkLst>
        </pc:spChg>
        <pc:spChg chg="add mod topLvl">
          <ac:chgData name="zhu misaki" userId="385930ed342cf03b" providerId="LiveId" clId="{3402A68F-FE2C-8146-8BDD-A64AFB4C63C5}" dt="2020-09-27T01:33:40.454" v="1570" actId="164"/>
          <ac:spMkLst>
            <pc:docMk/>
            <pc:sldMk cId="2444726295" sldId="329"/>
            <ac:spMk id="30" creationId="{66417F62-E9A4-4642-9798-D8A599ADCC43}"/>
          </ac:spMkLst>
        </pc:spChg>
        <pc:spChg chg="add mod topLvl">
          <ac:chgData name="zhu misaki" userId="385930ed342cf03b" providerId="LiveId" clId="{3402A68F-FE2C-8146-8BDD-A64AFB4C63C5}" dt="2020-09-27T01:33:40.454" v="1570" actId="164"/>
          <ac:spMkLst>
            <pc:docMk/>
            <pc:sldMk cId="2444726295" sldId="329"/>
            <ac:spMk id="31" creationId="{B13BE712-F2B3-CB49-9798-3365022C7130}"/>
          </ac:spMkLst>
        </pc:spChg>
        <pc:spChg chg="add del mod topLvl">
          <ac:chgData name="zhu misaki" userId="385930ed342cf03b" providerId="LiveId" clId="{3402A68F-FE2C-8146-8BDD-A64AFB4C63C5}" dt="2020-09-27T01:33:25.741" v="1567" actId="478"/>
          <ac:spMkLst>
            <pc:docMk/>
            <pc:sldMk cId="2444726295" sldId="329"/>
            <ac:spMk id="32" creationId="{409A8415-F9D2-3F41-8C38-8EF4C4840B66}"/>
          </ac:spMkLst>
        </pc:spChg>
        <pc:spChg chg="add mod topLvl">
          <ac:chgData name="zhu misaki" userId="385930ed342cf03b" providerId="LiveId" clId="{3402A68F-FE2C-8146-8BDD-A64AFB4C63C5}" dt="2020-09-27T01:34:21.426" v="1619" actId="165"/>
          <ac:spMkLst>
            <pc:docMk/>
            <pc:sldMk cId="2444726295" sldId="329"/>
            <ac:spMk id="34" creationId="{2C61CEA2-7CDB-1D4D-9165-5242AC4051B5}"/>
          </ac:spMkLst>
        </pc:spChg>
        <pc:spChg chg="add mod topLvl">
          <ac:chgData name="zhu misaki" userId="385930ed342cf03b" providerId="LiveId" clId="{3402A68F-FE2C-8146-8BDD-A64AFB4C63C5}" dt="2020-09-27T01:34:21.426" v="1619" actId="165"/>
          <ac:spMkLst>
            <pc:docMk/>
            <pc:sldMk cId="2444726295" sldId="329"/>
            <ac:spMk id="35" creationId="{289A593A-BD0C-6545-8D87-BC071CDC3C6E}"/>
          </ac:spMkLst>
        </pc:spChg>
        <pc:spChg chg="add mod topLvl">
          <ac:chgData name="zhu misaki" userId="385930ed342cf03b" providerId="LiveId" clId="{3402A68F-FE2C-8146-8BDD-A64AFB4C63C5}" dt="2020-09-27T01:34:21.426" v="1619" actId="165"/>
          <ac:spMkLst>
            <pc:docMk/>
            <pc:sldMk cId="2444726295" sldId="329"/>
            <ac:spMk id="36" creationId="{6BD421F3-07CB-CC4F-8D77-7C0E72C8E2EF}"/>
          </ac:spMkLst>
        </pc:spChg>
        <pc:spChg chg="add mod topLvl">
          <ac:chgData name="zhu misaki" userId="385930ed342cf03b" providerId="LiveId" clId="{3402A68F-FE2C-8146-8BDD-A64AFB4C63C5}" dt="2020-09-27T01:34:21.426" v="1619" actId="165"/>
          <ac:spMkLst>
            <pc:docMk/>
            <pc:sldMk cId="2444726295" sldId="329"/>
            <ac:spMk id="37" creationId="{73696BE7-051A-914F-8651-4FBEFFEBDFE3}"/>
          </ac:spMkLst>
        </pc:spChg>
        <pc:spChg chg="add mod topLvl">
          <ac:chgData name="zhu misaki" userId="385930ed342cf03b" providerId="LiveId" clId="{3402A68F-FE2C-8146-8BDD-A64AFB4C63C5}" dt="2020-09-27T01:34:21.426" v="1619" actId="165"/>
          <ac:spMkLst>
            <pc:docMk/>
            <pc:sldMk cId="2444726295" sldId="329"/>
            <ac:spMk id="38" creationId="{C9AA09C9-DCB0-4648-98BC-A2D1378B85D0}"/>
          </ac:spMkLst>
        </pc:spChg>
        <pc:spChg chg="add mod topLvl">
          <ac:chgData name="zhu misaki" userId="385930ed342cf03b" providerId="LiveId" clId="{3402A68F-FE2C-8146-8BDD-A64AFB4C63C5}" dt="2020-09-27T01:35:14.344" v="1654" actId="14100"/>
          <ac:spMkLst>
            <pc:docMk/>
            <pc:sldMk cId="2444726295" sldId="329"/>
            <ac:spMk id="39" creationId="{DD52D6CB-41EF-2449-B553-F42634D2E315}"/>
          </ac:spMkLst>
        </pc:spChg>
        <pc:spChg chg="add del mod">
          <ac:chgData name="zhu misaki" userId="385930ed342cf03b" providerId="LiveId" clId="{3402A68F-FE2C-8146-8BDD-A64AFB4C63C5}" dt="2020-09-22T01:50:09.508" v="1209" actId="478"/>
          <ac:spMkLst>
            <pc:docMk/>
            <pc:sldMk cId="2444726295" sldId="329"/>
            <ac:spMk id="43" creationId="{F500F7A9-F5A3-ED47-8D91-B9B7F2AF1706}"/>
          </ac:spMkLst>
        </pc:spChg>
        <pc:spChg chg="add mod topLvl">
          <ac:chgData name="zhu misaki" userId="385930ed342cf03b" providerId="LiveId" clId="{3402A68F-FE2C-8146-8BDD-A64AFB4C63C5}" dt="2020-09-27T01:34:21.426" v="1619" actId="165"/>
          <ac:spMkLst>
            <pc:docMk/>
            <pc:sldMk cId="2444726295" sldId="329"/>
            <ac:spMk id="44" creationId="{A6A31348-CA67-4242-AA63-C246C33B83A9}"/>
          </ac:spMkLst>
        </pc:spChg>
        <pc:spChg chg="add mod topLvl">
          <ac:chgData name="zhu misaki" userId="385930ed342cf03b" providerId="LiveId" clId="{3402A68F-FE2C-8146-8BDD-A64AFB4C63C5}" dt="2020-09-27T01:34:37.090" v="1621" actId="1035"/>
          <ac:spMkLst>
            <pc:docMk/>
            <pc:sldMk cId="2444726295" sldId="329"/>
            <ac:spMk id="47" creationId="{EEED9661-8780-8544-B38B-346D64FB737E}"/>
          </ac:spMkLst>
        </pc:spChg>
        <pc:grpChg chg="add del mod">
          <ac:chgData name="zhu misaki" userId="385930ed342cf03b" providerId="LiveId" clId="{3402A68F-FE2C-8146-8BDD-A64AFB4C63C5}" dt="2020-09-27T01:32:51.224" v="1549" actId="165"/>
          <ac:grpSpMkLst>
            <pc:docMk/>
            <pc:sldMk cId="2444726295" sldId="329"/>
            <ac:grpSpMk id="3" creationId="{30733096-6EB3-1142-8701-0A8C9B99EAFF}"/>
          </ac:grpSpMkLst>
        </pc:grpChg>
        <pc:grpChg chg="add del mod">
          <ac:chgData name="zhu misaki" userId="385930ed342cf03b" providerId="LiveId" clId="{3402A68F-FE2C-8146-8BDD-A64AFB4C63C5}" dt="2020-09-22T01:46:05.998" v="1085" actId="165"/>
          <ac:grpSpMkLst>
            <pc:docMk/>
            <pc:sldMk cId="2444726295" sldId="329"/>
            <ac:grpSpMk id="3" creationId="{82516B2D-D698-784B-9B5F-30ED80352A80}"/>
          </ac:grpSpMkLst>
        </pc:grpChg>
        <pc:grpChg chg="add mod">
          <ac:chgData name="zhu misaki" userId="385930ed342cf03b" providerId="LiveId" clId="{3402A68F-FE2C-8146-8BDD-A64AFB4C63C5}" dt="2020-09-27T01:33:34.631" v="1569" actId="164"/>
          <ac:grpSpMkLst>
            <pc:docMk/>
            <pc:sldMk cId="2444726295" sldId="329"/>
            <ac:grpSpMk id="5" creationId="{DBCC5891-FF61-E947-BD42-240FCE6DB817}"/>
          </ac:grpSpMkLst>
        </pc:grpChg>
        <pc:grpChg chg="add mod">
          <ac:chgData name="zhu misaki" userId="385930ed342cf03b" providerId="LiveId" clId="{3402A68F-FE2C-8146-8BDD-A64AFB4C63C5}" dt="2020-09-27T01:37:45.170" v="1726" actId="1037"/>
          <ac:grpSpMkLst>
            <pc:docMk/>
            <pc:sldMk cId="2444726295" sldId="329"/>
            <ac:grpSpMk id="6" creationId="{7190B0CF-33C1-2F48-9D4A-219D3FD19835}"/>
          </ac:grpSpMkLst>
        </pc:grpChg>
        <pc:grpChg chg="add mod">
          <ac:chgData name="zhu misaki" userId="385930ed342cf03b" providerId="LiveId" clId="{3402A68F-FE2C-8146-8BDD-A64AFB4C63C5}" dt="2020-09-22T01:51:34.898" v="1263" actId="164"/>
          <ac:grpSpMkLst>
            <pc:docMk/>
            <pc:sldMk cId="2444726295" sldId="329"/>
            <ac:grpSpMk id="48" creationId="{05C63E75-BEEE-DC4E-96BA-F5101E048AD7}"/>
          </ac:grpSpMkLst>
        </pc:grpChg>
        <pc:grpChg chg="add del mod">
          <ac:chgData name="zhu misaki" userId="385930ed342cf03b" providerId="LiveId" clId="{3402A68F-FE2C-8146-8BDD-A64AFB4C63C5}" dt="2020-09-27T01:34:21.426" v="1619" actId="165"/>
          <ac:grpSpMkLst>
            <pc:docMk/>
            <pc:sldMk cId="2444726295" sldId="329"/>
            <ac:grpSpMk id="49" creationId="{F1FACE21-C290-FA4E-A270-41C74D08CBB0}"/>
          </ac:grpSpMkLst>
        </pc:grpChg>
        <pc:picChg chg="mod">
          <ac:chgData name="zhu misaki" userId="385930ed342cf03b" providerId="LiveId" clId="{3402A68F-FE2C-8146-8BDD-A64AFB4C63C5}" dt="2020-09-27T01:41:06.401" v="1729" actId="1035"/>
          <ac:picMkLst>
            <pc:docMk/>
            <pc:sldMk cId="2444726295" sldId="329"/>
            <ac:picMk id="4" creationId="{EEF113A9-1AF9-394B-AF22-06A73C7CCF21}"/>
          </ac:picMkLst>
        </pc:picChg>
        <pc:picChg chg="add mod">
          <ac:chgData name="zhu misaki" userId="385930ed342cf03b" providerId="LiveId" clId="{3402A68F-FE2C-8146-8BDD-A64AFB4C63C5}" dt="2020-09-27T01:40:56.594" v="1728" actId="1035"/>
          <ac:picMkLst>
            <pc:docMk/>
            <pc:sldMk cId="2444726295" sldId="329"/>
            <ac:picMk id="11" creationId="{3AA849C0-0122-0542-B3E2-8CD668D4B721}"/>
          </ac:picMkLst>
        </pc:picChg>
        <pc:cxnChg chg="del mod">
          <ac:chgData name="zhu misaki" userId="385930ed342cf03b" providerId="LiveId" clId="{3402A68F-FE2C-8146-8BDD-A64AFB4C63C5}" dt="2020-09-22T00:49:16.372" v="64" actId="478"/>
          <ac:cxnSpMkLst>
            <pc:docMk/>
            <pc:sldMk cId="2444726295" sldId="329"/>
            <ac:cxnSpMk id="9" creationId="{EC9B0B67-AB1D-9A44-A7BB-93EDCF8C99C7}"/>
          </ac:cxnSpMkLst>
        </pc:cxnChg>
        <pc:cxnChg chg="del mod">
          <ac:chgData name="zhu misaki" userId="385930ed342cf03b" providerId="LiveId" clId="{3402A68F-FE2C-8146-8BDD-A64AFB4C63C5}" dt="2020-09-22T00:49:15.308" v="63" actId="478"/>
          <ac:cxnSpMkLst>
            <pc:docMk/>
            <pc:sldMk cId="2444726295" sldId="329"/>
            <ac:cxnSpMk id="10" creationId="{1867FF7C-AED8-0146-8C53-B2B265B4A383}"/>
          </ac:cxnSpMkLst>
        </pc:cxnChg>
        <pc:cxnChg chg="del mod">
          <ac:chgData name="zhu misaki" userId="385930ed342cf03b" providerId="LiveId" clId="{3402A68F-FE2C-8146-8BDD-A64AFB4C63C5}" dt="2020-09-22T00:49:14.498" v="62" actId="478"/>
          <ac:cxnSpMkLst>
            <pc:docMk/>
            <pc:sldMk cId="2444726295" sldId="329"/>
            <ac:cxnSpMk id="15" creationId="{5B22C6AE-5579-F94A-999E-94437EC8AF6B}"/>
          </ac:cxnSpMkLst>
        </pc:cxnChg>
        <pc:cxnChg chg="add mod topLvl">
          <ac:chgData name="zhu misaki" userId="385930ed342cf03b" providerId="LiveId" clId="{3402A68F-FE2C-8146-8BDD-A64AFB4C63C5}" dt="2020-09-27T01:34:21.426" v="1619" actId="165"/>
          <ac:cxnSpMkLst>
            <pc:docMk/>
            <pc:sldMk cId="2444726295" sldId="329"/>
            <ac:cxnSpMk id="17" creationId="{C0BFBD89-573F-E44C-8710-B8D3B64097FE}"/>
          </ac:cxnSpMkLst>
        </pc:cxnChg>
        <pc:cxnChg chg="add mod topLvl">
          <ac:chgData name="zhu misaki" userId="385930ed342cf03b" providerId="LiveId" clId="{3402A68F-FE2C-8146-8BDD-A64AFB4C63C5}" dt="2020-09-27T01:34:21.426" v="1619" actId="165"/>
          <ac:cxnSpMkLst>
            <pc:docMk/>
            <pc:sldMk cId="2444726295" sldId="329"/>
            <ac:cxnSpMk id="20" creationId="{01D2B2CD-E959-0240-961E-8E762F1093AF}"/>
          </ac:cxnSpMkLst>
        </pc:cxnChg>
        <pc:cxnChg chg="add mod topLvl">
          <ac:chgData name="zhu misaki" userId="385930ed342cf03b" providerId="LiveId" clId="{3402A68F-FE2C-8146-8BDD-A64AFB4C63C5}" dt="2020-09-27T01:34:21.426" v="1619" actId="165"/>
          <ac:cxnSpMkLst>
            <pc:docMk/>
            <pc:sldMk cId="2444726295" sldId="329"/>
            <ac:cxnSpMk id="21" creationId="{1CB05126-52AF-DD49-937C-3CCE80BC0A2D}"/>
          </ac:cxnSpMkLst>
        </pc:cxnChg>
        <pc:cxnChg chg="add mod topLvl">
          <ac:chgData name="zhu misaki" userId="385930ed342cf03b" providerId="LiveId" clId="{3402A68F-FE2C-8146-8BDD-A64AFB4C63C5}" dt="2020-09-27T01:34:21.426" v="1619" actId="165"/>
          <ac:cxnSpMkLst>
            <pc:docMk/>
            <pc:sldMk cId="2444726295" sldId="329"/>
            <ac:cxnSpMk id="22" creationId="{21BFE2BF-7AFD-7A4F-8F01-228FEA98B843}"/>
          </ac:cxnSpMkLst>
        </pc:cxnChg>
        <pc:cxnChg chg="add mod topLvl">
          <ac:chgData name="zhu misaki" userId="385930ed342cf03b" providerId="LiveId" clId="{3402A68F-FE2C-8146-8BDD-A64AFB4C63C5}" dt="2020-09-27T01:34:21.426" v="1619" actId="165"/>
          <ac:cxnSpMkLst>
            <pc:docMk/>
            <pc:sldMk cId="2444726295" sldId="329"/>
            <ac:cxnSpMk id="23" creationId="{A04E14EC-EB53-4142-B3AA-C22D7A97EEB0}"/>
          </ac:cxnSpMkLst>
        </pc:cxnChg>
        <pc:cxnChg chg="add del mod topLvl">
          <ac:chgData name="zhu misaki" userId="385930ed342cf03b" providerId="LiveId" clId="{3402A68F-FE2C-8146-8BDD-A64AFB4C63C5}" dt="2020-09-22T01:47:53.941" v="1106" actId="478"/>
          <ac:cxnSpMkLst>
            <pc:docMk/>
            <pc:sldMk cId="2444726295" sldId="329"/>
            <ac:cxnSpMk id="24" creationId="{7C9AE406-3FF0-214F-9257-9C3F80067FBC}"/>
          </ac:cxnSpMkLst>
        </pc:cxnChg>
        <pc:cxnChg chg="add mod topLvl">
          <ac:chgData name="zhu misaki" userId="385930ed342cf03b" providerId="LiveId" clId="{3402A68F-FE2C-8146-8BDD-A64AFB4C63C5}" dt="2020-09-27T01:34:21.426" v="1619" actId="165"/>
          <ac:cxnSpMkLst>
            <pc:docMk/>
            <pc:sldMk cId="2444726295" sldId="329"/>
            <ac:cxnSpMk id="28" creationId="{2719DD39-F46D-FC41-898E-505156CF3A4F}"/>
          </ac:cxnSpMkLst>
        </pc:cxnChg>
        <pc:cxnChg chg="add mod">
          <ac:chgData name="zhu misaki" userId="385930ed342cf03b" providerId="LiveId" clId="{3402A68F-FE2C-8146-8BDD-A64AFB4C63C5}" dt="2020-09-27T01:36:35.263" v="1709" actId="1036"/>
          <ac:cxnSpMkLst>
            <pc:docMk/>
            <pc:sldMk cId="2444726295" sldId="329"/>
            <ac:cxnSpMk id="40" creationId="{C4B63ED3-E057-3B4F-80BF-A9C48D9CFEF6}"/>
          </ac:cxnSpMkLst>
        </pc:cxnChg>
        <pc:cxnChg chg="add mod topLvl">
          <ac:chgData name="zhu misaki" userId="385930ed342cf03b" providerId="LiveId" clId="{3402A68F-FE2C-8146-8BDD-A64AFB4C63C5}" dt="2020-09-27T01:35:14.344" v="1654" actId="14100"/>
          <ac:cxnSpMkLst>
            <pc:docMk/>
            <pc:sldMk cId="2444726295" sldId="329"/>
            <ac:cxnSpMk id="41" creationId="{5C9ABF18-9377-714F-93D8-8456A530407B}"/>
          </ac:cxnSpMkLst>
        </pc:cxnChg>
        <pc:cxnChg chg="add mod">
          <ac:chgData name="zhu misaki" userId="385930ed342cf03b" providerId="LiveId" clId="{3402A68F-FE2C-8146-8BDD-A64AFB4C63C5}" dt="2020-09-27T01:37:40.273" v="1723" actId="1037"/>
          <ac:cxnSpMkLst>
            <pc:docMk/>
            <pc:sldMk cId="2444726295" sldId="329"/>
            <ac:cxnSpMk id="42" creationId="{1D3C45DB-1695-F54F-B789-A6D64DD4D45F}"/>
          </ac:cxnSpMkLst>
        </pc:cxnChg>
        <pc:cxnChg chg="add mod topLvl">
          <ac:chgData name="zhu misaki" userId="385930ed342cf03b" providerId="LiveId" clId="{3402A68F-FE2C-8146-8BDD-A64AFB4C63C5}" dt="2020-09-27T01:34:21.426" v="1619" actId="165"/>
          <ac:cxnSpMkLst>
            <pc:docMk/>
            <pc:sldMk cId="2444726295" sldId="329"/>
            <ac:cxnSpMk id="46" creationId="{4C17D8BD-676F-A249-BC07-E4A0876EEC66}"/>
          </ac:cxnSpMkLst>
        </pc:cxnChg>
      </pc:sldChg>
      <pc:sldChg chg="delSp modSp del mod">
        <pc:chgData name="zhu misaki" userId="385930ed342cf03b" providerId="LiveId" clId="{3402A68F-FE2C-8146-8BDD-A64AFB4C63C5}" dt="2020-09-22T01:20:09.967" v="674" actId="2696"/>
        <pc:sldMkLst>
          <pc:docMk/>
          <pc:sldMk cId="4235853016" sldId="330"/>
        </pc:sldMkLst>
        <pc:spChg chg="del">
          <ac:chgData name="zhu misaki" userId="385930ed342cf03b" providerId="LiveId" clId="{3402A68F-FE2C-8146-8BDD-A64AFB4C63C5}" dt="2020-09-22T00:49:40.679" v="68" actId="478"/>
          <ac:spMkLst>
            <pc:docMk/>
            <pc:sldMk cId="4235853016" sldId="330"/>
            <ac:spMk id="5" creationId="{064F7F39-CD9F-9A4C-8A12-7307DF0D4740}"/>
          </ac:spMkLst>
        </pc:spChg>
        <pc:spChg chg="del">
          <ac:chgData name="zhu misaki" userId="385930ed342cf03b" providerId="LiveId" clId="{3402A68F-FE2C-8146-8BDD-A64AFB4C63C5}" dt="2020-09-22T00:49:40.679" v="68" actId="478"/>
          <ac:spMkLst>
            <pc:docMk/>
            <pc:sldMk cId="4235853016" sldId="330"/>
            <ac:spMk id="6" creationId="{CDDDD4E7-9DE2-7045-9B18-626DB71F1E5E}"/>
          </ac:spMkLst>
        </pc:spChg>
        <pc:spChg chg="del">
          <ac:chgData name="zhu misaki" userId="385930ed342cf03b" providerId="LiveId" clId="{3402A68F-FE2C-8146-8BDD-A64AFB4C63C5}" dt="2020-09-22T00:49:40.679" v="68" actId="478"/>
          <ac:spMkLst>
            <pc:docMk/>
            <pc:sldMk cId="4235853016" sldId="330"/>
            <ac:spMk id="7" creationId="{DFE317BC-C0EF-6441-8502-F64980E51878}"/>
          </ac:spMkLst>
        </pc:spChg>
        <pc:spChg chg="del">
          <ac:chgData name="zhu misaki" userId="385930ed342cf03b" providerId="LiveId" clId="{3402A68F-FE2C-8146-8BDD-A64AFB4C63C5}" dt="2020-09-22T00:49:40.679" v="68" actId="478"/>
          <ac:spMkLst>
            <pc:docMk/>
            <pc:sldMk cId="4235853016" sldId="330"/>
            <ac:spMk id="8" creationId="{8B426A32-F565-E24D-A51D-814BFA35B7BB}"/>
          </ac:spMkLst>
        </pc:spChg>
        <pc:picChg chg="del">
          <ac:chgData name="zhu misaki" userId="385930ed342cf03b" providerId="LiveId" clId="{3402A68F-FE2C-8146-8BDD-A64AFB4C63C5}" dt="2020-09-22T01:19:45.901" v="668" actId="21"/>
          <ac:picMkLst>
            <pc:docMk/>
            <pc:sldMk cId="4235853016" sldId="330"/>
            <ac:picMk id="4" creationId="{CABE15F7-A4AF-1C40-BFBE-9D50E38A47B9}"/>
          </ac:picMkLst>
        </pc:picChg>
        <pc:cxnChg chg="del mod">
          <ac:chgData name="zhu misaki" userId="385930ed342cf03b" providerId="LiveId" clId="{3402A68F-FE2C-8146-8BDD-A64AFB4C63C5}" dt="2020-09-22T00:49:41.723" v="69" actId="478"/>
          <ac:cxnSpMkLst>
            <pc:docMk/>
            <pc:sldMk cId="4235853016" sldId="330"/>
            <ac:cxnSpMk id="9" creationId="{7BC4CE13-6E22-9148-B67C-9447FFF20C6B}"/>
          </ac:cxnSpMkLst>
        </pc:cxnChg>
        <pc:cxnChg chg="del mod">
          <ac:chgData name="zhu misaki" userId="385930ed342cf03b" providerId="LiveId" clId="{3402A68F-FE2C-8146-8BDD-A64AFB4C63C5}" dt="2020-09-22T00:49:42.463" v="70" actId="478"/>
          <ac:cxnSpMkLst>
            <pc:docMk/>
            <pc:sldMk cId="4235853016" sldId="330"/>
            <ac:cxnSpMk id="12" creationId="{A0A00183-12D5-5144-AE57-5B2CBAC45F88}"/>
          </ac:cxnSpMkLst>
        </pc:cxnChg>
        <pc:cxnChg chg="del mod">
          <ac:chgData name="zhu misaki" userId="385930ed342cf03b" providerId="LiveId" clId="{3402A68F-FE2C-8146-8BDD-A64AFB4C63C5}" dt="2020-09-22T00:49:43.232" v="71" actId="478"/>
          <ac:cxnSpMkLst>
            <pc:docMk/>
            <pc:sldMk cId="4235853016" sldId="330"/>
            <ac:cxnSpMk id="15" creationId="{85945AEC-ED3F-F743-8F76-CC81FC75A357}"/>
          </ac:cxnSpMkLst>
        </pc:cxnChg>
        <pc:cxnChg chg="del">
          <ac:chgData name="zhu misaki" userId="385930ed342cf03b" providerId="LiveId" clId="{3402A68F-FE2C-8146-8BDD-A64AFB4C63C5}" dt="2020-09-22T00:49:40.679" v="68" actId="478"/>
          <ac:cxnSpMkLst>
            <pc:docMk/>
            <pc:sldMk cId="4235853016" sldId="330"/>
            <ac:cxnSpMk id="18" creationId="{437539E3-CE6C-A04C-B067-968A727A3C7E}"/>
          </ac:cxnSpMkLst>
        </pc:cxnChg>
      </pc:sldChg>
      <pc:sldChg chg="modSp mod">
        <pc:chgData name="zhu misaki" userId="385930ed342cf03b" providerId="LiveId" clId="{3402A68F-FE2C-8146-8BDD-A64AFB4C63C5}" dt="2020-09-27T02:04:13.659" v="2048" actId="207"/>
        <pc:sldMkLst>
          <pc:docMk/>
          <pc:sldMk cId="150896811" sldId="331"/>
        </pc:sldMkLst>
        <pc:spChg chg="mod">
          <ac:chgData name="zhu misaki" userId="385930ed342cf03b" providerId="LiveId" clId="{3402A68F-FE2C-8146-8BDD-A64AFB4C63C5}" dt="2020-09-27T02:04:13.659" v="2048" actId="207"/>
          <ac:spMkLst>
            <pc:docMk/>
            <pc:sldMk cId="150896811" sldId="331"/>
            <ac:spMk id="3" creationId="{033D8C5A-E84C-9544-8CD8-3671538B8BF2}"/>
          </ac:spMkLst>
        </pc:spChg>
      </pc:sldChg>
      <pc:sldChg chg="addSp modSp mod">
        <pc:chgData name="zhu misaki" userId="385930ed342cf03b" providerId="LiveId" clId="{3402A68F-FE2C-8146-8BDD-A64AFB4C63C5}" dt="2020-09-22T00:52:44.954" v="111" actId="113"/>
        <pc:sldMkLst>
          <pc:docMk/>
          <pc:sldMk cId="1751774198" sldId="332"/>
        </pc:sldMkLst>
        <pc:spChg chg="mod">
          <ac:chgData name="zhu misaki" userId="385930ed342cf03b" providerId="LiveId" clId="{3402A68F-FE2C-8146-8BDD-A64AFB4C63C5}" dt="2020-09-22T00:52:06.931" v="93" actId="255"/>
          <ac:spMkLst>
            <pc:docMk/>
            <pc:sldMk cId="1751774198" sldId="332"/>
            <ac:spMk id="2" creationId="{0746BB79-D863-CB45-B9BE-4408978BF1BF}"/>
          </ac:spMkLst>
        </pc:spChg>
        <pc:spChg chg="mod">
          <ac:chgData name="zhu misaki" userId="385930ed342cf03b" providerId="LiveId" clId="{3402A68F-FE2C-8146-8BDD-A64AFB4C63C5}" dt="2020-09-22T00:52:24.872" v="96" actId="1076"/>
          <ac:spMkLst>
            <pc:docMk/>
            <pc:sldMk cId="1751774198" sldId="332"/>
            <ac:spMk id="3" creationId="{5EDD0727-531E-3F4C-B2B5-AD01744F4F63}"/>
          </ac:spMkLst>
        </pc:spChg>
        <pc:spChg chg="mod">
          <ac:chgData name="zhu misaki" userId="385930ed342cf03b" providerId="LiveId" clId="{3402A68F-FE2C-8146-8BDD-A64AFB4C63C5}" dt="2020-09-22T00:52:20.503" v="95" actId="1076"/>
          <ac:spMkLst>
            <pc:docMk/>
            <pc:sldMk cId="1751774198" sldId="332"/>
            <ac:spMk id="25" creationId="{1ED21340-AFE9-F943-A0D3-E458C56A0413}"/>
          </ac:spMkLst>
        </pc:spChg>
        <pc:spChg chg="add mod">
          <ac:chgData name="zhu misaki" userId="385930ed342cf03b" providerId="LiveId" clId="{3402A68F-FE2C-8146-8BDD-A64AFB4C63C5}" dt="2020-09-22T00:52:44.954" v="111" actId="113"/>
          <ac:spMkLst>
            <pc:docMk/>
            <pc:sldMk cId="1751774198" sldId="332"/>
            <ac:spMk id="26" creationId="{0C08ECCB-D8DD-974E-8FAA-6DCFA3D630EC}"/>
          </ac:spMkLst>
        </pc:spChg>
        <pc:grpChg chg="mod">
          <ac:chgData name="zhu misaki" userId="385930ed342cf03b" providerId="LiveId" clId="{3402A68F-FE2C-8146-8BDD-A64AFB4C63C5}" dt="2020-09-22T00:52:16.844" v="94" actId="1076"/>
          <ac:grpSpMkLst>
            <pc:docMk/>
            <pc:sldMk cId="1751774198" sldId="332"/>
            <ac:grpSpMk id="4" creationId="{E05EED5C-2B19-1D4A-B764-520532B41E53}"/>
          </ac:grpSpMkLst>
        </pc:grpChg>
      </pc:sldChg>
      <pc:sldChg chg="addSp delSp modSp mod">
        <pc:chgData name="zhu misaki" userId="385930ed342cf03b" providerId="LiveId" clId="{3402A68F-FE2C-8146-8BDD-A64AFB4C63C5}" dt="2020-09-27T02:28:28.279" v="2724" actId="20577"/>
        <pc:sldMkLst>
          <pc:docMk/>
          <pc:sldMk cId="2979069313" sldId="333"/>
        </pc:sldMkLst>
        <pc:spChg chg="mod">
          <ac:chgData name="zhu misaki" userId="385930ed342cf03b" providerId="LiveId" clId="{3402A68F-FE2C-8146-8BDD-A64AFB4C63C5}" dt="2020-09-27T02:27:35.207" v="2690" actId="20577"/>
          <ac:spMkLst>
            <pc:docMk/>
            <pc:sldMk cId="2979069313" sldId="333"/>
            <ac:spMk id="2" creationId="{D4AA5F1A-30A7-864F-9814-AD6721839CC3}"/>
          </ac:spMkLst>
        </pc:spChg>
        <pc:spChg chg="mod">
          <ac:chgData name="zhu misaki" userId="385930ed342cf03b" providerId="LiveId" clId="{3402A68F-FE2C-8146-8BDD-A64AFB4C63C5}" dt="2020-09-27T02:28:23.306" v="2706" actId="1076"/>
          <ac:spMkLst>
            <pc:docMk/>
            <pc:sldMk cId="2979069313" sldId="333"/>
            <ac:spMk id="3" creationId="{BA92462A-6103-CD4A-9DB3-50B0B6EA5FA9}"/>
          </ac:spMkLst>
        </pc:spChg>
        <pc:spChg chg="del">
          <ac:chgData name="zhu misaki" userId="385930ed342cf03b" providerId="LiveId" clId="{3402A68F-FE2C-8146-8BDD-A64AFB4C63C5}" dt="2020-09-27T01:06:06.178" v="1362" actId="478"/>
          <ac:spMkLst>
            <pc:docMk/>
            <pc:sldMk cId="2979069313" sldId="333"/>
            <ac:spMk id="4" creationId="{277674D7-087A-704B-98B3-E0B60AD6A320}"/>
          </ac:spMkLst>
        </pc:spChg>
        <pc:spChg chg="add mod">
          <ac:chgData name="zhu misaki" userId="385930ed342cf03b" providerId="LiveId" clId="{3402A68F-FE2C-8146-8BDD-A64AFB4C63C5}" dt="2020-09-27T01:13:54.242" v="1379" actId="1076"/>
          <ac:spMkLst>
            <pc:docMk/>
            <pc:sldMk cId="2979069313" sldId="333"/>
            <ac:spMk id="5" creationId="{C8193CA6-3FB3-974F-AD74-200074702127}"/>
          </ac:spMkLst>
        </pc:spChg>
        <pc:spChg chg="add mod">
          <ac:chgData name="zhu misaki" userId="385930ed342cf03b" providerId="LiveId" clId="{3402A68F-FE2C-8146-8BDD-A64AFB4C63C5}" dt="2020-09-27T02:28:16.598" v="2705" actId="1076"/>
          <ac:spMkLst>
            <pc:docMk/>
            <pc:sldMk cId="2979069313" sldId="333"/>
            <ac:spMk id="6" creationId="{C77189BF-BC5D-B348-8763-D4829724008C}"/>
          </ac:spMkLst>
        </pc:spChg>
        <pc:spChg chg="add mod">
          <ac:chgData name="zhu misaki" userId="385930ed342cf03b" providerId="LiveId" clId="{3402A68F-FE2C-8146-8BDD-A64AFB4C63C5}" dt="2020-09-27T02:28:28.279" v="2724" actId="20577"/>
          <ac:spMkLst>
            <pc:docMk/>
            <pc:sldMk cId="2979069313" sldId="333"/>
            <ac:spMk id="7" creationId="{86553629-EC73-4D40-8720-AADA1A8F51E5}"/>
          </ac:spMkLst>
        </pc:spChg>
      </pc:sldChg>
      <pc:sldChg chg="addSp delSp modSp add mod modAnim">
        <pc:chgData name="zhu misaki" userId="385930ed342cf03b" providerId="LiveId" clId="{3402A68F-FE2C-8146-8BDD-A64AFB4C63C5}" dt="2020-09-27T02:36:47.565" v="2771" actId="20577"/>
        <pc:sldMkLst>
          <pc:docMk/>
          <pc:sldMk cId="944844794" sldId="337"/>
        </pc:sldMkLst>
        <pc:spChg chg="mod">
          <ac:chgData name="zhu misaki" userId="385930ed342cf03b" providerId="LiveId" clId="{3402A68F-FE2C-8146-8BDD-A64AFB4C63C5}" dt="2020-09-27T01:49:40.534" v="1835" actId="20577"/>
          <ac:spMkLst>
            <pc:docMk/>
            <pc:sldMk cId="944844794" sldId="337"/>
            <ac:spMk id="2" creationId="{9425BAE8-C5A6-F54F-8A30-79D553F265FC}"/>
          </ac:spMkLst>
        </pc:spChg>
        <pc:spChg chg="add mod">
          <ac:chgData name="zhu misaki" userId="385930ed342cf03b" providerId="LiveId" clId="{3402A68F-FE2C-8146-8BDD-A64AFB4C63C5}" dt="2020-09-27T02:36:40.499" v="2767" actId="20577"/>
          <ac:spMkLst>
            <pc:docMk/>
            <pc:sldMk cId="944844794" sldId="337"/>
            <ac:spMk id="3" creationId="{514801B3-5CE2-8D4E-BE51-238B059245DE}"/>
          </ac:spMkLst>
        </pc:spChg>
        <pc:spChg chg="mod">
          <ac:chgData name="zhu misaki" userId="385930ed342cf03b" providerId="LiveId" clId="{3402A68F-FE2C-8146-8BDD-A64AFB4C63C5}" dt="2020-09-22T01:21:07.662" v="710"/>
          <ac:spMkLst>
            <pc:docMk/>
            <pc:sldMk cId="944844794" sldId="337"/>
            <ac:spMk id="5" creationId="{BFAA6ECA-5AC5-BB49-9411-A953AE35F33D}"/>
          </ac:spMkLst>
        </pc:spChg>
        <pc:spChg chg="mod">
          <ac:chgData name="zhu misaki" userId="385930ed342cf03b" providerId="LiveId" clId="{3402A68F-FE2C-8146-8BDD-A64AFB4C63C5}" dt="2020-09-22T01:21:07.662" v="710"/>
          <ac:spMkLst>
            <pc:docMk/>
            <pc:sldMk cId="944844794" sldId="337"/>
            <ac:spMk id="6" creationId="{1D69F1FD-EF7D-084B-909C-55AB7A36661D}"/>
          </ac:spMkLst>
        </pc:spChg>
        <pc:spChg chg="mod">
          <ac:chgData name="zhu misaki" userId="385930ed342cf03b" providerId="LiveId" clId="{3402A68F-FE2C-8146-8BDD-A64AFB4C63C5}" dt="2020-09-22T01:21:07.662" v="710"/>
          <ac:spMkLst>
            <pc:docMk/>
            <pc:sldMk cId="944844794" sldId="337"/>
            <ac:spMk id="7" creationId="{03632F0D-4DD9-8845-833A-0695ABB14EBE}"/>
          </ac:spMkLst>
        </pc:spChg>
        <pc:spChg chg="mod">
          <ac:chgData name="zhu misaki" userId="385930ed342cf03b" providerId="LiveId" clId="{3402A68F-FE2C-8146-8BDD-A64AFB4C63C5}" dt="2020-09-22T01:21:07.662" v="710"/>
          <ac:spMkLst>
            <pc:docMk/>
            <pc:sldMk cId="944844794" sldId="337"/>
            <ac:spMk id="8" creationId="{6E0B4F17-B778-AB41-96C7-49A415AB32ED}"/>
          </ac:spMkLst>
        </pc:spChg>
        <pc:spChg chg="mod">
          <ac:chgData name="zhu misaki" userId="385930ed342cf03b" providerId="LiveId" clId="{3402A68F-FE2C-8146-8BDD-A64AFB4C63C5}" dt="2020-09-22T01:21:07.662" v="710"/>
          <ac:spMkLst>
            <pc:docMk/>
            <pc:sldMk cId="944844794" sldId="337"/>
            <ac:spMk id="9" creationId="{CD6C845A-DC1F-D749-AA09-070608E39CB2}"/>
          </ac:spMkLst>
        </pc:spChg>
        <pc:spChg chg="mod">
          <ac:chgData name="zhu misaki" userId="385930ed342cf03b" providerId="LiveId" clId="{3402A68F-FE2C-8146-8BDD-A64AFB4C63C5}" dt="2020-09-22T01:21:07.662" v="710"/>
          <ac:spMkLst>
            <pc:docMk/>
            <pc:sldMk cId="944844794" sldId="337"/>
            <ac:spMk id="10" creationId="{7BB220D8-4331-B746-9957-A5B54158D7E2}"/>
          </ac:spMkLst>
        </pc:spChg>
        <pc:spChg chg="mod">
          <ac:chgData name="zhu misaki" userId="385930ed342cf03b" providerId="LiveId" clId="{3402A68F-FE2C-8146-8BDD-A64AFB4C63C5}" dt="2020-09-22T01:21:07.662" v="710"/>
          <ac:spMkLst>
            <pc:docMk/>
            <pc:sldMk cId="944844794" sldId="337"/>
            <ac:spMk id="16" creationId="{E65F3CF8-8FE4-A142-A9CD-20A52DCFF3F9}"/>
          </ac:spMkLst>
        </pc:spChg>
        <pc:spChg chg="mod">
          <ac:chgData name="zhu misaki" userId="385930ed342cf03b" providerId="LiveId" clId="{3402A68F-FE2C-8146-8BDD-A64AFB4C63C5}" dt="2020-09-22T01:21:07.662" v="710"/>
          <ac:spMkLst>
            <pc:docMk/>
            <pc:sldMk cId="944844794" sldId="337"/>
            <ac:spMk id="17" creationId="{A2FEB0A3-E777-C84D-880A-F43314E41A88}"/>
          </ac:spMkLst>
        </pc:spChg>
        <pc:spChg chg="mod">
          <ac:chgData name="zhu misaki" userId="385930ed342cf03b" providerId="LiveId" clId="{3402A68F-FE2C-8146-8BDD-A64AFB4C63C5}" dt="2020-09-22T01:21:07.662" v="710"/>
          <ac:spMkLst>
            <pc:docMk/>
            <pc:sldMk cId="944844794" sldId="337"/>
            <ac:spMk id="20" creationId="{68699EF7-EA0C-7947-8EC9-C21611BFEE32}"/>
          </ac:spMkLst>
        </pc:spChg>
        <pc:spChg chg="mod">
          <ac:chgData name="zhu misaki" userId="385930ed342cf03b" providerId="LiveId" clId="{3402A68F-FE2C-8146-8BDD-A64AFB4C63C5}" dt="2020-09-22T01:21:07.662" v="710"/>
          <ac:spMkLst>
            <pc:docMk/>
            <pc:sldMk cId="944844794" sldId="337"/>
            <ac:spMk id="21" creationId="{EE914A62-A289-9D48-9A98-652FA8C3B67E}"/>
          </ac:spMkLst>
        </pc:spChg>
        <pc:spChg chg="mod">
          <ac:chgData name="zhu misaki" userId="385930ed342cf03b" providerId="LiveId" clId="{3402A68F-FE2C-8146-8BDD-A64AFB4C63C5}" dt="2020-09-22T01:21:07.662" v="710"/>
          <ac:spMkLst>
            <pc:docMk/>
            <pc:sldMk cId="944844794" sldId="337"/>
            <ac:spMk id="22" creationId="{9A312067-B60D-C440-AF52-90B7A45F2F1B}"/>
          </ac:spMkLst>
        </pc:spChg>
        <pc:spChg chg="mod">
          <ac:chgData name="zhu misaki" userId="385930ed342cf03b" providerId="LiveId" clId="{3402A68F-FE2C-8146-8BDD-A64AFB4C63C5}" dt="2020-09-22T01:21:07.662" v="710"/>
          <ac:spMkLst>
            <pc:docMk/>
            <pc:sldMk cId="944844794" sldId="337"/>
            <ac:spMk id="23" creationId="{1C2D68BB-1EB4-674B-987A-A44DC80CE6AC}"/>
          </ac:spMkLst>
        </pc:spChg>
        <pc:spChg chg="mod">
          <ac:chgData name="zhu misaki" userId="385930ed342cf03b" providerId="LiveId" clId="{3402A68F-FE2C-8146-8BDD-A64AFB4C63C5}" dt="2020-09-22T01:21:07.662" v="710"/>
          <ac:spMkLst>
            <pc:docMk/>
            <pc:sldMk cId="944844794" sldId="337"/>
            <ac:spMk id="24" creationId="{2D732BDF-6C1F-8F48-84FF-AAF8B808D4E6}"/>
          </ac:spMkLst>
        </pc:spChg>
        <pc:spChg chg="add mod">
          <ac:chgData name="zhu misaki" userId="385930ed342cf03b" providerId="LiveId" clId="{3402A68F-FE2C-8146-8BDD-A64AFB4C63C5}" dt="2020-09-27T01:23:42.234" v="1385" actId="1076"/>
          <ac:spMkLst>
            <pc:docMk/>
            <pc:sldMk cId="944844794" sldId="337"/>
            <ac:spMk id="26" creationId="{0EA2F247-2011-9545-8BC7-3EAFF7CA83BB}"/>
          </ac:spMkLst>
        </pc:spChg>
        <pc:spChg chg="add mod">
          <ac:chgData name="zhu misaki" userId="385930ed342cf03b" providerId="LiveId" clId="{3402A68F-FE2C-8146-8BDD-A64AFB4C63C5}" dt="2020-09-27T01:23:42.234" v="1385" actId="1076"/>
          <ac:spMkLst>
            <pc:docMk/>
            <pc:sldMk cId="944844794" sldId="337"/>
            <ac:spMk id="27" creationId="{53B076E0-FD11-F84D-8584-C50A44F2DF8D}"/>
          </ac:spMkLst>
        </pc:spChg>
        <pc:spChg chg="add mod">
          <ac:chgData name="zhu misaki" userId="385930ed342cf03b" providerId="LiveId" clId="{3402A68F-FE2C-8146-8BDD-A64AFB4C63C5}" dt="2020-09-27T01:23:42.234" v="1385" actId="1076"/>
          <ac:spMkLst>
            <pc:docMk/>
            <pc:sldMk cId="944844794" sldId="337"/>
            <ac:spMk id="28" creationId="{FD178DBA-2E4A-DE41-9051-AF4B9EC6BE53}"/>
          </ac:spMkLst>
        </pc:spChg>
        <pc:spChg chg="add mod">
          <ac:chgData name="zhu misaki" userId="385930ed342cf03b" providerId="LiveId" clId="{3402A68F-FE2C-8146-8BDD-A64AFB4C63C5}" dt="2020-09-27T01:23:42.234" v="1385" actId="1076"/>
          <ac:spMkLst>
            <pc:docMk/>
            <pc:sldMk cId="944844794" sldId="337"/>
            <ac:spMk id="29" creationId="{F5911527-FC23-A049-8ACB-C1BA6CFB9E3C}"/>
          </ac:spMkLst>
        </pc:spChg>
        <pc:spChg chg="add mod">
          <ac:chgData name="zhu misaki" userId="385930ed342cf03b" providerId="LiveId" clId="{3402A68F-FE2C-8146-8BDD-A64AFB4C63C5}" dt="2020-09-27T01:23:42.234" v="1385" actId="1076"/>
          <ac:spMkLst>
            <pc:docMk/>
            <pc:sldMk cId="944844794" sldId="337"/>
            <ac:spMk id="30" creationId="{BB86C2EC-2D9B-8E48-8DD4-61C28843F135}"/>
          </ac:spMkLst>
        </pc:spChg>
        <pc:spChg chg="add mod">
          <ac:chgData name="zhu misaki" userId="385930ed342cf03b" providerId="LiveId" clId="{3402A68F-FE2C-8146-8BDD-A64AFB4C63C5}" dt="2020-09-27T02:36:47.565" v="2771" actId="20577"/>
          <ac:spMkLst>
            <pc:docMk/>
            <pc:sldMk cId="944844794" sldId="337"/>
            <ac:spMk id="79" creationId="{25D31E19-25A6-6044-B734-015366D8984F}"/>
          </ac:spMkLst>
        </pc:spChg>
        <pc:spChg chg="add del">
          <ac:chgData name="zhu misaki" userId="385930ed342cf03b" providerId="LiveId" clId="{3402A68F-FE2C-8146-8BDD-A64AFB4C63C5}" dt="2020-09-22T01:30:46.822" v="1040" actId="478"/>
          <ac:spMkLst>
            <pc:docMk/>
            <pc:sldMk cId="944844794" sldId="337"/>
            <ac:spMk id="82" creationId="{6AC56B68-9ECB-2148-BB11-B7880EA95B2C}"/>
          </ac:spMkLst>
        </pc:spChg>
        <pc:spChg chg="add del">
          <ac:chgData name="zhu misaki" userId="385930ed342cf03b" providerId="LiveId" clId="{3402A68F-FE2C-8146-8BDD-A64AFB4C63C5}" dt="2020-09-22T01:31:21.078" v="1042" actId="478"/>
          <ac:spMkLst>
            <pc:docMk/>
            <pc:sldMk cId="944844794" sldId="337"/>
            <ac:spMk id="83" creationId="{47678AA6-EC9E-8D49-93A4-61704425A11E}"/>
          </ac:spMkLst>
        </pc:spChg>
        <pc:grpChg chg="add mod">
          <ac:chgData name="zhu misaki" userId="385930ed342cf03b" providerId="LiveId" clId="{3402A68F-FE2C-8146-8BDD-A64AFB4C63C5}" dt="2020-09-27T01:23:30.856" v="1383" actId="1076"/>
          <ac:grpSpMkLst>
            <pc:docMk/>
            <pc:sldMk cId="944844794" sldId="337"/>
            <ac:grpSpMk id="4" creationId="{EB817E07-59B8-1B48-B85F-E4648466805E}"/>
          </ac:grpSpMkLst>
        </pc:grpChg>
        <pc:picChg chg="add del mod">
          <ac:chgData name="zhu misaki" userId="385930ed342cf03b" providerId="LiveId" clId="{3402A68F-FE2C-8146-8BDD-A64AFB4C63C5}" dt="2020-09-22T01:21:15.222" v="712" actId="478"/>
          <ac:picMkLst>
            <pc:docMk/>
            <pc:sldMk cId="944844794" sldId="337"/>
            <ac:picMk id="36" creationId="{990F450D-7AD3-0846-8A91-A635F730582A}"/>
          </ac:picMkLst>
        </pc:picChg>
        <pc:cxnChg chg="mod">
          <ac:chgData name="zhu misaki" userId="385930ed342cf03b" providerId="LiveId" clId="{3402A68F-FE2C-8146-8BDD-A64AFB4C63C5}" dt="2020-09-22T01:21:07.662" v="710"/>
          <ac:cxnSpMkLst>
            <pc:docMk/>
            <pc:sldMk cId="944844794" sldId="337"/>
            <ac:cxnSpMk id="11" creationId="{44167F12-2B37-6644-8035-4479C751BF25}"/>
          </ac:cxnSpMkLst>
        </pc:cxnChg>
        <pc:cxnChg chg="mod">
          <ac:chgData name="zhu misaki" userId="385930ed342cf03b" providerId="LiveId" clId="{3402A68F-FE2C-8146-8BDD-A64AFB4C63C5}" dt="2020-09-22T01:21:07.662" v="710"/>
          <ac:cxnSpMkLst>
            <pc:docMk/>
            <pc:sldMk cId="944844794" sldId="337"/>
            <ac:cxnSpMk id="12" creationId="{4E4030E7-B08D-9D4E-928B-5E5093AFD4EA}"/>
          </ac:cxnSpMkLst>
        </pc:cxnChg>
        <pc:cxnChg chg="mod">
          <ac:chgData name="zhu misaki" userId="385930ed342cf03b" providerId="LiveId" clId="{3402A68F-FE2C-8146-8BDD-A64AFB4C63C5}" dt="2020-09-22T01:21:07.662" v="710"/>
          <ac:cxnSpMkLst>
            <pc:docMk/>
            <pc:sldMk cId="944844794" sldId="337"/>
            <ac:cxnSpMk id="13" creationId="{B7525681-A746-8E47-A9A8-EF3409FF56F7}"/>
          </ac:cxnSpMkLst>
        </pc:cxnChg>
        <pc:cxnChg chg="mod">
          <ac:chgData name="zhu misaki" userId="385930ed342cf03b" providerId="LiveId" clId="{3402A68F-FE2C-8146-8BDD-A64AFB4C63C5}" dt="2020-09-22T01:21:07.662" v="710"/>
          <ac:cxnSpMkLst>
            <pc:docMk/>
            <pc:sldMk cId="944844794" sldId="337"/>
            <ac:cxnSpMk id="14" creationId="{9FC4E6D9-01E9-F04B-9246-4D5D44C38DED}"/>
          </ac:cxnSpMkLst>
        </pc:cxnChg>
        <pc:cxnChg chg="mod">
          <ac:chgData name="zhu misaki" userId="385930ed342cf03b" providerId="LiveId" clId="{3402A68F-FE2C-8146-8BDD-A64AFB4C63C5}" dt="2020-09-22T01:21:07.662" v="710"/>
          <ac:cxnSpMkLst>
            <pc:docMk/>
            <pc:sldMk cId="944844794" sldId="337"/>
            <ac:cxnSpMk id="15" creationId="{45A8A194-CEDD-0B45-BDB7-2F6389885EFD}"/>
          </ac:cxnSpMkLst>
        </pc:cxnChg>
        <pc:cxnChg chg="mod">
          <ac:chgData name="zhu misaki" userId="385930ed342cf03b" providerId="LiveId" clId="{3402A68F-FE2C-8146-8BDD-A64AFB4C63C5}" dt="2020-09-22T01:21:07.662" v="710"/>
          <ac:cxnSpMkLst>
            <pc:docMk/>
            <pc:sldMk cId="944844794" sldId="337"/>
            <ac:cxnSpMk id="18" creationId="{98E465BD-2F45-B940-AD90-105EEF60398A}"/>
          </ac:cxnSpMkLst>
        </pc:cxnChg>
        <pc:cxnChg chg="mod">
          <ac:chgData name="zhu misaki" userId="385930ed342cf03b" providerId="LiveId" clId="{3402A68F-FE2C-8146-8BDD-A64AFB4C63C5}" dt="2020-09-22T01:21:07.662" v="710"/>
          <ac:cxnSpMkLst>
            <pc:docMk/>
            <pc:sldMk cId="944844794" sldId="337"/>
            <ac:cxnSpMk id="19" creationId="{71029FEF-788D-734E-8276-613F3F9ED11D}"/>
          </ac:cxnSpMkLst>
        </pc:cxnChg>
        <pc:cxnChg chg="add mod">
          <ac:chgData name="zhu misaki" userId="385930ed342cf03b" providerId="LiveId" clId="{3402A68F-FE2C-8146-8BDD-A64AFB4C63C5}" dt="2020-09-27T01:23:36.885" v="1384" actId="1076"/>
          <ac:cxnSpMkLst>
            <pc:docMk/>
            <pc:sldMk cId="944844794" sldId="337"/>
            <ac:cxnSpMk id="25" creationId="{335159DF-0E05-6D4B-88DB-0299C31CB4B5}"/>
          </ac:cxnSpMkLst>
        </pc:cxnChg>
        <pc:cxnChg chg="add mod">
          <ac:chgData name="zhu misaki" userId="385930ed342cf03b" providerId="LiveId" clId="{3402A68F-FE2C-8146-8BDD-A64AFB4C63C5}" dt="2020-09-27T01:23:42.234" v="1385" actId="1076"/>
          <ac:cxnSpMkLst>
            <pc:docMk/>
            <pc:sldMk cId="944844794" sldId="337"/>
            <ac:cxnSpMk id="31" creationId="{8FF20EF8-1639-6042-B43D-686ACBA42F3B}"/>
          </ac:cxnSpMkLst>
        </pc:cxnChg>
        <pc:cxnChg chg="add mod">
          <ac:chgData name="zhu misaki" userId="385930ed342cf03b" providerId="LiveId" clId="{3402A68F-FE2C-8146-8BDD-A64AFB4C63C5}" dt="2020-09-27T01:23:42.234" v="1385" actId="1076"/>
          <ac:cxnSpMkLst>
            <pc:docMk/>
            <pc:sldMk cId="944844794" sldId="337"/>
            <ac:cxnSpMk id="32" creationId="{BB5A95F1-6169-524D-8B76-5828250AE7EA}"/>
          </ac:cxnSpMkLst>
        </pc:cxnChg>
        <pc:cxnChg chg="add mod">
          <ac:chgData name="zhu misaki" userId="385930ed342cf03b" providerId="LiveId" clId="{3402A68F-FE2C-8146-8BDD-A64AFB4C63C5}" dt="2020-09-27T01:23:42.234" v="1385" actId="1076"/>
          <ac:cxnSpMkLst>
            <pc:docMk/>
            <pc:sldMk cId="944844794" sldId="337"/>
            <ac:cxnSpMk id="33" creationId="{2F21F292-3552-B946-AD09-4684AD9DF9D1}"/>
          </ac:cxnSpMkLst>
        </pc:cxnChg>
        <pc:cxnChg chg="add mod">
          <ac:chgData name="zhu misaki" userId="385930ed342cf03b" providerId="LiveId" clId="{3402A68F-FE2C-8146-8BDD-A64AFB4C63C5}" dt="2020-09-27T01:23:42.234" v="1385" actId="1076"/>
          <ac:cxnSpMkLst>
            <pc:docMk/>
            <pc:sldMk cId="944844794" sldId="337"/>
            <ac:cxnSpMk id="34" creationId="{E4580948-70DE-7C4F-826B-3FFC73F9A8B0}"/>
          </ac:cxnSpMkLst>
        </pc:cxnChg>
        <pc:cxnChg chg="add mod">
          <ac:chgData name="zhu misaki" userId="385930ed342cf03b" providerId="LiveId" clId="{3402A68F-FE2C-8146-8BDD-A64AFB4C63C5}" dt="2020-09-27T01:23:42.234" v="1385" actId="1076"/>
          <ac:cxnSpMkLst>
            <pc:docMk/>
            <pc:sldMk cId="944844794" sldId="337"/>
            <ac:cxnSpMk id="35" creationId="{A00CC751-4E99-354A-B78D-7A16D253EE2E}"/>
          </ac:cxnSpMkLst>
        </pc:cxnChg>
        <pc:cxnChg chg="add mod">
          <ac:chgData name="zhu misaki" userId="385930ed342cf03b" providerId="LiveId" clId="{3402A68F-FE2C-8146-8BDD-A64AFB4C63C5}" dt="2020-09-27T01:27:15.583" v="1420" actId="1582"/>
          <ac:cxnSpMkLst>
            <pc:docMk/>
            <pc:sldMk cId="944844794" sldId="337"/>
            <ac:cxnSpMk id="37" creationId="{4AE6F23A-0EF4-954B-AA68-55117440BFAF}"/>
          </ac:cxnSpMkLst>
        </pc:cxnChg>
        <pc:cxnChg chg="add del mod">
          <ac:chgData name="zhu misaki" userId="385930ed342cf03b" providerId="LiveId" clId="{3402A68F-FE2C-8146-8BDD-A64AFB4C63C5}" dt="2020-09-22T01:21:16.915" v="713" actId="478"/>
          <ac:cxnSpMkLst>
            <pc:docMk/>
            <pc:sldMk cId="944844794" sldId="337"/>
            <ac:cxnSpMk id="37" creationId="{F1D9723F-F662-7940-AE2B-21C37E047D2E}"/>
          </ac:cxnSpMkLst>
        </pc:cxnChg>
        <pc:cxnChg chg="add mod">
          <ac:chgData name="zhu misaki" userId="385930ed342cf03b" providerId="LiveId" clId="{3402A68F-FE2C-8146-8BDD-A64AFB4C63C5}" dt="2020-09-27T01:23:30.856" v="1383" actId="1076"/>
          <ac:cxnSpMkLst>
            <pc:docMk/>
            <pc:sldMk cId="944844794" sldId="337"/>
            <ac:cxnSpMk id="39" creationId="{F00360E2-AF85-F248-896E-2ACA61F768A6}"/>
          </ac:cxnSpMkLst>
        </pc:cxnChg>
        <pc:cxnChg chg="add mod">
          <ac:chgData name="zhu misaki" userId="385930ed342cf03b" providerId="LiveId" clId="{3402A68F-FE2C-8146-8BDD-A64AFB4C63C5}" dt="2020-09-27T01:23:30.856" v="1383" actId="1076"/>
          <ac:cxnSpMkLst>
            <pc:docMk/>
            <pc:sldMk cId="944844794" sldId="337"/>
            <ac:cxnSpMk id="41" creationId="{0EA74836-5ECC-6B48-A07B-CA0DEF1692F2}"/>
          </ac:cxnSpMkLst>
        </pc:cxnChg>
        <pc:cxnChg chg="add mod">
          <ac:chgData name="zhu misaki" userId="385930ed342cf03b" providerId="LiveId" clId="{3402A68F-FE2C-8146-8BDD-A64AFB4C63C5}" dt="2020-09-27T01:23:30.856" v="1383" actId="1076"/>
          <ac:cxnSpMkLst>
            <pc:docMk/>
            <pc:sldMk cId="944844794" sldId="337"/>
            <ac:cxnSpMk id="44" creationId="{7506C3E8-EEFC-6A4F-A441-1825BC6A1B8A}"/>
          </ac:cxnSpMkLst>
        </pc:cxnChg>
        <pc:cxnChg chg="add mod">
          <ac:chgData name="zhu misaki" userId="385930ed342cf03b" providerId="LiveId" clId="{3402A68F-FE2C-8146-8BDD-A64AFB4C63C5}" dt="2020-09-27T01:23:30.856" v="1383" actId="1076"/>
          <ac:cxnSpMkLst>
            <pc:docMk/>
            <pc:sldMk cId="944844794" sldId="337"/>
            <ac:cxnSpMk id="47" creationId="{C04A9871-ED06-8D4B-879B-D7E83192E1B9}"/>
          </ac:cxnSpMkLst>
        </pc:cxnChg>
        <pc:cxnChg chg="add mod">
          <ac:chgData name="zhu misaki" userId="385930ed342cf03b" providerId="LiveId" clId="{3402A68F-FE2C-8146-8BDD-A64AFB4C63C5}" dt="2020-09-27T01:23:30.856" v="1383" actId="1076"/>
          <ac:cxnSpMkLst>
            <pc:docMk/>
            <pc:sldMk cId="944844794" sldId="337"/>
            <ac:cxnSpMk id="49" creationId="{7DB002C5-615E-D14C-A9D7-E53D8343E64D}"/>
          </ac:cxnSpMkLst>
        </pc:cxnChg>
        <pc:cxnChg chg="add mod">
          <ac:chgData name="zhu misaki" userId="385930ed342cf03b" providerId="LiveId" clId="{3402A68F-FE2C-8146-8BDD-A64AFB4C63C5}" dt="2020-09-27T01:23:30.856" v="1383" actId="1076"/>
          <ac:cxnSpMkLst>
            <pc:docMk/>
            <pc:sldMk cId="944844794" sldId="337"/>
            <ac:cxnSpMk id="51" creationId="{68FB63E2-476A-7149-BDBA-125365FD2BF1}"/>
          </ac:cxnSpMkLst>
        </pc:cxnChg>
        <pc:cxnChg chg="add mod">
          <ac:chgData name="zhu misaki" userId="385930ed342cf03b" providerId="LiveId" clId="{3402A68F-FE2C-8146-8BDD-A64AFB4C63C5}" dt="2020-09-27T01:23:30.856" v="1383" actId="1076"/>
          <ac:cxnSpMkLst>
            <pc:docMk/>
            <pc:sldMk cId="944844794" sldId="337"/>
            <ac:cxnSpMk id="53" creationId="{CDF96FDB-1C0B-0D46-A7BC-3B34CE62ACB5}"/>
          </ac:cxnSpMkLst>
        </pc:cxnChg>
        <pc:cxnChg chg="add mod">
          <ac:chgData name="zhu misaki" userId="385930ed342cf03b" providerId="LiveId" clId="{3402A68F-FE2C-8146-8BDD-A64AFB4C63C5}" dt="2020-09-27T01:23:30.856" v="1383" actId="1076"/>
          <ac:cxnSpMkLst>
            <pc:docMk/>
            <pc:sldMk cId="944844794" sldId="337"/>
            <ac:cxnSpMk id="55" creationId="{ADA18802-05E0-BB40-93D5-6775774AC6A5}"/>
          </ac:cxnSpMkLst>
        </pc:cxnChg>
        <pc:cxnChg chg="add mod">
          <ac:chgData name="zhu misaki" userId="385930ed342cf03b" providerId="LiveId" clId="{3402A68F-FE2C-8146-8BDD-A64AFB4C63C5}" dt="2020-09-27T01:23:30.856" v="1383" actId="1076"/>
          <ac:cxnSpMkLst>
            <pc:docMk/>
            <pc:sldMk cId="944844794" sldId="337"/>
            <ac:cxnSpMk id="58" creationId="{95E8900E-AB4B-6649-993D-4118A0F0BDDB}"/>
          </ac:cxnSpMkLst>
        </pc:cxnChg>
        <pc:cxnChg chg="add mod">
          <ac:chgData name="zhu misaki" userId="385930ed342cf03b" providerId="LiveId" clId="{3402A68F-FE2C-8146-8BDD-A64AFB4C63C5}" dt="2020-09-27T01:23:30.856" v="1383" actId="1076"/>
          <ac:cxnSpMkLst>
            <pc:docMk/>
            <pc:sldMk cId="944844794" sldId="337"/>
            <ac:cxnSpMk id="61" creationId="{6183F64C-955E-7343-8FBD-985FB0477A0A}"/>
          </ac:cxnSpMkLst>
        </pc:cxnChg>
        <pc:cxnChg chg="add del mod">
          <ac:chgData name="zhu misaki" userId="385930ed342cf03b" providerId="LiveId" clId="{3402A68F-FE2C-8146-8BDD-A64AFB4C63C5}" dt="2020-09-22T01:26:09.349" v="902"/>
          <ac:cxnSpMkLst>
            <pc:docMk/>
            <pc:sldMk cId="944844794" sldId="337"/>
            <ac:cxnSpMk id="64" creationId="{1C3D6E18-9084-D248-AE80-81AEB1F1A6C4}"/>
          </ac:cxnSpMkLst>
        </pc:cxnChg>
        <pc:cxnChg chg="add mod">
          <ac:chgData name="zhu misaki" userId="385930ed342cf03b" providerId="LiveId" clId="{3402A68F-FE2C-8146-8BDD-A64AFB4C63C5}" dt="2020-09-27T01:23:30.856" v="1383" actId="1076"/>
          <ac:cxnSpMkLst>
            <pc:docMk/>
            <pc:sldMk cId="944844794" sldId="337"/>
            <ac:cxnSpMk id="65" creationId="{EC906049-48B7-C94C-B316-4E12D4B1518A}"/>
          </ac:cxnSpMkLst>
        </pc:cxnChg>
        <pc:cxnChg chg="add mod">
          <ac:chgData name="zhu misaki" userId="385930ed342cf03b" providerId="LiveId" clId="{3402A68F-FE2C-8146-8BDD-A64AFB4C63C5}" dt="2020-09-27T01:23:30.856" v="1383" actId="1076"/>
          <ac:cxnSpMkLst>
            <pc:docMk/>
            <pc:sldMk cId="944844794" sldId="337"/>
            <ac:cxnSpMk id="70" creationId="{D2138D57-D074-294B-BBEA-43AA66AB381E}"/>
          </ac:cxnSpMkLst>
        </pc:cxnChg>
        <pc:cxnChg chg="add mod">
          <ac:chgData name="zhu misaki" userId="385930ed342cf03b" providerId="LiveId" clId="{3402A68F-FE2C-8146-8BDD-A64AFB4C63C5}" dt="2020-09-27T01:23:30.856" v="1383" actId="1076"/>
          <ac:cxnSpMkLst>
            <pc:docMk/>
            <pc:sldMk cId="944844794" sldId="337"/>
            <ac:cxnSpMk id="75" creationId="{FFB09503-4681-D840-BC4B-C092A14F8934}"/>
          </ac:cxnSpMkLst>
        </pc:cxnChg>
        <pc:cxnChg chg="add mod">
          <ac:chgData name="zhu misaki" userId="385930ed342cf03b" providerId="LiveId" clId="{3402A68F-FE2C-8146-8BDD-A64AFB4C63C5}" dt="2020-09-27T01:23:30.856" v="1383" actId="1076"/>
          <ac:cxnSpMkLst>
            <pc:docMk/>
            <pc:sldMk cId="944844794" sldId="337"/>
            <ac:cxnSpMk id="78" creationId="{A2471A47-96CE-AD46-8C21-47E0CCCEE3B8}"/>
          </ac:cxnSpMkLst>
        </pc:cxnChg>
        <pc:cxnChg chg="add del">
          <ac:chgData name="zhu misaki" userId="385930ed342cf03b" providerId="LiveId" clId="{3402A68F-FE2C-8146-8BDD-A64AFB4C63C5}" dt="2020-09-22T01:30:20.044" v="1038" actId="478"/>
          <ac:cxnSpMkLst>
            <pc:docMk/>
            <pc:sldMk cId="944844794" sldId="337"/>
            <ac:cxnSpMk id="81" creationId="{01F9333E-2968-7743-A38D-F60F108B6C41}"/>
          </ac:cxnSpMkLst>
        </pc:cxnChg>
      </pc:sldChg>
      <pc:sldChg chg="addSp delSp modSp add mod modAnim">
        <pc:chgData name="zhu misaki" userId="385930ed342cf03b" providerId="LiveId" clId="{3402A68F-FE2C-8146-8BDD-A64AFB4C63C5}" dt="2020-09-27T02:34:54.576" v="2763"/>
        <pc:sldMkLst>
          <pc:docMk/>
          <pc:sldMk cId="768051105" sldId="338"/>
        </pc:sldMkLst>
        <pc:spChg chg="mod">
          <ac:chgData name="zhu misaki" userId="385930ed342cf03b" providerId="LiveId" clId="{3402A68F-FE2C-8146-8BDD-A64AFB4C63C5}" dt="2020-09-27T02:18:49.764" v="2401"/>
          <ac:spMkLst>
            <pc:docMk/>
            <pc:sldMk cId="768051105" sldId="338"/>
            <ac:spMk id="2" creationId="{FC869DE5-0473-FF40-8A6B-4B5A994CCD78}"/>
          </ac:spMkLst>
        </pc:spChg>
        <pc:spChg chg="mod topLvl">
          <ac:chgData name="zhu misaki" userId="385930ed342cf03b" providerId="LiveId" clId="{3402A68F-FE2C-8146-8BDD-A64AFB4C63C5}" dt="2020-09-27T02:22:00.441" v="2427" actId="164"/>
          <ac:spMkLst>
            <pc:docMk/>
            <pc:sldMk cId="768051105" sldId="338"/>
            <ac:spMk id="7" creationId="{F72F1216-B816-4F44-940E-8704DCA82C5B}"/>
          </ac:spMkLst>
        </pc:spChg>
        <pc:spChg chg="mod topLvl">
          <ac:chgData name="zhu misaki" userId="385930ed342cf03b" providerId="LiveId" clId="{3402A68F-FE2C-8146-8BDD-A64AFB4C63C5}" dt="2020-09-27T02:22:00.441" v="2427" actId="164"/>
          <ac:spMkLst>
            <pc:docMk/>
            <pc:sldMk cId="768051105" sldId="338"/>
            <ac:spMk id="8" creationId="{F322C038-7076-1F41-BE6B-7CDAE127D3FF}"/>
          </ac:spMkLst>
        </pc:spChg>
        <pc:spChg chg="mod topLvl">
          <ac:chgData name="zhu misaki" userId="385930ed342cf03b" providerId="LiveId" clId="{3402A68F-FE2C-8146-8BDD-A64AFB4C63C5}" dt="2020-09-27T02:22:00.441" v="2427" actId="164"/>
          <ac:spMkLst>
            <pc:docMk/>
            <pc:sldMk cId="768051105" sldId="338"/>
            <ac:spMk id="9" creationId="{01176D63-E1AD-344C-95B4-4C168E997BF1}"/>
          </ac:spMkLst>
        </pc:spChg>
        <pc:spChg chg="mod">
          <ac:chgData name="zhu misaki" userId="385930ed342cf03b" providerId="LiveId" clId="{3402A68F-FE2C-8146-8BDD-A64AFB4C63C5}" dt="2020-09-27T02:19:04.542" v="2403" actId="165"/>
          <ac:spMkLst>
            <pc:docMk/>
            <pc:sldMk cId="768051105" sldId="338"/>
            <ac:spMk id="13" creationId="{1C14D50E-037C-DE41-A0F0-3727DED12AE2}"/>
          </ac:spMkLst>
        </pc:spChg>
        <pc:spChg chg="mod">
          <ac:chgData name="zhu misaki" userId="385930ed342cf03b" providerId="LiveId" clId="{3402A68F-FE2C-8146-8BDD-A64AFB4C63C5}" dt="2020-09-27T02:19:04.542" v="2403" actId="165"/>
          <ac:spMkLst>
            <pc:docMk/>
            <pc:sldMk cId="768051105" sldId="338"/>
            <ac:spMk id="14" creationId="{97189218-DC7C-DD4D-AB79-D41435D37CF5}"/>
          </ac:spMkLst>
        </pc:spChg>
        <pc:spChg chg="mod">
          <ac:chgData name="zhu misaki" userId="385930ed342cf03b" providerId="LiveId" clId="{3402A68F-FE2C-8146-8BDD-A64AFB4C63C5}" dt="2020-09-27T02:19:04.542" v="2403" actId="165"/>
          <ac:spMkLst>
            <pc:docMk/>
            <pc:sldMk cId="768051105" sldId="338"/>
            <ac:spMk id="15" creationId="{E2E9DE1B-B775-044B-B4CF-EB1AFA8FC6AC}"/>
          </ac:spMkLst>
        </pc:spChg>
        <pc:spChg chg="mod">
          <ac:chgData name="zhu misaki" userId="385930ed342cf03b" providerId="LiveId" clId="{3402A68F-FE2C-8146-8BDD-A64AFB4C63C5}" dt="2020-09-27T02:19:04.542" v="2403" actId="165"/>
          <ac:spMkLst>
            <pc:docMk/>
            <pc:sldMk cId="768051105" sldId="338"/>
            <ac:spMk id="16" creationId="{900564EA-EDAE-7444-8C40-D5000E6B4250}"/>
          </ac:spMkLst>
        </pc:spChg>
        <pc:spChg chg="mod">
          <ac:chgData name="zhu misaki" userId="385930ed342cf03b" providerId="LiveId" clId="{3402A68F-FE2C-8146-8BDD-A64AFB4C63C5}" dt="2020-09-27T02:19:04.542" v="2403" actId="165"/>
          <ac:spMkLst>
            <pc:docMk/>
            <pc:sldMk cId="768051105" sldId="338"/>
            <ac:spMk id="17" creationId="{E7A3A50B-1293-2E49-931A-9EB7B6FA1A4E}"/>
          </ac:spMkLst>
        </pc:spChg>
        <pc:spChg chg="mod">
          <ac:chgData name="zhu misaki" userId="385930ed342cf03b" providerId="LiveId" clId="{3402A68F-FE2C-8146-8BDD-A64AFB4C63C5}" dt="2020-09-27T02:19:04.542" v="2403" actId="165"/>
          <ac:spMkLst>
            <pc:docMk/>
            <pc:sldMk cId="768051105" sldId="338"/>
            <ac:spMk id="18" creationId="{9987C9B0-1A33-3B47-92AA-1C50D335A217}"/>
          </ac:spMkLst>
        </pc:spChg>
        <pc:spChg chg="mod">
          <ac:chgData name="zhu misaki" userId="385930ed342cf03b" providerId="LiveId" clId="{3402A68F-FE2C-8146-8BDD-A64AFB4C63C5}" dt="2020-09-27T02:19:04.542" v="2403" actId="165"/>
          <ac:spMkLst>
            <pc:docMk/>
            <pc:sldMk cId="768051105" sldId="338"/>
            <ac:spMk id="24" creationId="{5F03AAC5-72A3-2C49-B3DF-C84FF8208CDA}"/>
          </ac:spMkLst>
        </pc:spChg>
        <pc:spChg chg="mod">
          <ac:chgData name="zhu misaki" userId="385930ed342cf03b" providerId="LiveId" clId="{3402A68F-FE2C-8146-8BDD-A64AFB4C63C5}" dt="2020-09-27T02:19:04.542" v="2403" actId="165"/>
          <ac:spMkLst>
            <pc:docMk/>
            <pc:sldMk cId="768051105" sldId="338"/>
            <ac:spMk id="25" creationId="{44F1133E-A313-0C42-92A8-AD2E31B5169C}"/>
          </ac:spMkLst>
        </pc:spChg>
        <pc:spChg chg="mod">
          <ac:chgData name="zhu misaki" userId="385930ed342cf03b" providerId="LiveId" clId="{3402A68F-FE2C-8146-8BDD-A64AFB4C63C5}" dt="2020-09-27T02:19:04.542" v="2403" actId="165"/>
          <ac:spMkLst>
            <pc:docMk/>
            <pc:sldMk cId="768051105" sldId="338"/>
            <ac:spMk id="28" creationId="{4AE61CAF-D06C-1F45-95C3-F3894A664ACB}"/>
          </ac:spMkLst>
        </pc:spChg>
        <pc:spChg chg="mod">
          <ac:chgData name="zhu misaki" userId="385930ed342cf03b" providerId="LiveId" clId="{3402A68F-FE2C-8146-8BDD-A64AFB4C63C5}" dt="2020-09-27T02:19:04.542" v="2403" actId="165"/>
          <ac:spMkLst>
            <pc:docMk/>
            <pc:sldMk cId="768051105" sldId="338"/>
            <ac:spMk id="29" creationId="{116A3E4E-33D7-A94C-A5A5-D6A184D4663A}"/>
          </ac:spMkLst>
        </pc:spChg>
        <pc:spChg chg="mod">
          <ac:chgData name="zhu misaki" userId="385930ed342cf03b" providerId="LiveId" clId="{3402A68F-FE2C-8146-8BDD-A64AFB4C63C5}" dt="2020-09-27T02:19:04.542" v="2403" actId="165"/>
          <ac:spMkLst>
            <pc:docMk/>
            <pc:sldMk cId="768051105" sldId="338"/>
            <ac:spMk id="30" creationId="{77AD9A39-D9B4-284F-B6CA-258A133155BE}"/>
          </ac:spMkLst>
        </pc:spChg>
        <pc:spChg chg="mod">
          <ac:chgData name="zhu misaki" userId="385930ed342cf03b" providerId="LiveId" clId="{3402A68F-FE2C-8146-8BDD-A64AFB4C63C5}" dt="2020-09-27T02:19:04.542" v="2403" actId="165"/>
          <ac:spMkLst>
            <pc:docMk/>
            <pc:sldMk cId="768051105" sldId="338"/>
            <ac:spMk id="31" creationId="{E710AE26-FCC5-274B-B217-6C7CF693D357}"/>
          </ac:spMkLst>
        </pc:spChg>
        <pc:spChg chg="mod">
          <ac:chgData name="zhu misaki" userId="385930ed342cf03b" providerId="LiveId" clId="{3402A68F-FE2C-8146-8BDD-A64AFB4C63C5}" dt="2020-09-27T02:19:04.542" v="2403" actId="165"/>
          <ac:spMkLst>
            <pc:docMk/>
            <pc:sldMk cId="768051105" sldId="338"/>
            <ac:spMk id="32" creationId="{908A0C8D-41BD-5348-B6AE-4A65EAE213C6}"/>
          </ac:spMkLst>
        </pc:spChg>
        <pc:spChg chg="mod">
          <ac:chgData name="zhu misaki" userId="385930ed342cf03b" providerId="LiveId" clId="{3402A68F-FE2C-8146-8BDD-A64AFB4C63C5}" dt="2020-09-27T02:19:04.542" v="2403" actId="165"/>
          <ac:spMkLst>
            <pc:docMk/>
            <pc:sldMk cId="768051105" sldId="338"/>
            <ac:spMk id="33" creationId="{EA41CCDC-54AB-F547-8CE6-38F784DB6EB1}"/>
          </ac:spMkLst>
        </pc:spChg>
        <pc:spChg chg="mod">
          <ac:chgData name="zhu misaki" userId="385930ed342cf03b" providerId="LiveId" clId="{3402A68F-FE2C-8146-8BDD-A64AFB4C63C5}" dt="2020-09-27T02:19:04.542" v="2403" actId="165"/>
          <ac:spMkLst>
            <pc:docMk/>
            <pc:sldMk cId="768051105" sldId="338"/>
            <ac:spMk id="34" creationId="{8833F330-0A0C-AE4C-8FDC-D23818E50B92}"/>
          </ac:spMkLst>
        </pc:spChg>
        <pc:spChg chg="mod">
          <ac:chgData name="zhu misaki" userId="385930ed342cf03b" providerId="LiveId" clId="{3402A68F-FE2C-8146-8BDD-A64AFB4C63C5}" dt="2020-09-27T02:19:04.542" v="2403" actId="165"/>
          <ac:spMkLst>
            <pc:docMk/>
            <pc:sldMk cId="768051105" sldId="338"/>
            <ac:spMk id="35" creationId="{54315F62-4E38-E042-BE9A-6747D91F3F6D}"/>
          </ac:spMkLst>
        </pc:spChg>
        <pc:spChg chg="mod">
          <ac:chgData name="zhu misaki" userId="385930ed342cf03b" providerId="LiveId" clId="{3402A68F-FE2C-8146-8BDD-A64AFB4C63C5}" dt="2020-09-27T02:19:04.542" v="2403" actId="165"/>
          <ac:spMkLst>
            <pc:docMk/>
            <pc:sldMk cId="768051105" sldId="338"/>
            <ac:spMk id="36" creationId="{C7F22FEF-A6C4-0E4B-A68F-4F95416E9698}"/>
          </ac:spMkLst>
        </pc:spChg>
        <pc:spChg chg="mod">
          <ac:chgData name="zhu misaki" userId="385930ed342cf03b" providerId="LiveId" clId="{3402A68F-FE2C-8146-8BDD-A64AFB4C63C5}" dt="2020-09-27T02:19:04.542" v="2403" actId="165"/>
          <ac:spMkLst>
            <pc:docMk/>
            <pc:sldMk cId="768051105" sldId="338"/>
            <ac:spMk id="37" creationId="{362ED24E-AF84-0946-B240-627EA98FA22D}"/>
          </ac:spMkLst>
        </pc:spChg>
        <pc:spChg chg="mod">
          <ac:chgData name="zhu misaki" userId="385930ed342cf03b" providerId="LiveId" clId="{3402A68F-FE2C-8146-8BDD-A64AFB4C63C5}" dt="2020-09-27T02:19:04.542" v="2403" actId="165"/>
          <ac:spMkLst>
            <pc:docMk/>
            <pc:sldMk cId="768051105" sldId="338"/>
            <ac:spMk id="41" creationId="{8AA93073-26A7-F049-BBB6-15B74BC946F2}"/>
          </ac:spMkLst>
        </pc:spChg>
        <pc:spChg chg="mod">
          <ac:chgData name="zhu misaki" userId="385930ed342cf03b" providerId="LiveId" clId="{3402A68F-FE2C-8146-8BDD-A64AFB4C63C5}" dt="2020-09-27T02:19:04.542" v="2403" actId="165"/>
          <ac:spMkLst>
            <pc:docMk/>
            <pc:sldMk cId="768051105" sldId="338"/>
            <ac:spMk id="42" creationId="{116EF9B2-70D9-D040-B6F9-58C801251B8B}"/>
          </ac:spMkLst>
        </pc:spChg>
        <pc:spChg chg="mod">
          <ac:chgData name="zhu misaki" userId="385930ed342cf03b" providerId="LiveId" clId="{3402A68F-FE2C-8146-8BDD-A64AFB4C63C5}" dt="2020-09-27T02:19:04.542" v="2403" actId="165"/>
          <ac:spMkLst>
            <pc:docMk/>
            <pc:sldMk cId="768051105" sldId="338"/>
            <ac:spMk id="43" creationId="{5D9606A6-A121-A749-80E8-B15098729A2B}"/>
          </ac:spMkLst>
        </pc:spChg>
        <pc:spChg chg="mod">
          <ac:chgData name="zhu misaki" userId="385930ed342cf03b" providerId="LiveId" clId="{3402A68F-FE2C-8146-8BDD-A64AFB4C63C5}" dt="2020-09-27T02:19:04.542" v="2403" actId="165"/>
          <ac:spMkLst>
            <pc:docMk/>
            <pc:sldMk cId="768051105" sldId="338"/>
            <ac:spMk id="44" creationId="{43F5816F-3124-6A44-B003-0D2D39E2F225}"/>
          </ac:spMkLst>
        </pc:spChg>
        <pc:spChg chg="mod">
          <ac:chgData name="zhu misaki" userId="385930ed342cf03b" providerId="LiveId" clId="{3402A68F-FE2C-8146-8BDD-A64AFB4C63C5}" dt="2020-09-27T02:19:04.542" v="2403" actId="165"/>
          <ac:spMkLst>
            <pc:docMk/>
            <pc:sldMk cId="768051105" sldId="338"/>
            <ac:spMk id="45" creationId="{FEC8F405-ABAF-3940-A72A-4C07CC6C15EF}"/>
          </ac:spMkLst>
        </pc:spChg>
        <pc:spChg chg="mod">
          <ac:chgData name="zhu misaki" userId="385930ed342cf03b" providerId="LiveId" clId="{3402A68F-FE2C-8146-8BDD-A64AFB4C63C5}" dt="2020-09-27T02:19:04.542" v="2403" actId="165"/>
          <ac:spMkLst>
            <pc:docMk/>
            <pc:sldMk cId="768051105" sldId="338"/>
            <ac:spMk id="46" creationId="{E2C8458E-B200-6C41-8BBA-98AAA926EF64}"/>
          </ac:spMkLst>
        </pc:spChg>
        <pc:spChg chg="mod">
          <ac:chgData name="zhu misaki" userId="385930ed342cf03b" providerId="LiveId" clId="{3402A68F-FE2C-8146-8BDD-A64AFB4C63C5}" dt="2020-09-27T02:19:04.542" v="2403" actId="165"/>
          <ac:spMkLst>
            <pc:docMk/>
            <pc:sldMk cId="768051105" sldId="338"/>
            <ac:spMk id="52" creationId="{86E1F046-A4C1-6442-B5A9-EB0716080A10}"/>
          </ac:spMkLst>
        </pc:spChg>
        <pc:spChg chg="mod">
          <ac:chgData name="zhu misaki" userId="385930ed342cf03b" providerId="LiveId" clId="{3402A68F-FE2C-8146-8BDD-A64AFB4C63C5}" dt="2020-09-27T02:19:04.542" v="2403" actId="165"/>
          <ac:spMkLst>
            <pc:docMk/>
            <pc:sldMk cId="768051105" sldId="338"/>
            <ac:spMk id="53" creationId="{89A1F54F-141D-6F49-83FC-3777D7779CD4}"/>
          </ac:spMkLst>
        </pc:spChg>
        <pc:spChg chg="mod">
          <ac:chgData name="zhu misaki" userId="385930ed342cf03b" providerId="LiveId" clId="{3402A68F-FE2C-8146-8BDD-A64AFB4C63C5}" dt="2020-09-27T02:19:04.542" v="2403" actId="165"/>
          <ac:spMkLst>
            <pc:docMk/>
            <pc:sldMk cId="768051105" sldId="338"/>
            <ac:spMk id="56" creationId="{02EA3D5E-FBAC-F841-BF93-41C1715B1076}"/>
          </ac:spMkLst>
        </pc:spChg>
        <pc:spChg chg="mod">
          <ac:chgData name="zhu misaki" userId="385930ed342cf03b" providerId="LiveId" clId="{3402A68F-FE2C-8146-8BDD-A64AFB4C63C5}" dt="2020-09-27T02:19:04.542" v="2403" actId="165"/>
          <ac:spMkLst>
            <pc:docMk/>
            <pc:sldMk cId="768051105" sldId="338"/>
            <ac:spMk id="57" creationId="{D6149869-AA1E-3F48-8B34-A04DD548EE36}"/>
          </ac:spMkLst>
        </pc:spChg>
        <pc:spChg chg="mod">
          <ac:chgData name="zhu misaki" userId="385930ed342cf03b" providerId="LiveId" clId="{3402A68F-FE2C-8146-8BDD-A64AFB4C63C5}" dt="2020-09-27T02:19:04.542" v="2403" actId="165"/>
          <ac:spMkLst>
            <pc:docMk/>
            <pc:sldMk cId="768051105" sldId="338"/>
            <ac:spMk id="58" creationId="{FACFD5DB-701B-5B4A-8FEE-525F568A2063}"/>
          </ac:spMkLst>
        </pc:spChg>
        <pc:spChg chg="mod">
          <ac:chgData name="zhu misaki" userId="385930ed342cf03b" providerId="LiveId" clId="{3402A68F-FE2C-8146-8BDD-A64AFB4C63C5}" dt="2020-09-27T02:19:04.542" v="2403" actId="165"/>
          <ac:spMkLst>
            <pc:docMk/>
            <pc:sldMk cId="768051105" sldId="338"/>
            <ac:spMk id="59" creationId="{3F7D8AF5-45F1-DD4F-A7C9-DDA56ADDA8EA}"/>
          </ac:spMkLst>
        </pc:spChg>
        <pc:spChg chg="mod">
          <ac:chgData name="zhu misaki" userId="385930ed342cf03b" providerId="LiveId" clId="{3402A68F-FE2C-8146-8BDD-A64AFB4C63C5}" dt="2020-09-27T02:19:04.542" v="2403" actId="165"/>
          <ac:spMkLst>
            <pc:docMk/>
            <pc:sldMk cId="768051105" sldId="338"/>
            <ac:spMk id="60" creationId="{30763792-17B2-2541-A52B-2D2F9911101C}"/>
          </ac:spMkLst>
        </pc:spChg>
        <pc:spChg chg="mod">
          <ac:chgData name="zhu misaki" userId="385930ed342cf03b" providerId="LiveId" clId="{3402A68F-FE2C-8146-8BDD-A64AFB4C63C5}" dt="2020-09-27T02:19:26.640" v="2407"/>
          <ac:spMkLst>
            <pc:docMk/>
            <pc:sldMk cId="768051105" sldId="338"/>
            <ac:spMk id="62" creationId="{2EE2AEEF-45D1-964D-A01C-BB8C30676D68}"/>
          </ac:spMkLst>
        </pc:spChg>
        <pc:spChg chg="mod">
          <ac:chgData name="zhu misaki" userId="385930ed342cf03b" providerId="LiveId" clId="{3402A68F-FE2C-8146-8BDD-A64AFB4C63C5}" dt="2020-09-27T02:19:26.640" v="2407"/>
          <ac:spMkLst>
            <pc:docMk/>
            <pc:sldMk cId="768051105" sldId="338"/>
            <ac:spMk id="63" creationId="{0DABEA67-6F8C-C444-A587-73B68444E61A}"/>
          </ac:spMkLst>
        </pc:spChg>
        <pc:spChg chg="mod">
          <ac:chgData name="zhu misaki" userId="385930ed342cf03b" providerId="LiveId" clId="{3402A68F-FE2C-8146-8BDD-A64AFB4C63C5}" dt="2020-09-27T02:19:26.640" v="2407"/>
          <ac:spMkLst>
            <pc:docMk/>
            <pc:sldMk cId="768051105" sldId="338"/>
            <ac:spMk id="64" creationId="{68D812DF-20FD-5C49-A5E0-DE5D8A0143C0}"/>
          </ac:spMkLst>
        </pc:spChg>
        <pc:spChg chg="mod">
          <ac:chgData name="zhu misaki" userId="385930ed342cf03b" providerId="LiveId" clId="{3402A68F-FE2C-8146-8BDD-A64AFB4C63C5}" dt="2020-09-27T02:19:26.640" v="2407"/>
          <ac:spMkLst>
            <pc:docMk/>
            <pc:sldMk cId="768051105" sldId="338"/>
            <ac:spMk id="65" creationId="{E3E6C580-06C4-1C4A-9C4B-68B7513E7605}"/>
          </ac:spMkLst>
        </pc:spChg>
        <pc:spChg chg="mod">
          <ac:chgData name="zhu misaki" userId="385930ed342cf03b" providerId="LiveId" clId="{3402A68F-FE2C-8146-8BDD-A64AFB4C63C5}" dt="2020-09-27T02:19:26.640" v="2407"/>
          <ac:spMkLst>
            <pc:docMk/>
            <pc:sldMk cId="768051105" sldId="338"/>
            <ac:spMk id="66" creationId="{D0E50EB7-809C-254C-ACA2-A36309583239}"/>
          </ac:spMkLst>
        </pc:spChg>
        <pc:spChg chg="mod">
          <ac:chgData name="zhu misaki" userId="385930ed342cf03b" providerId="LiveId" clId="{3402A68F-FE2C-8146-8BDD-A64AFB4C63C5}" dt="2020-09-27T02:20:02.811" v="2418" actId="20577"/>
          <ac:spMkLst>
            <pc:docMk/>
            <pc:sldMk cId="768051105" sldId="338"/>
            <ac:spMk id="73" creationId="{9205319C-8A57-E946-89BE-5C7CF9A769A0}"/>
          </ac:spMkLst>
        </pc:spChg>
        <pc:spChg chg="mod">
          <ac:chgData name="zhu misaki" userId="385930ed342cf03b" providerId="LiveId" clId="{3402A68F-FE2C-8146-8BDD-A64AFB4C63C5}" dt="2020-09-27T02:20:02.811" v="2418" actId="20577"/>
          <ac:spMkLst>
            <pc:docMk/>
            <pc:sldMk cId="768051105" sldId="338"/>
            <ac:spMk id="74" creationId="{363C999A-BD8C-384A-8E10-503CD59C8A95}"/>
          </ac:spMkLst>
        </pc:spChg>
        <pc:spChg chg="mod">
          <ac:chgData name="zhu misaki" userId="385930ed342cf03b" providerId="LiveId" clId="{3402A68F-FE2C-8146-8BDD-A64AFB4C63C5}" dt="2020-09-27T02:20:02.811" v="2418" actId="20577"/>
          <ac:spMkLst>
            <pc:docMk/>
            <pc:sldMk cId="768051105" sldId="338"/>
            <ac:spMk id="75" creationId="{4AE25A6B-FF8B-BE46-AC83-A98A63ACF90E}"/>
          </ac:spMkLst>
        </pc:spChg>
        <pc:spChg chg="mod">
          <ac:chgData name="zhu misaki" userId="385930ed342cf03b" providerId="LiveId" clId="{3402A68F-FE2C-8146-8BDD-A64AFB4C63C5}" dt="2020-09-27T02:20:02.811" v="2418" actId="20577"/>
          <ac:spMkLst>
            <pc:docMk/>
            <pc:sldMk cId="768051105" sldId="338"/>
            <ac:spMk id="76" creationId="{82DA3F5D-E090-5E4D-8B1B-0EE1DB7578E7}"/>
          </ac:spMkLst>
        </pc:spChg>
        <pc:spChg chg="mod">
          <ac:chgData name="zhu misaki" userId="385930ed342cf03b" providerId="LiveId" clId="{3402A68F-FE2C-8146-8BDD-A64AFB4C63C5}" dt="2020-09-27T02:20:02.811" v="2418" actId="20577"/>
          <ac:spMkLst>
            <pc:docMk/>
            <pc:sldMk cId="768051105" sldId="338"/>
            <ac:spMk id="77" creationId="{CF07A97E-9AC6-CB41-985C-2458B22B66D3}"/>
          </ac:spMkLst>
        </pc:spChg>
        <pc:spChg chg="mod">
          <ac:chgData name="zhu misaki" userId="385930ed342cf03b" providerId="LiveId" clId="{3402A68F-FE2C-8146-8BDD-A64AFB4C63C5}" dt="2020-09-27T02:21:26.377" v="2425" actId="165"/>
          <ac:spMkLst>
            <pc:docMk/>
            <pc:sldMk cId="768051105" sldId="338"/>
            <ac:spMk id="84" creationId="{3EBBACD0-0DF8-5040-851E-25E512998476}"/>
          </ac:spMkLst>
        </pc:spChg>
        <pc:spChg chg="mod">
          <ac:chgData name="zhu misaki" userId="385930ed342cf03b" providerId="LiveId" clId="{3402A68F-FE2C-8146-8BDD-A64AFB4C63C5}" dt="2020-09-27T02:21:26.377" v="2425" actId="165"/>
          <ac:spMkLst>
            <pc:docMk/>
            <pc:sldMk cId="768051105" sldId="338"/>
            <ac:spMk id="85" creationId="{85E3527E-39D3-E94C-9047-CC01338EA33B}"/>
          </ac:spMkLst>
        </pc:spChg>
        <pc:spChg chg="mod">
          <ac:chgData name="zhu misaki" userId="385930ed342cf03b" providerId="LiveId" clId="{3402A68F-FE2C-8146-8BDD-A64AFB4C63C5}" dt="2020-09-27T02:21:26.377" v="2425" actId="165"/>
          <ac:spMkLst>
            <pc:docMk/>
            <pc:sldMk cId="768051105" sldId="338"/>
            <ac:spMk id="86" creationId="{86323C1A-56FF-174F-AC7E-09C7B7337026}"/>
          </ac:spMkLst>
        </pc:spChg>
        <pc:spChg chg="mod">
          <ac:chgData name="zhu misaki" userId="385930ed342cf03b" providerId="LiveId" clId="{3402A68F-FE2C-8146-8BDD-A64AFB4C63C5}" dt="2020-09-27T02:21:26.377" v="2425" actId="165"/>
          <ac:spMkLst>
            <pc:docMk/>
            <pc:sldMk cId="768051105" sldId="338"/>
            <ac:spMk id="87" creationId="{AFAE7ACF-426B-3E4E-87FF-D71733807F24}"/>
          </ac:spMkLst>
        </pc:spChg>
        <pc:spChg chg="mod">
          <ac:chgData name="zhu misaki" userId="385930ed342cf03b" providerId="LiveId" clId="{3402A68F-FE2C-8146-8BDD-A64AFB4C63C5}" dt="2020-09-27T02:21:26.377" v="2425" actId="165"/>
          <ac:spMkLst>
            <pc:docMk/>
            <pc:sldMk cId="768051105" sldId="338"/>
            <ac:spMk id="88" creationId="{E6E258D4-5339-054F-94B8-4422691C77C1}"/>
          </ac:spMkLst>
        </pc:spChg>
        <pc:spChg chg="mod">
          <ac:chgData name="zhu misaki" userId="385930ed342cf03b" providerId="LiveId" clId="{3402A68F-FE2C-8146-8BDD-A64AFB4C63C5}" dt="2020-09-27T02:21:26.377" v="2425" actId="165"/>
          <ac:spMkLst>
            <pc:docMk/>
            <pc:sldMk cId="768051105" sldId="338"/>
            <ac:spMk id="89" creationId="{0A12242D-1A0F-4D48-AE4B-7366A912CE91}"/>
          </ac:spMkLst>
        </pc:spChg>
        <pc:spChg chg="mod">
          <ac:chgData name="zhu misaki" userId="385930ed342cf03b" providerId="LiveId" clId="{3402A68F-FE2C-8146-8BDD-A64AFB4C63C5}" dt="2020-09-27T02:21:26.377" v="2425" actId="165"/>
          <ac:spMkLst>
            <pc:docMk/>
            <pc:sldMk cId="768051105" sldId="338"/>
            <ac:spMk id="95" creationId="{7708D8B1-5DA3-8D4D-B0FA-26D3AD2B1EB7}"/>
          </ac:spMkLst>
        </pc:spChg>
        <pc:spChg chg="mod">
          <ac:chgData name="zhu misaki" userId="385930ed342cf03b" providerId="LiveId" clId="{3402A68F-FE2C-8146-8BDD-A64AFB4C63C5}" dt="2020-09-27T02:21:26.377" v="2425" actId="165"/>
          <ac:spMkLst>
            <pc:docMk/>
            <pc:sldMk cId="768051105" sldId="338"/>
            <ac:spMk id="96" creationId="{A7FD51C5-309A-BD4C-83A2-05035476FE52}"/>
          </ac:spMkLst>
        </pc:spChg>
        <pc:spChg chg="mod">
          <ac:chgData name="zhu misaki" userId="385930ed342cf03b" providerId="LiveId" clId="{3402A68F-FE2C-8146-8BDD-A64AFB4C63C5}" dt="2020-09-27T02:21:26.377" v="2425" actId="165"/>
          <ac:spMkLst>
            <pc:docMk/>
            <pc:sldMk cId="768051105" sldId="338"/>
            <ac:spMk id="99" creationId="{BE1F6B39-C4F8-F842-8A25-E808FF8F9E72}"/>
          </ac:spMkLst>
        </pc:spChg>
        <pc:spChg chg="mod">
          <ac:chgData name="zhu misaki" userId="385930ed342cf03b" providerId="LiveId" clId="{3402A68F-FE2C-8146-8BDD-A64AFB4C63C5}" dt="2020-09-27T02:21:26.377" v="2425" actId="165"/>
          <ac:spMkLst>
            <pc:docMk/>
            <pc:sldMk cId="768051105" sldId="338"/>
            <ac:spMk id="100" creationId="{11F7B0F6-16F2-924D-B2DC-52A7F86600F6}"/>
          </ac:spMkLst>
        </pc:spChg>
        <pc:spChg chg="mod">
          <ac:chgData name="zhu misaki" userId="385930ed342cf03b" providerId="LiveId" clId="{3402A68F-FE2C-8146-8BDD-A64AFB4C63C5}" dt="2020-09-27T02:21:26.377" v="2425" actId="165"/>
          <ac:spMkLst>
            <pc:docMk/>
            <pc:sldMk cId="768051105" sldId="338"/>
            <ac:spMk id="101" creationId="{3338638F-A88C-B349-A3CD-0E178E7029E5}"/>
          </ac:spMkLst>
        </pc:spChg>
        <pc:spChg chg="mod">
          <ac:chgData name="zhu misaki" userId="385930ed342cf03b" providerId="LiveId" clId="{3402A68F-FE2C-8146-8BDD-A64AFB4C63C5}" dt="2020-09-27T02:21:26.377" v="2425" actId="165"/>
          <ac:spMkLst>
            <pc:docMk/>
            <pc:sldMk cId="768051105" sldId="338"/>
            <ac:spMk id="102" creationId="{EB723580-70D2-8F42-A9A2-5BDFE5E18365}"/>
          </ac:spMkLst>
        </pc:spChg>
        <pc:spChg chg="mod">
          <ac:chgData name="zhu misaki" userId="385930ed342cf03b" providerId="LiveId" clId="{3402A68F-FE2C-8146-8BDD-A64AFB4C63C5}" dt="2020-09-27T02:21:26.377" v="2425" actId="165"/>
          <ac:spMkLst>
            <pc:docMk/>
            <pc:sldMk cId="768051105" sldId="338"/>
            <ac:spMk id="103" creationId="{48712DEF-20D5-6C45-9282-93EB1E14637D}"/>
          </ac:spMkLst>
        </pc:spChg>
        <pc:spChg chg="add del mod topLvl">
          <ac:chgData name="zhu misaki" userId="385930ed342cf03b" providerId="LiveId" clId="{3402A68F-FE2C-8146-8BDD-A64AFB4C63C5}" dt="2020-09-27T02:21:48.984" v="2426" actId="478"/>
          <ac:spMkLst>
            <pc:docMk/>
            <pc:sldMk cId="768051105" sldId="338"/>
            <ac:spMk id="105" creationId="{575CDC75-5516-7C43-BA3F-3B492EE2B159}"/>
          </ac:spMkLst>
        </pc:spChg>
        <pc:spChg chg="add del mod topLvl">
          <ac:chgData name="zhu misaki" userId="385930ed342cf03b" providerId="LiveId" clId="{3402A68F-FE2C-8146-8BDD-A64AFB4C63C5}" dt="2020-09-27T02:21:48.984" v="2426" actId="478"/>
          <ac:spMkLst>
            <pc:docMk/>
            <pc:sldMk cId="768051105" sldId="338"/>
            <ac:spMk id="106" creationId="{AD5251E5-7B60-6741-92AA-B31689C73BB8}"/>
          </ac:spMkLst>
        </pc:spChg>
        <pc:spChg chg="add del mod topLvl">
          <ac:chgData name="zhu misaki" userId="385930ed342cf03b" providerId="LiveId" clId="{3402A68F-FE2C-8146-8BDD-A64AFB4C63C5}" dt="2020-09-27T02:21:48.984" v="2426" actId="478"/>
          <ac:spMkLst>
            <pc:docMk/>
            <pc:sldMk cId="768051105" sldId="338"/>
            <ac:spMk id="107" creationId="{2D58CA28-383F-664B-A3E0-EB35890BFD10}"/>
          </ac:spMkLst>
        </pc:spChg>
        <pc:spChg chg="add del mod topLvl">
          <ac:chgData name="zhu misaki" userId="385930ed342cf03b" providerId="LiveId" clId="{3402A68F-FE2C-8146-8BDD-A64AFB4C63C5}" dt="2020-09-27T02:21:48.984" v="2426" actId="478"/>
          <ac:spMkLst>
            <pc:docMk/>
            <pc:sldMk cId="768051105" sldId="338"/>
            <ac:spMk id="108" creationId="{6566AF02-57C6-274A-B8F5-B5A9BE5E4808}"/>
          </ac:spMkLst>
        </pc:spChg>
        <pc:spChg chg="add del mod topLvl">
          <ac:chgData name="zhu misaki" userId="385930ed342cf03b" providerId="LiveId" clId="{3402A68F-FE2C-8146-8BDD-A64AFB4C63C5}" dt="2020-09-27T02:21:48.984" v="2426" actId="478"/>
          <ac:spMkLst>
            <pc:docMk/>
            <pc:sldMk cId="768051105" sldId="338"/>
            <ac:spMk id="109" creationId="{E6C08528-F465-7847-9A30-5E85B1D4FB8E}"/>
          </ac:spMkLst>
        </pc:spChg>
        <pc:spChg chg="add del mod">
          <ac:chgData name="zhu misaki" userId="385930ed342cf03b" providerId="LiveId" clId="{3402A68F-FE2C-8146-8BDD-A64AFB4C63C5}" dt="2020-09-27T02:22:16.136" v="2430" actId="767"/>
          <ac:spMkLst>
            <pc:docMk/>
            <pc:sldMk cId="768051105" sldId="338"/>
            <ac:spMk id="132" creationId="{EC6052E4-ED73-4841-B066-833288E05DFE}"/>
          </ac:spMkLst>
        </pc:spChg>
        <pc:spChg chg="add mod">
          <ac:chgData name="zhu misaki" userId="385930ed342cf03b" providerId="LiveId" clId="{3402A68F-FE2C-8146-8BDD-A64AFB4C63C5}" dt="2020-09-27T02:34:51.042" v="2762" actId="164"/>
          <ac:spMkLst>
            <pc:docMk/>
            <pc:sldMk cId="768051105" sldId="338"/>
            <ac:spMk id="133" creationId="{1E99FEBC-302D-1842-92D3-1D68ED5B1C01}"/>
          </ac:spMkLst>
        </pc:spChg>
        <pc:spChg chg="add mod">
          <ac:chgData name="zhu misaki" userId="385930ed342cf03b" providerId="LiveId" clId="{3402A68F-FE2C-8146-8BDD-A64AFB4C63C5}" dt="2020-09-27T02:34:51.042" v="2762" actId="164"/>
          <ac:spMkLst>
            <pc:docMk/>
            <pc:sldMk cId="768051105" sldId="338"/>
            <ac:spMk id="134" creationId="{037E4D6D-29E8-E041-91B8-6CF1AF27AE01}"/>
          </ac:spMkLst>
        </pc:spChg>
        <pc:grpChg chg="add del mod">
          <ac:chgData name="zhu misaki" userId="385930ed342cf03b" providerId="LiveId" clId="{3402A68F-FE2C-8146-8BDD-A64AFB4C63C5}" dt="2020-09-27T02:19:04.542" v="2403" actId="165"/>
          <ac:grpSpMkLst>
            <pc:docMk/>
            <pc:sldMk cId="768051105" sldId="338"/>
            <ac:grpSpMk id="3" creationId="{A664E4F7-0FCB-2F47-A2B6-19148BAD2DCD}"/>
          </ac:grpSpMkLst>
        </pc:grpChg>
        <pc:grpChg chg="del mod topLvl">
          <ac:chgData name="zhu misaki" userId="385930ed342cf03b" providerId="LiveId" clId="{3402A68F-FE2C-8146-8BDD-A64AFB4C63C5}" dt="2020-09-27T02:19:14.529" v="2405" actId="478"/>
          <ac:grpSpMkLst>
            <pc:docMk/>
            <pc:sldMk cId="768051105" sldId="338"/>
            <ac:grpSpMk id="4" creationId="{6A2FA186-E5CF-B340-A0E2-41624CDC3E4A}"/>
          </ac:grpSpMkLst>
        </pc:grpChg>
        <pc:grpChg chg="mod topLvl">
          <ac:chgData name="zhu misaki" userId="385930ed342cf03b" providerId="LiveId" clId="{3402A68F-FE2C-8146-8BDD-A64AFB4C63C5}" dt="2020-09-27T02:22:00.441" v="2427" actId="164"/>
          <ac:grpSpMkLst>
            <pc:docMk/>
            <pc:sldMk cId="768051105" sldId="338"/>
            <ac:grpSpMk id="5" creationId="{C0278B34-8466-E049-BA0D-5B05BBD5E098}"/>
          </ac:grpSpMkLst>
        </pc:grpChg>
        <pc:grpChg chg="del mod topLvl">
          <ac:chgData name="zhu misaki" userId="385930ed342cf03b" providerId="LiveId" clId="{3402A68F-FE2C-8146-8BDD-A64AFB4C63C5}" dt="2020-09-27T02:19:11.062" v="2404" actId="478"/>
          <ac:grpSpMkLst>
            <pc:docMk/>
            <pc:sldMk cId="768051105" sldId="338"/>
            <ac:grpSpMk id="6" creationId="{D1A3C16B-6073-EB42-95FE-A90F533EF317}"/>
          </ac:grpSpMkLst>
        </pc:grpChg>
        <pc:grpChg chg="add mod">
          <ac:chgData name="zhu misaki" userId="385930ed342cf03b" providerId="LiveId" clId="{3402A68F-FE2C-8146-8BDD-A64AFB4C63C5}" dt="2020-09-27T02:22:00.441" v="2427" actId="164"/>
          <ac:grpSpMkLst>
            <pc:docMk/>
            <pc:sldMk cId="768051105" sldId="338"/>
            <ac:grpSpMk id="61" creationId="{275C26FA-9CB6-EB47-A8F5-1DABA0ECB53B}"/>
          </ac:grpSpMkLst>
        </pc:grpChg>
        <pc:grpChg chg="add mod">
          <ac:chgData name="zhu misaki" userId="385930ed342cf03b" providerId="LiveId" clId="{3402A68F-FE2C-8146-8BDD-A64AFB4C63C5}" dt="2020-09-27T02:22:00.441" v="2427" actId="164"/>
          <ac:grpSpMkLst>
            <pc:docMk/>
            <pc:sldMk cId="768051105" sldId="338"/>
            <ac:grpSpMk id="72" creationId="{21AB7AB6-BBD1-DF40-A5C9-2276CEE13FAE}"/>
          </ac:grpSpMkLst>
        </pc:grpChg>
        <pc:grpChg chg="add del mod topLvl">
          <ac:chgData name="zhu misaki" userId="385930ed342cf03b" providerId="LiveId" clId="{3402A68F-FE2C-8146-8BDD-A64AFB4C63C5}" dt="2020-09-27T02:21:48.984" v="2426" actId="478"/>
          <ac:grpSpMkLst>
            <pc:docMk/>
            <pc:sldMk cId="768051105" sldId="338"/>
            <ac:grpSpMk id="83" creationId="{70EC58F4-992B-204F-B56A-3B2F0FD8CB82}"/>
          </ac:grpSpMkLst>
        </pc:grpChg>
        <pc:grpChg chg="add del mod">
          <ac:chgData name="zhu misaki" userId="385930ed342cf03b" providerId="LiveId" clId="{3402A68F-FE2C-8146-8BDD-A64AFB4C63C5}" dt="2020-09-27T02:21:26.377" v="2425" actId="165"/>
          <ac:grpSpMkLst>
            <pc:docMk/>
            <pc:sldMk cId="768051105" sldId="338"/>
            <ac:grpSpMk id="130" creationId="{47C64714-8EDD-A949-A7DB-C782CBD2C8CA}"/>
          </ac:grpSpMkLst>
        </pc:grpChg>
        <pc:grpChg chg="add mod">
          <ac:chgData name="zhu misaki" userId="385930ed342cf03b" providerId="LiveId" clId="{3402A68F-FE2C-8146-8BDD-A64AFB4C63C5}" dt="2020-09-27T02:22:04.418" v="2428" actId="1076"/>
          <ac:grpSpMkLst>
            <pc:docMk/>
            <pc:sldMk cId="768051105" sldId="338"/>
            <ac:grpSpMk id="131" creationId="{D1816168-E8C2-0246-9BD2-915C619D6F5C}"/>
          </ac:grpSpMkLst>
        </pc:grpChg>
        <pc:grpChg chg="add mod">
          <ac:chgData name="zhu misaki" userId="385930ed342cf03b" providerId="LiveId" clId="{3402A68F-FE2C-8146-8BDD-A64AFB4C63C5}" dt="2020-09-27T02:34:51.042" v="2762" actId="164"/>
          <ac:grpSpMkLst>
            <pc:docMk/>
            <pc:sldMk cId="768051105" sldId="338"/>
            <ac:grpSpMk id="135" creationId="{FB7A08C4-506E-AC42-8771-BD202F1FF859}"/>
          </ac:grpSpMkLst>
        </pc:grpChg>
        <pc:cxnChg chg="mod topLvl">
          <ac:chgData name="zhu misaki" userId="385930ed342cf03b" providerId="LiveId" clId="{3402A68F-FE2C-8146-8BDD-A64AFB4C63C5}" dt="2020-09-27T02:22:00.441" v="2427" actId="164"/>
          <ac:cxnSpMkLst>
            <pc:docMk/>
            <pc:sldMk cId="768051105" sldId="338"/>
            <ac:cxnSpMk id="10" creationId="{03050A1F-147D-A147-A44D-B0FC46B2F6C9}"/>
          </ac:cxnSpMkLst>
        </pc:cxnChg>
        <pc:cxnChg chg="mod topLvl">
          <ac:chgData name="zhu misaki" userId="385930ed342cf03b" providerId="LiveId" clId="{3402A68F-FE2C-8146-8BDD-A64AFB4C63C5}" dt="2020-09-27T02:22:00.441" v="2427" actId="164"/>
          <ac:cxnSpMkLst>
            <pc:docMk/>
            <pc:sldMk cId="768051105" sldId="338"/>
            <ac:cxnSpMk id="11" creationId="{D1CADEE3-57E8-0146-A3A7-46B7A98DA8A4}"/>
          </ac:cxnSpMkLst>
        </pc:cxnChg>
        <pc:cxnChg chg="mod topLvl">
          <ac:chgData name="zhu misaki" userId="385930ed342cf03b" providerId="LiveId" clId="{3402A68F-FE2C-8146-8BDD-A64AFB4C63C5}" dt="2020-09-27T02:22:00.441" v="2427" actId="164"/>
          <ac:cxnSpMkLst>
            <pc:docMk/>
            <pc:sldMk cId="768051105" sldId="338"/>
            <ac:cxnSpMk id="12" creationId="{784AACB4-0336-584B-A740-DF69DFBE453D}"/>
          </ac:cxnSpMkLst>
        </pc:cxnChg>
        <pc:cxnChg chg="mod">
          <ac:chgData name="zhu misaki" userId="385930ed342cf03b" providerId="LiveId" clId="{3402A68F-FE2C-8146-8BDD-A64AFB4C63C5}" dt="2020-09-27T02:19:11.062" v="2404" actId="478"/>
          <ac:cxnSpMkLst>
            <pc:docMk/>
            <pc:sldMk cId="768051105" sldId="338"/>
            <ac:cxnSpMk id="19" creationId="{35AF6922-A839-AA4F-A23A-A3F206229C9E}"/>
          </ac:cxnSpMkLst>
        </pc:cxnChg>
        <pc:cxnChg chg="mod">
          <ac:chgData name="zhu misaki" userId="385930ed342cf03b" providerId="LiveId" clId="{3402A68F-FE2C-8146-8BDD-A64AFB4C63C5}" dt="2020-09-27T02:19:11.062" v="2404" actId="478"/>
          <ac:cxnSpMkLst>
            <pc:docMk/>
            <pc:sldMk cId="768051105" sldId="338"/>
            <ac:cxnSpMk id="20" creationId="{AA3B0463-7D4A-8A47-B6EC-0C8410E44C1A}"/>
          </ac:cxnSpMkLst>
        </pc:cxnChg>
        <pc:cxnChg chg="mod">
          <ac:chgData name="zhu misaki" userId="385930ed342cf03b" providerId="LiveId" clId="{3402A68F-FE2C-8146-8BDD-A64AFB4C63C5}" dt="2020-09-27T02:19:11.062" v="2404" actId="478"/>
          <ac:cxnSpMkLst>
            <pc:docMk/>
            <pc:sldMk cId="768051105" sldId="338"/>
            <ac:cxnSpMk id="21" creationId="{7EE133B9-B491-F144-93E2-42232166C618}"/>
          </ac:cxnSpMkLst>
        </pc:cxnChg>
        <pc:cxnChg chg="mod">
          <ac:chgData name="zhu misaki" userId="385930ed342cf03b" providerId="LiveId" clId="{3402A68F-FE2C-8146-8BDD-A64AFB4C63C5}" dt="2020-09-27T02:19:11.062" v="2404" actId="478"/>
          <ac:cxnSpMkLst>
            <pc:docMk/>
            <pc:sldMk cId="768051105" sldId="338"/>
            <ac:cxnSpMk id="22" creationId="{531FF4FA-43AD-1D47-8963-95EAFA2F49B6}"/>
          </ac:cxnSpMkLst>
        </pc:cxnChg>
        <pc:cxnChg chg="mod">
          <ac:chgData name="zhu misaki" userId="385930ed342cf03b" providerId="LiveId" clId="{3402A68F-FE2C-8146-8BDD-A64AFB4C63C5}" dt="2020-09-27T02:19:11.062" v="2404" actId="478"/>
          <ac:cxnSpMkLst>
            <pc:docMk/>
            <pc:sldMk cId="768051105" sldId="338"/>
            <ac:cxnSpMk id="23" creationId="{1EBB7E0F-A92A-A743-A4D8-6C11BB703FD9}"/>
          </ac:cxnSpMkLst>
        </pc:cxnChg>
        <pc:cxnChg chg="mod">
          <ac:chgData name="zhu misaki" userId="385930ed342cf03b" providerId="LiveId" clId="{3402A68F-FE2C-8146-8BDD-A64AFB4C63C5}" dt="2020-09-27T02:19:11.062" v="2404" actId="478"/>
          <ac:cxnSpMkLst>
            <pc:docMk/>
            <pc:sldMk cId="768051105" sldId="338"/>
            <ac:cxnSpMk id="26" creationId="{2247D834-C84F-CF4B-A32A-3B5A5886F27F}"/>
          </ac:cxnSpMkLst>
        </pc:cxnChg>
        <pc:cxnChg chg="mod">
          <ac:chgData name="zhu misaki" userId="385930ed342cf03b" providerId="LiveId" clId="{3402A68F-FE2C-8146-8BDD-A64AFB4C63C5}" dt="2020-09-27T02:19:11.062" v="2404" actId="478"/>
          <ac:cxnSpMkLst>
            <pc:docMk/>
            <pc:sldMk cId="768051105" sldId="338"/>
            <ac:cxnSpMk id="27" creationId="{18461219-89C6-6A47-A8FA-65A3F1DD3E27}"/>
          </ac:cxnSpMkLst>
        </pc:cxnChg>
        <pc:cxnChg chg="mod">
          <ac:chgData name="zhu misaki" userId="385930ed342cf03b" providerId="LiveId" clId="{3402A68F-FE2C-8146-8BDD-A64AFB4C63C5}" dt="2020-09-27T02:19:04.542" v="2403" actId="165"/>
          <ac:cxnSpMkLst>
            <pc:docMk/>
            <pc:sldMk cId="768051105" sldId="338"/>
            <ac:cxnSpMk id="38" creationId="{041C514E-B1DF-6A45-908B-2666FC69D408}"/>
          </ac:cxnSpMkLst>
        </pc:cxnChg>
        <pc:cxnChg chg="mod">
          <ac:chgData name="zhu misaki" userId="385930ed342cf03b" providerId="LiveId" clId="{3402A68F-FE2C-8146-8BDD-A64AFB4C63C5}" dt="2020-09-27T02:19:04.542" v="2403" actId="165"/>
          <ac:cxnSpMkLst>
            <pc:docMk/>
            <pc:sldMk cId="768051105" sldId="338"/>
            <ac:cxnSpMk id="39" creationId="{0EA37F52-617D-654B-9DB7-BDED1847EBB5}"/>
          </ac:cxnSpMkLst>
        </pc:cxnChg>
        <pc:cxnChg chg="mod">
          <ac:chgData name="zhu misaki" userId="385930ed342cf03b" providerId="LiveId" clId="{3402A68F-FE2C-8146-8BDD-A64AFB4C63C5}" dt="2020-09-27T02:19:04.542" v="2403" actId="165"/>
          <ac:cxnSpMkLst>
            <pc:docMk/>
            <pc:sldMk cId="768051105" sldId="338"/>
            <ac:cxnSpMk id="40" creationId="{36B8DA8E-8D05-5A4C-9CE6-43010F3EF7CB}"/>
          </ac:cxnSpMkLst>
        </pc:cxnChg>
        <pc:cxnChg chg="mod">
          <ac:chgData name="zhu misaki" userId="385930ed342cf03b" providerId="LiveId" clId="{3402A68F-FE2C-8146-8BDD-A64AFB4C63C5}" dt="2020-09-27T02:19:14.529" v="2405" actId="478"/>
          <ac:cxnSpMkLst>
            <pc:docMk/>
            <pc:sldMk cId="768051105" sldId="338"/>
            <ac:cxnSpMk id="47" creationId="{15998E13-DD36-1740-8BBD-7C94210F8E04}"/>
          </ac:cxnSpMkLst>
        </pc:cxnChg>
        <pc:cxnChg chg="mod">
          <ac:chgData name="zhu misaki" userId="385930ed342cf03b" providerId="LiveId" clId="{3402A68F-FE2C-8146-8BDD-A64AFB4C63C5}" dt="2020-09-27T02:19:14.529" v="2405" actId="478"/>
          <ac:cxnSpMkLst>
            <pc:docMk/>
            <pc:sldMk cId="768051105" sldId="338"/>
            <ac:cxnSpMk id="48" creationId="{C972D077-E72C-6641-8308-16D7848D5EBD}"/>
          </ac:cxnSpMkLst>
        </pc:cxnChg>
        <pc:cxnChg chg="mod">
          <ac:chgData name="zhu misaki" userId="385930ed342cf03b" providerId="LiveId" clId="{3402A68F-FE2C-8146-8BDD-A64AFB4C63C5}" dt="2020-09-27T02:19:14.529" v="2405" actId="478"/>
          <ac:cxnSpMkLst>
            <pc:docMk/>
            <pc:sldMk cId="768051105" sldId="338"/>
            <ac:cxnSpMk id="49" creationId="{90257DD0-3A15-8243-A511-C53F00D3A659}"/>
          </ac:cxnSpMkLst>
        </pc:cxnChg>
        <pc:cxnChg chg="mod">
          <ac:chgData name="zhu misaki" userId="385930ed342cf03b" providerId="LiveId" clId="{3402A68F-FE2C-8146-8BDD-A64AFB4C63C5}" dt="2020-09-27T02:19:14.529" v="2405" actId="478"/>
          <ac:cxnSpMkLst>
            <pc:docMk/>
            <pc:sldMk cId="768051105" sldId="338"/>
            <ac:cxnSpMk id="50" creationId="{7617A823-11C9-B141-AA48-3FE30F88227E}"/>
          </ac:cxnSpMkLst>
        </pc:cxnChg>
        <pc:cxnChg chg="mod">
          <ac:chgData name="zhu misaki" userId="385930ed342cf03b" providerId="LiveId" clId="{3402A68F-FE2C-8146-8BDD-A64AFB4C63C5}" dt="2020-09-27T02:19:14.529" v="2405" actId="478"/>
          <ac:cxnSpMkLst>
            <pc:docMk/>
            <pc:sldMk cId="768051105" sldId="338"/>
            <ac:cxnSpMk id="51" creationId="{6CFA48F3-F4E1-2A48-8E61-8770214EA949}"/>
          </ac:cxnSpMkLst>
        </pc:cxnChg>
        <pc:cxnChg chg="mod">
          <ac:chgData name="zhu misaki" userId="385930ed342cf03b" providerId="LiveId" clId="{3402A68F-FE2C-8146-8BDD-A64AFB4C63C5}" dt="2020-09-27T02:19:14.529" v="2405" actId="478"/>
          <ac:cxnSpMkLst>
            <pc:docMk/>
            <pc:sldMk cId="768051105" sldId="338"/>
            <ac:cxnSpMk id="54" creationId="{CD1630BD-E00D-B042-AA33-C4EF7B8AF006}"/>
          </ac:cxnSpMkLst>
        </pc:cxnChg>
        <pc:cxnChg chg="mod">
          <ac:chgData name="zhu misaki" userId="385930ed342cf03b" providerId="LiveId" clId="{3402A68F-FE2C-8146-8BDD-A64AFB4C63C5}" dt="2020-09-27T02:19:14.529" v="2405" actId="478"/>
          <ac:cxnSpMkLst>
            <pc:docMk/>
            <pc:sldMk cId="768051105" sldId="338"/>
            <ac:cxnSpMk id="55" creationId="{9F1213BF-AB3F-C743-897D-61E0BCE55612}"/>
          </ac:cxnSpMkLst>
        </pc:cxnChg>
        <pc:cxnChg chg="mod">
          <ac:chgData name="zhu misaki" userId="385930ed342cf03b" providerId="LiveId" clId="{3402A68F-FE2C-8146-8BDD-A64AFB4C63C5}" dt="2020-09-27T02:19:26.640" v="2407"/>
          <ac:cxnSpMkLst>
            <pc:docMk/>
            <pc:sldMk cId="768051105" sldId="338"/>
            <ac:cxnSpMk id="67" creationId="{A9D40D57-C849-D241-B03B-6F2CD4E12310}"/>
          </ac:cxnSpMkLst>
        </pc:cxnChg>
        <pc:cxnChg chg="mod">
          <ac:chgData name="zhu misaki" userId="385930ed342cf03b" providerId="LiveId" clId="{3402A68F-FE2C-8146-8BDD-A64AFB4C63C5}" dt="2020-09-27T02:19:26.640" v="2407"/>
          <ac:cxnSpMkLst>
            <pc:docMk/>
            <pc:sldMk cId="768051105" sldId="338"/>
            <ac:cxnSpMk id="68" creationId="{11DA32A8-9141-0740-9BBB-FF81B9BBCBC4}"/>
          </ac:cxnSpMkLst>
        </pc:cxnChg>
        <pc:cxnChg chg="mod">
          <ac:chgData name="zhu misaki" userId="385930ed342cf03b" providerId="LiveId" clId="{3402A68F-FE2C-8146-8BDD-A64AFB4C63C5}" dt="2020-09-27T02:19:26.640" v="2407"/>
          <ac:cxnSpMkLst>
            <pc:docMk/>
            <pc:sldMk cId="768051105" sldId="338"/>
            <ac:cxnSpMk id="69" creationId="{068E42D8-8AAA-FD40-A9AE-71E8BB71F228}"/>
          </ac:cxnSpMkLst>
        </pc:cxnChg>
        <pc:cxnChg chg="mod">
          <ac:chgData name="zhu misaki" userId="385930ed342cf03b" providerId="LiveId" clId="{3402A68F-FE2C-8146-8BDD-A64AFB4C63C5}" dt="2020-09-27T02:19:26.640" v="2407"/>
          <ac:cxnSpMkLst>
            <pc:docMk/>
            <pc:sldMk cId="768051105" sldId="338"/>
            <ac:cxnSpMk id="70" creationId="{3135CC26-CFAD-6B4D-A81C-48DC3BAA2A4D}"/>
          </ac:cxnSpMkLst>
        </pc:cxnChg>
        <pc:cxnChg chg="mod">
          <ac:chgData name="zhu misaki" userId="385930ed342cf03b" providerId="LiveId" clId="{3402A68F-FE2C-8146-8BDD-A64AFB4C63C5}" dt="2020-09-27T02:19:26.640" v="2407"/>
          <ac:cxnSpMkLst>
            <pc:docMk/>
            <pc:sldMk cId="768051105" sldId="338"/>
            <ac:cxnSpMk id="71" creationId="{2DAE1B36-28A0-EE4E-9E57-531D10BBDF15}"/>
          </ac:cxnSpMkLst>
        </pc:cxnChg>
        <pc:cxnChg chg="mod">
          <ac:chgData name="zhu misaki" userId="385930ed342cf03b" providerId="LiveId" clId="{3402A68F-FE2C-8146-8BDD-A64AFB4C63C5}" dt="2020-09-27T02:20:02.811" v="2418" actId="20577"/>
          <ac:cxnSpMkLst>
            <pc:docMk/>
            <pc:sldMk cId="768051105" sldId="338"/>
            <ac:cxnSpMk id="78" creationId="{5FB42124-B73B-E341-817E-E79E1EA48A8F}"/>
          </ac:cxnSpMkLst>
        </pc:cxnChg>
        <pc:cxnChg chg="mod">
          <ac:chgData name="zhu misaki" userId="385930ed342cf03b" providerId="LiveId" clId="{3402A68F-FE2C-8146-8BDD-A64AFB4C63C5}" dt="2020-09-27T02:20:02.811" v="2418" actId="20577"/>
          <ac:cxnSpMkLst>
            <pc:docMk/>
            <pc:sldMk cId="768051105" sldId="338"/>
            <ac:cxnSpMk id="79" creationId="{E01B9628-BD3C-394F-9655-62ECF3D03307}"/>
          </ac:cxnSpMkLst>
        </pc:cxnChg>
        <pc:cxnChg chg="mod">
          <ac:chgData name="zhu misaki" userId="385930ed342cf03b" providerId="LiveId" clId="{3402A68F-FE2C-8146-8BDD-A64AFB4C63C5}" dt="2020-09-27T02:20:02.811" v="2418" actId="20577"/>
          <ac:cxnSpMkLst>
            <pc:docMk/>
            <pc:sldMk cId="768051105" sldId="338"/>
            <ac:cxnSpMk id="80" creationId="{62777C36-4045-FA4C-89A6-E79FAD7B0EE8}"/>
          </ac:cxnSpMkLst>
        </pc:cxnChg>
        <pc:cxnChg chg="mod">
          <ac:chgData name="zhu misaki" userId="385930ed342cf03b" providerId="LiveId" clId="{3402A68F-FE2C-8146-8BDD-A64AFB4C63C5}" dt="2020-09-27T02:20:02.811" v="2418" actId="20577"/>
          <ac:cxnSpMkLst>
            <pc:docMk/>
            <pc:sldMk cId="768051105" sldId="338"/>
            <ac:cxnSpMk id="81" creationId="{6C1DF91D-A025-5247-BFEF-D657FE59E7EC}"/>
          </ac:cxnSpMkLst>
        </pc:cxnChg>
        <pc:cxnChg chg="mod">
          <ac:chgData name="zhu misaki" userId="385930ed342cf03b" providerId="LiveId" clId="{3402A68F-FE2C-8146-8BDD-A64AFB4C63C5}" dt="2020-09-27T02:20:02.811" v="2418" actId="20577"/>
          <ac:cxnSpMkLst>
            <pc:docMk/>
            <pc:sldMk cId="768051105" sldId="338"/>
            <ac:cxnSpMk id="82" creationId="{82B37AEF-0F68-EF4E-8C9E-687E42F0F05C}"/>
          </ac:cxnSpMkLst>
        </pc:cxnChg>
        <pc:cxnChg chg="mod">
          <ac:chgData name="zhu misaki" userId="385930ed342cf03b" providerId="LiveId" clId="{3402A68F-FE2C-8146-8BDD-A64AFB4C63C5}" dt="2020-09-27T02:21:48.984" v="2426" actId="478"/>
          <ac:cxnSpMkLst>
            <pc:docMk/>
            <pc:sldMk cId="768051105" sldId="338"/>
            <ac:cxnSpMk id="90" creationId="{A6E2024E-0A87-804C-9D1C-DB6A5C13DB0D}"/>
          </ac:cxnSpMkLst>
        </pc:cxnChg>
        <pc:cxnChg chg="mod">
          <ac:chgData name="zhu misaki" userId="385930ed342cf03b" providerId="LiveId" clId="{3402A68F-FE2C-8146-8BDD-A64AFB4C63C5}" dt="2020-09-27T02:21:48.984" v="2426" actId="478"/>
          <ac:cxnSpMkLst>
            <pc:docMk/>
            <pc:sldMk cId="768051105" sldId="338"/>
            <ac:cxnSpMk id="91" creationId="{D5ADFB70-C731-3240-9D1C-7FAFE1745EC5}"/>
          </ac:cxnSpMkLst>
        </pc:cxnChg>
        <pc:cxnChg chg="mod">
          <ac:chgData name="zhu misaki" userId="385930ed342cf03b" providerId="LiveId" clId="{3402A68F-FE2C-8146-8BDD-A64AFB4C63C5}" dt="2020-09-27T02:21:48.984" v="2426" actId="478"/>
          <ac:cxnSpMkLst>
            <pc:docMk/>
            <pc:sldMk cId="768051105" sldId="338"/>
            <ac:cxnSpMk id="92" creationId="{3A12C081-0CF4-2D44-AE0E-27298DD75068}"/>
          </ac:cxnSpMkLst>
        </pc:cxnChg>
        <pc:cxnChg chg="mod">
          <ac:chgData name="zhu misaki" userId="385930ed342cf03b" providerId="LiveId" clId="{3402A68F-FE2C-8146-8BDD-A64AFB4C63C5}" dt="2020-09-27T02:21:48.984" v="2426" actId="478"/>
          <ac:cxnSpMkLst>
            <pc:docMk/>
            <pc:sldMk cId="768051105" sldId="338"/>
            <ac:cxnSpMk id="93" creationId="{74DD82E3-6DE3-B74E-AC10-B32299ECA69B}"/>
          </ac:cxnSpMkLst>
        </pc:cxnChg>
        <pc:cxnChg chg="mod">
          <ac:chgData name="zhu misaki" userId="385930ed342cf03b" providerId="LiveId" clId="{3402A68F-FE2C-8146-8BDD-A64AFB4C63C5}" dt="2020-09-27T02:21:48.984" v="2426" actId="478"/>
          <ac:cxnSpMkLst>
            <pc:docMk/>
            <pc:sldMk cId="768051105" sldId="338"/>
            <ac:cxnSpMk id="94" creationId="{A5A16F3D-9DED-F348-90E7-4B8E93D143B0}"/>
          </ac:cxnSpMkLst>
        </pc:cxnChg>
        <pc:cxnChg chg="mod">
          <ac:chgData name="zhu misaki" userId="385930ed342cf03b" providerId="LiveId" clId="{3402A68F-FE2C-8146-8BDD-A64AFB4C63C5}" dt="2020-09-27T02:21:48.984" v="2426" actId="478"/>
          <ac:cxnSpMkLst>
            <pc:docMk/>
            <pc:sldMk cId="768051105" sldId="338"/>
            <ac:cxnSpMk id="97" creationId="{6C2B324B-AC56-0B4F-9C10-67E913A2EB12}"/>
          </ac:cxnSpMkLst>
        </pc:cxnChg>
        <pc:cxnChg chg="mod">
          <ac:chgData name="zhu misaki" userId="385930ed342cf03b" providerId="LiveId" clId="{3402A68F-FE2C-8146-8BDD-A64AFB4C63C5}" dt="2020-09-27T02:21:48.984" v="2426" actId="478"/>
          <ac:cxnSpMkLst>
            <pc:docMk/>
            <pc:sldMk cId="768051105" sldId="338"/>
            <ac:cxnSpMk id="98" creationId="{C6A09185-F36E-294B-B048-C89C72E344A1}"/>
          </ac:cxnSpMkLst>
        </pc:cxnChg>
        <pc:cxnChg chg="add del mod topLvl">
          <ac:chgData name="zhu misaki" userId="385930ed342cf03b" providerId="LiveId" clId="{3402A68F-FE2C-8146-8BDD-A64AFB4C63C5}" dt="2020-09-27T02:21:48.984" v="2426" actId="478"/>
          <ac:cxnSpMkLst>
            <pc:docMk/>
            <pc:sldMk cId="768051105" sldId="338"/>
            <ac:cxnSpMk id="104" creationId="{B51E2418-5C14-AE42-8674-1566ED25B8EF}"/>
          </ac:cxnSpMkLst>
        </pc:cxnChg>
        <pc:cxnChg chg="add del mod topLvl">
          <ac:chgData name="zhu misaki" userId="385930ed342cf03b" providerId="LiveId" clId="{3402A68F-FE2C-8146-8BDD-A64AFB4C63C5}" dt="2020-09-27T02:21:48.984" v="2426" actId="478"/>
          <ac:cxnSpMkLst>
            <pc:docMk/>
            <pc:sldMk cId="768051105" sldId="338"/>
            <ac:cxnSpMk id="110" creationId="{9F62A886-D056-A943-820A-B101B4F1D76F}"/>
          </ac:cxnSpMkLst>
        </pc:cxnChg>
        <pc:cxnChg chg="add del mod topLvl">
          <ac:chgData name="zhu misaki" userId="385930ed342cf03b" providerId="LiveId" clId="{3402A68F-FE2C-8146-8BDD-A64AFB4C63C5}" dt="2020-09-27T02:21:48.984" v="2426" actId="478"/>
          <ac:cxnSpMkLst>
            <pc:docMk/>
            <pc:sldMk cId="768051105" sldId="338"/>
            <ac:cxnSpMk id="111" creationId="{D47557DA-0A3A-3A4A-AF66-9B6486B65C3F}"/>
          </ac:cxnSpMkLst>
        </pc:cxnChg>
        <pc:cxnChg chg="add del mod topLvl">
          <ac:chgData name="zhu misaki" userId="385930ed342cf03b" providerId="LiveId" clId="{3402A68F-FE2C-8146-8BDD-A64AFB4C63C5}" dt="2020-09-27T02:21:48.984" v="2426" actId="478"/>
          <ac:cxnSpMkLst>
            <pc:docMk/>
            <pc:sldMk cId="768051105" sldId="338"/>
            <ac:cxnSpMk id="112" creationId="{157E5624-304A-064F-846B-CD73D20911B5}"/>
          </ac:cxnSpMkLst>
        </pc:cxnChg>
        <pc:cxnChg chg="add del mod topLvl">
          <ac:chgData name="zhu misaki" userId="385930ed342cf03b" providerId="LiveId" clId="{3402A68F-FE2C-8146-8BDD-A64AFB4C63C5}" dt="2020-09-27T02:21:48.984" v="2426" actId="478"/>
          <ac:cxnSpMkLst>
            <pc:docMk/>
            <pc:sldMk cId="768051105" sldId="338"/>
            <ac:cxnSpMk id="113" creationId="{3B9F83C8-6676-DE4C-99D1-430A91E6FEA5}"/>
          </ac:cxnSpMkLst>
        </pc:cxnChg>
        <pc:cxnChg chg="add del mod topLvl">
          <ac:chgData name="zhu misaki" userId="385930ed342cf03b" providerId="LiveId" clId="{3402A68F-FE2C-8146-8BDD-A64AFB4C63C5}" dt="2020-09-27T02:21:48.984" v="2426" actId="478"/>
          <ac:cxnSpMkLst>
            <pc:docMk/>
            <pc:sldMk cId="768051105" sldId="338"/>
            <ac:cxnSpMk id="114" creationId="{52A4C754-E9CA-1547-A000-7E8F62BC8A71}"/>
          </ac:cxnSpMkLst>
        </pc:cxnChg>
        <pc:cxnChg chg="add del mod topLvl">
          <ac:chgData name="zhu misaki" userId="385930ed342cf03b" providerId="LiveId" clId="{3402A68F-FE2C-8146-8BDD-A64AFB4C63C5}" dt="2020-09-27T02:21:48.984" v="2426" actId="478"/>
          <ac:cxnSpMkLst>
            <pc:docMk/>
            <pc:sldMk cId="768051105" sldId="338"/>
            <ac:cxnSpMk id="115" creationId="{D9303437-5CC1-7C4C-9CC1-090FB6E33FFD}"/>
          </ac:cxnSpMkLst>
        </pc:cxnChg>
        <pc:cxnChg chg="add del mod topLvl">
          <ac:chgData name="zhu misaki" userId="385930ed342cf03b" providerId="LiveId" clId="{3402A68F-FE2C-8146-8BDD-A64AFB4C63C5}" dt="2020-09-27T02:21:48.984" v="2426" actId="478"/>
          <ac:cxnSpMkLst>
            <pc:docMk/>
            <pc:sldMk cId="768051105" sldId="338"/>
            <ac:cxnSpMk id="116" creationId="{52771A03-0D1E-C442-AC67-EC449393F84D}"/>
          </ac:cxnSpMkLst>
        </pc:cxnChg>
        <pc:cxnChg chg="add del mod topLvl">
          <ac:chgData name="zhu misaki" userId="385930ed342cf03b" providerId="LiveId" clId="{3402A68F-FE2C-8146-8BDD-A64AFB4C63C5}" dt="2020-09-27T02:21:48.984" v="2426" actId="478"/>
          <ac:cxnSpMkLst>
            <pc:docMk/>
            <pc:sldMk cId="768051105" sldId="338"/>
            <ac:cxnSpMk id="117" creationId="{70624428-9182-9146-9025-4762FCB221E0}"/>
          </ac:cxnSpMkLst>
        </pc:cxnChg>
        <pc:cxnChg chg="add del mod topLvl">
          <ac:chgData name="zhu misaki" userId="385930ed342cf03b" providerId="LiveId" clId="{3402A68F-FE2C-8146-8BDD-A64AFB4C63C5}" dt="2020-09-27T02:21:48.984" v="2426" actId="478"/>
          <ac:cxnSpMkLst>
            <pc:docMk/>
            <pc:sldMk cId="768051105" sldId="338"/>
            <ac:cxnSpMk id="118" creationId="{A21742ED-6690-944F-9067-E2186B63B4D1}"/>
          </ac:cxnSpMkLst>
        </pc:cxnChg>
        <pc:cxnChg chg="add del mod topLvl">
          <ac:chgData name="zhu misaki" userId="385930ed342cf03b" providerId="LiveId" clId="{3402A68F-FE2C-8146-8BDD-A64AFB4C63C5}" dt="2020-09-27T02:21:48.984" v="2426" actId="478"/>
          <ac:cxnSpMkLst>
            <pc:docMk/>
            <pc:sldMk cId="768051105" sldId="338"/>
            <ac:cxnSpMk id="119" creationId="{31639446-5B3E-8149-8803-523453991C55}"/>
          </ac:cxnSpMkLst>
        </pc:cxnChg>
        <pc:cxnChg chg="add del mod topLvl">
          <ac:chgData name="zhu misaki" userId="385930ed342cf03b" providerId="LiveId" clId="{3402A68F-FE2C-8146-8BDD-A64AFB4C63C5}" dt="2020-09-27T02:21:48.984" v="2426" actId="478"/>
          <ac:cxnSpMkLst>
            <pc:docMk/>
            <pc:sldMk cId="768051105" sldId="338"/>
            <ac:cxnSpMk id="120" creationId="{D67D602F-E222-6943-9453-2C932E34CEF7}"/>
          </ac:cxnSpMkLst>
        </pc:cxnChg>
        <pc:cxnChg chg="add del mod topLvl">
          <ac:chgData name="zhu misaki" userId="385930ed342cf03b" providerId="LiveId" clId="{3402A68F-FE2C-8146-8BDD-A64AFB4C63C5}" dt="2020-09-27T02:21:48.984" v="2426" actId="478"/>
          <ac:cxnSpMkLst>
            <pc:docMk/>
            <pc:sldMk cId="768051105" sldId="338"/>
            <ac:cxnSpMk id="121" creationId="{122CA3EC-029A-F24F-BEAC-03A48B8E2749}"/>
          </ac:cxnSpMkLst>
        </pc:cxnChg>
        <pc:cxnChg chg="add del mod topLvl">
          <ac:chgData name="zhu misaki" userId="385930ed342cf03b" providerId="LiveId" clId="{3402A68F-FE2C-8146-8BDD-A64AFB4C63C5}" dt="2020-09-27T02:21:48.984" v="2426" actId="478"/>
          <ac:cxnSpMkLst>
            <pc:docMk/>
            <pc:sldMk cId="768051105" sldId="338"/>
            <ac:cxnSpMk id="122" creationId="{C42428E3-E44F-2748-87A5-11157944F118}"/>
          </ac:cxnSpMkLst>
        </pc:cxnChg>
        <pc:cxnChg chg="add del mod topLvl">
          <ac:chgData name="zhu misaki" userId="385930ed342cf03b" providerId="LiveId" clId="{3402A68F-FE2C-8146-8BDD-A64AFB4C63C5}" dt="2020-09-27T02:21:48.984" v="2426" actId="478"/>
          <ac:cxnSpMkLst>
            <pc:docMk/>
            <pc:sldMk cId="768051105" sldId="338"/>
            <ac:cxnSpMk id="123" creationId="{C9540CDF-DC85-9441-A2B8-D75CABD630C9}"/>
          </ac:cxnSpMkLst>
        </pc:cxnChg>
        <pc:cxnChg chg="add del mod topLvl">
          <ac:chgData name="zhu misaki" userId="385930ed342cf03b" providerId="LiveId" clId="{3402A68F-FE2C-8146-8BDD-A64AFB4C63C5}" dt="2020-09-27T02:21:48.984" v="2426" actId="478"/>
          <ac:cxnSpMkLst>
            <pc:docMk/>
            <pc:sldMk cId="768051105" sldId="338"/>
            <ac:cxnSpMk id="124" creationId="{798A5280-693A-A746-981E-0638582DE60F}"/>
          </ac:cxnSpMkLst>
        </pc:cxnChg>
        <pc:cxnChg chg="add del mod topLvl">
          <ac:chgData name="zhu misaki" userId="385930ed342cf03b" providerId="LiveId" clId="{3402A68F-FE2C-8146-8BDD-A64AFB4C63C5}" dt="2020-09-27T02:21:48.984" v="2426" actId="478"/>
          <ac:cxnSpMkLst>
            <pc:docMk/>
            <pc:sldMk cId="768051105" sldId="338"/>
            <ac:cxnSpMk id="125" creationId="{40D72C73-5263-9E49-9055-3FE1BBFB36E7}"/>
          </ac:cxnSpMkLst>
        </pc:cxnChg>
        <pc:cxnChg chg="add del mod topLvl">
          <ac:chgData name="zhu misaki" userId="385930ed342cf03b" providerId="LiveId" clId="{3402A68F-FE2C-8146-8BDD-A64AFB4C63C5}" dt="2020-09-27T02:21:48.984" v="2426" actId="478"/>
          <ac:cxnSpMkLst>
            <pc:docMk/>
            <pc:sldMk cId="768051105" sldId="338"/>
            <ac:cxnSpMk id="126" creationId="{BB6F4A62-9BCB-5843-B59B-56FF08C6E6D8}"/>
          </ac:cxnSpMkLst>
        </pc:cxnChg>
        <pc:cxnChg chg="add del mod topLvl">
          <ac:chgData name="zhu misaki" userId="385930ed342cf03b" providerId="LiveId" clId="{3402A68F-FE2C-8146-8BDD-A64AFB4C63C5}" dt="2020-09-27T02:21:48.984" v="2426" actId="478"/>
          <ac:cxnSpMkLst>
            <pc:docMk/>
            <pc:sldMk cId="768051105" sldId="338"/>
            <ac:cxnSpMk id="127" creationId="{ECC5595B-B907-B049-9BC5-6E3EA20BDF09}"/>
          </ac:cxnSpMkLst>
        </pc:cxnChg>
        <pc:cxnChg chg="add del mod topLvl">
          <ac:chgData name="zhu misaki" userId="385930ed342cf03b" providerId="LiveId" clId="{3402A68F-FE2C-8146-8BDD-A64AFB4C63C5}" dt="2020-09-27T02:21:48.984" v="2426" actId="478"/>
          <ac:cxnSpMkLst>
            <pc:docMk/>
            <pc:sldMk cId="768051105" sldId="338"/>
            <ac:cxnSpMk id="128" creationId="{3664A231-FAE4-F540-9D91-F370B0820CEA}"/>
          </ac:cxnSpMkLst>
        </pc:cxnChg>
        <pc:cxnChg chg="add del mod topLvl">
          <ac:chgData name="zhu misaki" userId="385930ed342cf03b" providerId="LiveId" clId="{3402A68F-FE2C-8146-8BDD-A64AFB4C63C5}" dt="2020-09-27T02:21:48.984" v="2426" actId="478"/>
          <ac:cxnSpMkLst>
            <pc:docMk/>
            <pc:sldMk cId="768051105" sldId="338"/>
            <ac:cxnSpMk id="129" creationId="{CB557A7E-823B-8A46-997B-26D327E303C1}"/>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EC2104-6157-4039-A87F-0961B8001884}" type="doc">
      <dgm:prSet loTypeId="urn:microsoft.com/office/officeart/2005/8/layout/process3" loCatId="process" qsTypeId="urn:microsoft.com/office/officeart/2005/8/quickstyle/simple1" qsCatId="simple" csTypeId="urn:microsoft.com/office/officeart/2005/8/colors/accent1_1" csCatId="accent1" phldr="1"/>
      <dgm:spPr/>
      <dgm:t>
        <a:bodyPr/>
        <a:lstStyle/>
        <a:p>
          <a:endParaRPr lang="zh-CN" altLang="en-US"/>
        </a:p>
      </dgm:t>
    </dgm:pt>
    <dgm:pt modelId="{6F863189-9658-4ED4-A8A6-ADED38CC465F}">
      <dgm:prSet phldrT="[文本]" custT="1"/>
      <dgm:spPr/>
      <dgm:t>
        <a:bodyPr/>
        <a:lstStyle/>
        <a:p>
          <a:r>
            <a:rPr lang="zh-CN" altLang="en-US" sz="1200" dirty="0">
              <a:latin typeface="微软雅黑" panose="020B0503020204020204" pitchFamily="34" charset="-122"/>
              <a:ea typeface="微软雅黑" panose="020B0503020204020204" pitchFamily="34" charset="-122"/>
            </a:rPr>
            <a:t>零速修正</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卡尔曼滤波</a:t>
          </a:r>
        </a:p>
      </dgm:t>
    </dgm:pt>
    <dgm:pt modelId="{65F002BD-C30E-414A-9115-D0FAB58D3EDC}" type="parTrans" cxnId="{6E612696-7A17-4446-968C-18D615F2AA05}">
      <dgm:prSet/>
      <dgm:spPr/>
      <dgm:t>
        <a:bodyPr/>
        <a:lstStyle/>
        <a:p>
          <a:endParaRPr lang="zh-CN" altLang="en-US" sz="1400"/>
        </a:p>
      </dgm:t>
    </dgm:pt>
    <dgm:pt modelId="{615C32E0-BEEE-4B06-A879-69E7AC2DBC5E}" type="sibTrans" cxnId="{6E612696-7A17-4446-968C-18D615F2AA05}">
      <dgm:prSet/>
      <dgm:spPr/>
      <dgm:t>
        <a:bodyPr/>
        <a:lstStyle/>
        <a:p>
          <a:endParaRPr lang="zh-CN" altLang="en-US" sz="1400"/>
        </a:p>
      </dgm:t>
    </dgm:pt>
    <dgm:pt modelId="{D6237179-FCC7-4AC2-9597-1B6533DAF187}">
      <dgm:prSet phldrT="[文本]" custT="1"/>
      <dgm:spPr/>
      <dgm:t>
        <a:bodyPr/>
        <a:lstStyle/>
        <a:p>
          <a:r>
            <a:rPr lang="en-US" altLang="en-US" sz="1400" dirty="0">
              <a:latin typeface="微软雅黑" panose="020B0503020204020204" pitchFamily="34" charset="-122"/>
              <a:ea typeface="微软雅黑" panose="020B0503020204020204" pitchFamily="34" charset="-122"/>
            </a:rPr>
            <a:t>2005 </a:t>
          </a:r>
          <a:r>
            <a:rPr lang="zh-CN" altLang="en-US" sz="1400" dirty="0">
              <a:latin typeface="微软雅黑" panose="020B0503020204020204" pitchFamily="34" charset="-122"/>
              <a:ea typeface="微软雅黑" panose="020B0503020204020204" pitchFamily="34" charset="-122"/>
            </a:rPr>
            <a:t>年，</a:t>
          </a:r>
          <a:r>
            <a:rPr lang="en-US" sz="1400" dirty="0" err="1"/>
            <a:t>Foxlin</a:t>
          </a:r>
          <a:r>
            <a:rPr lang="en-US" sz="1400" dirty="0"/>
            <a:t>[1]</a:t>
          </a:r>
          <a:r>
            <a:rPr lang="zh-CN" altLang="en-US" sz="1400" dirty="0">
              <a:latin typeface="微软雅黑" panose="020B0503020204020204" pitchFamily="34" charset="-122"/>
              <a:ea typeface="微软雅黑" panose="020B0503020204020204" pitchFamily="34" charset="-122"/>
            </a:rPr>
            <a:t>等人第一次提出零速修正算法。由于惯性定位的积分特性，惯性传感器的测量误差会随时间不断积累。零速修正算法有效地抑制了定位误差积累，极大地推动了鞋载惯导定位系统的发展。</a:t>
          </a:r>
        </a:p>
      </dgm:t>
    </dgm:pt>
    <dgm:pt modelId="{092A934C-8148-49A7-99BC-F4FD402A8F3E}" type="parTrans" cxnId="{743BA143-18E0-4ECC-96B5-A5DADA6340CC}">
      <dgm:prSet/>
      <dgm:spPr/>
      <dgm:t>
        <a:bodyPr/>
        <a:lstStyle/>
        <a:p>
          <a:endParaRPr lang="zh-CN" altLang="en-US" sz="1400"/>
        </a:p>
      </dgm:t>
    </dgm:pt>
    <dgm:pt modelId="{6F8326D8-8E79-422E-816D-5531F366BA2B}" type="sibTrans" cxnId="{743BA143-18E0-4ECC-96B5-A5DADA6340CC}">
      <dgm:prSet/>
      <dgm:spPr/>
      <dgm:t>
        <a:bodyPr/>
        <a:lstStyle/>
        <a:p>
          <a:endParaRPr lang="zh-CN" altLang="en-US" sz="1400"/>
        </a:p>
      </dgm:t>
    </dgm:pt>
    <dgm:pt modelId="{6154FEBA-8FFA-45DF-BC9D-B0FD91A5EA08}">
      <dgm:prSet phldrT="[文本]" custT="1"/>
      <dgm:spPr/>
      <dgm:t>
        <a:bodyPr/>
        <a:lstStyle/>
        <a:p>
          <a:r>
            <a:rPr lang="zh-CN" altLang="en-US" sz="1200" dirty="0">
              <a:latin typeface="微软雅黑" panose="020B0503020204020204" pitchFamily="34" charset="-122"/>
              <a:ea typeface="微软雅黑" panose="020B0503020204020204" pitchFamily="34" charset="-122"/>
            </a:rPr>
            <a:t>零速修正</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零角速度修正</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卡尔曼滤波</a:t>
          </a:r>
        </a:p>
      </dgm:t>
    </dgm:pt>
    <dgm:pt modelId="{CC92284A-0750-4B87-A118-08ADA80AEAA9}" type="parTrans" cxnId="{CABEA007-946E-4DAE-A4AB-BA85B7063157}">
      <dgm:prSet/>
      <dgm:spPr/>
      <dgm:t>
        <a:bodyPr/>
        <a:lstStyle/>
        <a:p>
          <a:endParaRPr lang="zh-CN" altLang="en-US" sz="1400"/>
        </a:p>
      </dgm:t>
    </dgm:pt>
    <dgm:pt modelId="{08164395-6029-4F5F-98D1-21149D79B2F1}" type="sibTrans" cxnId="{CABEA007-946E-4DAE-A4AB-BA85B7063157}">
      <dgm:prSet/>
      <dgm:spPr/>
      <dgm:t>
        <a:bodyPr/>
        <a:lstStyle/>
        <a:p>
          <a:endParaRPr lang="zh-CN" altLang="en-US" sz="1400"/>
        </a:p>
      </dgm:t>
    </dgm:pt>
    <dgm:pt modelId="{1B870EA3-8CD7-4E9C-A78D-6F2D0018D7E4}">
      <dgm:prSet phldrT="[文本]" custT="1"/>
      <dgm:spPr/>
      <dgm:t>
        <a:bodyPr/>
        <a:lstStyle/>
        <a:p>
          <a:r>
            <a:rPr lang="en-US" altLang="zh-CN" sz="1400" dirty="0">
              <a:latin typeface="微软雅黑" panose="020B0503020204020204" pitchFamily="34" charset="-122"/>
              <a:ea typeface="微软雅黑" panose="020B0503020204020204" pitchFamily="34" charset="-122"/>
            </a:rPr>
            <a:t>2017</a:t>
          </a:r>
          <a:r>
            <a:rPr lang="zh-CN" altLang="en-US" sz="1400" dirty="0">
              <a:latin typeface="微软雅黑" panose="020B0503020204020204" pitchFamily="34" charset="-122"/>
              <a:ea typeface="微软雅黑" panose="020B0503020204020204" pitchFamily="34" charset="-122"/>
            </a:rPr>
            <a:t>年，</a:t>
          </a:r>
          <a:r>
            <a:rPr lang="en-US" altLang="zh-CN" sz="1400" dirty="0">
              <a:latin typeface="微软雅黑" panose="020B0503020204020204" pitchFamily="34" charset="-122"/>
              <a:ea typeface="微软雅黑" panose="020B0503020204020204" pitchFamily="34" charset="-122"/>
            </a:rPr>
            <a:t>Zhang[2]</a:t>
          </a:r>
          <a:r>
            <a:rPr lang="zh-CN" altLang="zh-CN" sz="1400" dirty="0">
              <a:latin typeface="微软雅黑" panose="020B0503020204020204" pitchFamily="34" charset="-122"/>
              <a:ea typeface="微软雅黑" panose="020B0503020204020204" pitchFamily="34" charset="-122"/>
            </a:rPr>
            <a:t>等人使用气压计、</a:t>
          </a:r>
          <a:r>
            <a:rPr lang="zh-CN" altLang="en-US" sz="1400" dirty="0">
              <a:latin typeface="微软雅黑" panose="020B0503020204020204" pitchFamily="34" charset="-122"/>
              <a:ea typeface="微软雅黑" panose="020B0503020204020204" pitchFamily="34" charset="-122"/>
            </a:rPr>
            <a:t>零速修正</a:t>
          </a:r>
          <a:r>
            <a:rPr lang="zh-CN" altLang="zh-CN" sz="1400" dirty="0">
              <a:latin typeface="微软雅黑" panose="020B0503020204020204" pitchFamily="34" charset="-122"/>
              <a:ea typeface="微软雅黑" panose="020B0503020204020204" pitchFamily="34" charset="-122"/>
            </a:rPr>
            <a:t>、零角速度</a:t>
          </a:r>
          <a:r>
            <a:rPr lang="zh-CN" altLang="en-US" sz="1400" dirty="0">
              <a:latin typeface="微软雅黑" panose="020B0503020204020204" pitchFamily="34" charset="-122"/>
              <a:ea typeface="微软雅黑" panose="020B0503020204020204" pitchFamily="34" charset="-122"/>
            </a:rPr>
            <a:t>修正</a:t>
          </a:r>
          <a:r>
            <a:rPr lang="zh-CN" altLang="zh-CN" sz="1400" dirty="0">
              <a:latin typeface="微软雅黑" panose="020B0503020204020204" pitchFamily="34" charset="-122"/>
              <a:ea typeface="微软雅黑" panose="020B0503020204020204" pitchFamily="34" charset="-122"/>
            </a:rPr>
            <a:t>和地球磁偏航方法来限制</a:t>
          </a:r>
          <a:r>
            <a:rPr lang="en-US" altLang="zh-CN" sz="1400" dirty="0">
              <a:latin typeface="微软雅黑" panose="020B0503020204020204" pitchFamily="34" charset="-122"/>
              <a:ea typeface="微软雅黑" panose="020B0503020204020204" pitchFamily="34" charset="-122"/>
            </a:rPr>
            <a:t>IMU</a:t>
          </a:r>
          <a:r>
            <a:rPr lang="zh-CN" altLang="zh-CN" sz="1400" dirty="0">
              <a:latin typeface="微软雅黑" panose="020B0503020204020204" pitchFamily="34" charset="-122"/>
              <a:ea typeface="微软雅黑" panose="020B0503020204020204" pitchFamily="34" charset="-122"/>
            </a:rPr>
            <a:t>导航信息漂移，所提出的基于</a:t>
          </a:r>
          <a:r>
            <a:rPr lang="zh-CN" altLang="en-US" sz="1400" dirty="0">
              <a:latin typeface="微软雅黑" panose="020B0503020204020204" pitchFamily="34" charset="-122"/>
              <a:ea typeface="微软雅黑" panose="020B0503020204020204" pitchFamily="34" charset="-122"/>
            </a:rPr>
            <a:t>扩展卡尔曼滤波</a:t>
          </a:r>
          <a:r>
            <a:rPr lang="zh-CN" altLang="zh-CN" sz="1400" dirty="0">
              <a:latin typeface="微软雅黑" panose="020B0503020204020204" pitchFamily="34" charset="-122"/>
              <a:ea typeface="微软雅黑" panose="020B0503020204020204" pitchFamily="34" charset="-122"/>
            </a:rPr>
            <a:t>的</a:t>
          </a:r>
          <a:r>
            <a:rPr lang="zh-CN" altLang="en-US" sz="1400" dirty="0">
              <a:latin typeface="微软雅黑" panose="020B0503020204020204" pitchFamily="34" charset="-122"/>
              <a:ea typeface="微软雅黑" panose="020B0503020204020204" pitchFamily="34" charset="-122"/>
            </a:rPr>
            <a:t>鞋载</a:t>
          </a:r>
          <a:r>
            <a:rPr lang="zh-CN" altLang="zh-CN" sz="1400" dirty="0">
              <a:latin typeface="微软雅黑" panose="020B0503020204020204" pitchFamily="34" charset="-122"/>
              <a:ea typeface="微软雅黑" panose="020B0503020204020204" pitchFamily="34" charset="-122"/>
            </a:rPr>
            <a:t>式</a:t>
          </a:r>
          <a:r>
            <a:rPr lang="zh-CN" altLang="en-US" sz="1400" dirty="0">
              <a:latin typeface="微软雅黑" panose="020B0503020204020204" pitchFamily="34" charset="-122"/>
              <a:ea typeface="微软雅黑" panose="020B0503020204020204" pitchFamily="34" charset="-122"/>
            </a:rPr>
            <a:t>惯导系统</a:t>
          </a:r>
          <a:r>
            <a:rPr lang="zh-CN" altLang="zh-CN" sz="1400" dirty="0">
              <a:latin typeface="微软雅黑" panose="020B0503020204020204" pitchFamily="34" charset="-122"/>
              <a:ea typeface="微软雅黑" panose="020B0503020204020204" pitchFamily="34" charset="-122"/>
            </a:rPr>
            <a:t>实现</a:t>
          </a:r>
          <a:r>
            <a:rPr lang="zh-CN" altLang="en-US" sz="1400" dirty="0">
              <a:latin typeface="微软雅黑" panose="020B0503020204020204" pitchFamily="34" charset="-122"/>
              <a:ea typeface="微软雅黑" panose="020B0503020204020204" pitchFamily="34" charset="-122"/>
            </a:rPr>
            <a:t>了</a:t>
          </a:r>
          <a:r>
            <a:rPr lang="zh-CN" altLang="zh-CN" sz="1400" dirty="0">
              <a:latin typeface="微软雅黑" panose="020B0503020204020204" pitchFamily="34" charset="-122"/>
              <a:ea typeface="微软雅黑" panose="020B0503020204020204" pitchFamily="34" charset="-122"/>
            </a:rPr>
            <a:t>小于</a:t>
          </a:r>
          <a:r>
            <a:rPr lang="en-US" altLang="zh-CN" sz="1400" dirty="0">
              <a:latin typeface="微软雅黑" panose="020B0503020204020204" pitchFamily="34" charset="-122"/>
              <a:ea typeface="微软雅黑" panose="020B0503020204020204" pitchFamily="34" charset="-122"/>
            </a:rPr>
            <a:t>0.3%</a:t>
          </a:r>
          <a:r>
            <a:rPr lang="zh-CN" altLang="zh-CN" sz="1400" dirty="0">
              <a:latin typeface="微软雅黑" panose="020B0503020204020204" pitchFamily="34" charset="-122"/>
              <a:ea typeface="微软雅黑" panose="020B0503020204020204" pitchFamily="34" charset="-122"/>
            </a:rPr>
            <a:t>的错误率</a:t>
          </a:r>
          <a:r>
            <a:rPr lang="zh-CN" altLang="en-US" sz="1400" dirty="0">
              <a:latin typeface="微软雅黑" panose="020B0503020204020204" pitchFamily="34" charset="-122"/>
              <a:ea typeface="微软雅黑" panose="020B0503020204020204" pitchFamily="34" charset="-122"/>
            </a:rPr>
            <a:t>。</a:t>
          </a:r>
        </a:p>
      </dgm:t>
    </dgm:pt>
    <dgm:pt modelId="{EB986611-5B6F-4B5A-B0CB-313584BA479A}" type="parTrans" cxnId="{66ACC2AE-A9AB-4D23-BD3F-31B2998E9E7B}">
      <dgm:prSet/>
      <dgm:spPr/>
      <dgm:t>
        <a:bodyPr/>
        <a:lstStyle/>
        <a:p>
          <a:endParaRPr lang="zh-CN" altLang="en-US" sz="1400"/>
        </a:p>
      </dgm:t>
    </dgm:pt>
    <dgm:pt modelId="{863A0618-45B4-480D-B201-61E797FB55C6}" type="sibTrans" cxnId="{66ACC2AE-A9AB-4D23-BD3F-31B2998E9E7B}">
      <dgm:prSet/>
      <dgm:spPr/>
      <dgm:t>
        <a:bodyPr/>
        <a:lstStyle/>
        <a:p>
          <a:endParaRPr lang="zh-CN" altLang="en-US" sz="1400"/>
        </a:p>
      </dgm:t>
    </dgm:pt>
    <dgm:pt modelId="{37B70F6A-2A64-4D7D-B31F-D0FEC960C796}">
      <dgm:prSet phldrT="[文本]" custT="1"/>
      <dgm:spPr/>
      <dgm:t>
        <a:bodyPr/>
        <a:lstStyle/>
        <a:p>
          <a:r>
            <a:rPr lang="zh-CN" altLang="en-US" sz="1200" dirty="0">
              <a:latin typeface="微软雅黑" panose="020B0503020204020204" pitchFamily="34" charset="-122"/>
              <a:ea typeface="微软雅黑" panose="020B0503020204020204" pitchFamily="34" charset="-122"/>
            </a:rPr>
            <a:t>卷积神经网络</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长短</a:t>
          </a:r>
          <a:r>
            <a:rPr lang="zh-CN" altLang="en-US" sz="1200" dirty="0">
              <a:latin typeface="微软雅黑" panose="020B0503020204020204" pitchFamily="34" charset="-122"/>
              <a:ea typeface="微软雅黑" panose="020B0503020204020204" pitchFamily="34" charset="-122"/>
            </a:rPr>
            <a:t>时</a:t>
          </a:r>
          <a:r>
            <a:rPr lang="zh-CN" altLang="zh-CN" sz="1200" dirty="0">
              <a:latin typeface="微软雅黑" panose="020B0503020204020204" pitchFamily="34" charset="-122"/>
              <a:ea typeface="微软雅黑" panose="020B0503020204020204" pitchFamily="34" charset="-122"/>
            </a:rPr>
            <a:t>记忆</a:t>
          </a:r>
          <a:r>
            <a:rPr lang="zh-CN" altLang="en-US" sz="1200" dirty="0">
              <a:latin typeface="微软雅黑" panose="020B0503020204020204" pitchFamily="34" charset="-122"/>
              <a:ea typeface="微软雅黑" panose="020B0503020204020204" pitchFamily="34" charset="-122"/>
            </a:rPr>
            <a:t>网络</a:t>
          </a:r>
        </a:p>
      </dgm:t>
    </dgm:pt>
    <dgm:pt modelId="{E6141B92-61D8-447A-AC81-9B7C6D8FB7FD}" type="parTrans" cxnId="{2D3E6AFA-511D-4C9F-83E2-8392D42232F4}">
      <dgm:prSet/>
      <dgm:spPr/>
      <dgm:t>
        <a:bodyPr/>
        <a:lstStyle/>
        <a:p>
          <a:endParaRPr lang="zh-CN" altLang="en-US" sz="1400"/>
        </a:p>
      </dgm:t>
    </dgm:pt>
    <dgm:pt modelId="{33C4B852-8A52-449E-8A8E-8E253AD63A24}" type="sibTrans" cxnId="{2D3E6AFA-511D-4C9F-83E2-8392D42232F4}">
      <dgm:prSet/>
      <dgm:spPr/>
      <dgm:t>
        <a:bodyPr/>
        <a:lstStyle/>
        <a:p>
          <a:endParaRPr lang="zh-CN" altLang="en-US" sz="1400"/>
        </a:p>
      </dgm:t>
    </dgm:pt>
    <dgm:pt modelId="{76BE8096-0279-4853-B6FB-922CBA54F6B3}">
      <dgm:prSet phldrT="[文本]" custT="1"/>
      <dgm:spPr/>
      <dgm:t>
        <a:bodyPr/>
        <a:lstStyle/>
        <a:p>
          <a:r>
            <a:rPr lang="en-US" altLang="zh-CN" sz="1400" dirty="0">
              <a:latin typeface="微软雅黑" panose="020B0503020204020204" pitchFamily="34" charset="-122"/>
              <a:ea typeface="微软雅黑" panose="020B0503020204020204" pitchFamily="34" charset="-122"/>
            </a:rPr>
            <a:t>2018</a:t>
          </a:r>
          <a:r>
            <a:rPr lang="zh-CN" altLang="en-US" sz="1400" dirty="0">
              <a:latin typeface="微软雅黑" panose="020B0503020204020204" pitchFamily="34" charset="-122"/>
              <a:ea typeface="微软雅黑" panose="020B0503020204020204" pitchFamily="34" charset="-122"/>
            </a:rPr>
            <a:t>年，</a:t>
          </a:r>
          <a:r>
            <a:rPr lang="en-US" altLang="zh-CN" sz="1400" dirty="0">
              <a:latin typeface="微软雅黑" panose="020B0503020204020204" pitchFamily="34" charset="-122"/>
              <a:ea typeface="微软雅黑" panose="020B0503020204020204" pitchFamily="34" charset="-122"/>
            </a:rPr>
            <a:t>Chen[3]</a:t>
          </a:r>
          <a:r>
            <a:rPr lang="zh-CN" sz="1400" dirty="0">
              <a:latin typeface="微软雅黑" panose="020B0503020204020204" pitchFamily="34" charset="-122"/>
              <a:ea typeface="微软雅黑" panose="020B0503020204020204" pitchFamily="34" charset="-122"/>
            </a:rPr>
            <a:t>等人</a:t>
          </a:r>
          <a:r>
            <a:rPr lang="zh-CN" altLang="en-US" sz="1400" dirty="0">
              <a:latin typeface="微软雅黑" panose="020B0503020204020204" pitchFamily="34" charset="-122"/>
              <a:ea typeface="微软雅黑" panose="020B0503020204020204" pitchFamily="34" charset="-122"/>
            </a:rPr>
            <a:t>打破传统惯性算法中使用的连续积分，将其表述为优化问题，并探索使用深度循环神经网络来估计用户在指定时间窗口内的位移，提出的深度惯性解决方案可以估计非周期性运动的轨迹。</a:t>
          </a:r>
        </a:p>
      </dgm:t>
    </dgm:pt>
    <dgm:pt modelId="{70105308-6314-461D-95DA-7805F9B32E49}" type="parTrans" cxnId="{18DB1745-9B46-48CA-AD6E-63040BC327CB}">
      <dgm:prSet/>
      <dgm:spPr/>
      <dgm:t>
        <a:bodyPr/>
        <a:lstStyle/>
        <a:p>
          <a:endParaRPr lang="zh-CN" altLang="en-US" sz="1400"/>
        </a:p>
      </dgm:t>
    </dgm:pt>
    <dgm:pt modelId="{C9A8E9A0-A492-4B11-BF5F-D9ACEF22A0B8}" type="sibTrans" cxnId="{18DB1745-9B46-48CA-AD6E-63040BC327CB}">
      <dgm:prSet/>
      <dgm:spPr/>
      <dgm:t>
        <a:bodyPr/>
        <a:lstStyle/>
        <a:p>
          <a:endParaRPr lang="zh-CN" altLang="en-US" sz="1400"/>
        </a:p>
      </dgm:t>
    </dgm:pt>
    <dgm:pt modelId="{727C879D-59E8-4029-8594-1E0ECE0B3EF1}">
      <dgm:prSet custT="1"/>
      <dgm:spPr/>
      <dgm:t>
        <a:bodyPr/>
        <a:lstStyle/>
        <a:p>
          <a:r>
            <a:rPr lang="zh-CN" altLang="en-US" sz="1200" dirty="0">
              <a:latin typeface="微软雅黑" panose="020B0503020204020204" pitchFamily="34" charset="-122"/>
              <a:ea typeface="微软雅黑" panose="020B0503020204020204" pitchFamily="34" charset="-122"/>
            </a:rPr>
            <a:t>深度学习</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卡尔曼滤波</a:t>
          </a:r>
        </a:p>
      </dgm:t>
    </dgm:pt>
    <dgm:pt modelId="{B7B472A4-A70C-4BC6-958B-B52007AE4CD9}" type="parTrans" cxnId="{448E8AF0-233D-4376-B389-F64EA2D7442A}">
      <dgm:prSet/>
      <dgm:spPr/>
      <dgm:t>
        <a:bodyPr/>
        <a:lstStyle/>
        <a:p>
          <a:endParaRPr lang="zh-CN" altLang="en-US"/>
        </a:p>
      </dgm:t>
    </dgm:pt>
    <dgm:pt modelId="{70188202-71A4-4B4A-B32B-0D24CEA9448E}" type="sibTrans" cxnId="{448E8AF0-233D-4376-B389-F64EA2D7442A}">
      <dgm:prSet/>
      <dgm:spPr/>
      <dgm:t>
        <a:bodyPr/>
        <a:lstStyle/>
        <a:p>
          <a:endParaRPr lang="zh-CN" altLang="en-US"/>
        </a:p>
      </dgm:t>
    </dgm:pt>
    <dgm:pt modelId="{C297C1ED-3089-4990-9954-974A96382393}">
      <dgm:prSet custT="1"/>
      <dgm:spPr/>
      <dgm:t>
        <a:bodyPr/>
        <a:lstStyle/>
        <a:p>
          <a:r>
            <a:rPr lang="en-US" altLang="zh-CN" sz="1400" dirty="0">
              <a:latin typeface="微软雅黑" panose="020B0503020204020204" pitchFamily="34" charset="-122"/>
              <a:ea typeface="微软雅黑" panose="020B0503020204020204" pitchFamily="34" charset="-122"/>
            </a:rPr>
            <a:t>2020</a:t>
          </a:r>
          <a:r>
            <a:rPr lang="zh-CN" altLang="en-US" sz="1400" dirty="0">
              <a:latin typeface="微软雅黑" panose="020B0503020204020204" pitchFamily="34" charset="-122"/>
              <a:ea typeface="微软雅黑" panose="020B0503020204020204" pitchFamily="34" charset="-122"/>
            </a:rPr>
            <a:t>年，</a:t>
          </a:r>
          <a:r>
            <a:rPr lang="en-US" altLang="zh-CN" sz="1400" dirty="0">
              <a:latin typeface="微软雅黑" panose="020B0503020204020204" pitchFamily="34" charset="-122"/>
              <a:ea typeface="微软雅黑" panose="020B0503020204020204" pitchFamily="34" charset="-122"/>
            </a:rPr>
            <a:t>Liu[4]</a:t>
          </a:r>
          <a:r>
            <a:rPr lang="zh-CN" altLang="en-US" sz="1400" dirty="0">
              <a:latin typeface="微软雅黑" panose="020B0503020204020204" pitchFamily="34" charset="-122"/>
              <a:ea typeface="微软雅黑" panose="020B0503020204020204" pitchFamily="34" charset="-122"/>
            </a:rPr>
            <a:t>等人在</a:t>
          </a:r>
          <a:r>
            <a:rPr lang="en-US" altLang="zh-CN" sz="1400" dirty="0">
              <a:latin typeface="微软雅黑" panose="020B0503020204020204" pitchFamily="34" charset="-122"/>
              <a:ea typeface="微软雅黑" panose="020B0503020204020204" pitchFamily="34" charset="-122"/>
            </a:rPr>
            <a:t>Chen</a:t>
          </a:r>
          <a:r>
            <a:rPr lang="zh-CN" altLang="en-US" sz="1400" dirty="0">
              <a:latin typeface="微软雅黑" panose="020B0503020204020204" pitchFamily="34" charset="-122"/>
              <a:ea typeface="微软雅黑" panose="020B0503020204020204" pitchFamily="34" charset="-122"/>
            </a:rPr>
            <a:t>的基础上，把传统的惯导系统位姿解算方式同深度学习结合起来，提出一个用于</a:t>
          </a:r>
          <a:r>
            <a:rPr lang="en-US" altLang="en-US" sz="1400" dirty="0">
              <a:latin typeface="微软雅黑" panose="020B0503020204020204" pitchFamily="34" charset="-122"/>
              <a:ea typeface="微软雅黑" panose="020B0503020204020204" pitchFamily="34" charset="-122"/>
            </a:rPr>
            <a:t>IMU </a:t>
          </a:r>
          <a:r>
            <a:rPr lang="zh-CN" altLang="en-US" sz="1400" dirty="0">
              <a:latin typeface="微软雅黑" panose="020B0503020204020204" pitchFamily="34" charset="-122"/>
              <a:ea typeface="微软雅黑" panose="020B0503020204020204" pitchFamily="34" charset="-122"/>
            </a:rPr>
            <a:t>状态估计的紧耦合扩展卡尔曼滤波器框架，打破深度学习方法的局限，实现在三维空间的定位。</a:t>
          </a:r>
        </a:p>
      </dgm:t>
    </dgm:pt>
    <dgm:pt modelId="{C1007142-8E43-4961-A797-8692F23B5149}" type="parTrans" cxnId="{CC9F420F-530E-4257-9FDE-31B8786A1B71}">
      <dgm:prSet/>
      <dgm:spPr/>
      <dgm:t>
        <a:bodyPr/>
        <a:lstStyle/>
        <a:p>
          <a:endParaRPr lang="zh-CN" altLang="en-US"/>
        </a:p>
      </dgm:t>
    </dgm:pt>
    <dgm:pt modelId="{816B969A-D271-4F7E-9BB0-BEDB69EF5292}" type="sibTrans" cxnId="{CC9F420F-530E-4257-9FDE-31B8786A1B71}">
      <dgm:prSet/>
      <dgm:spPr/>
      <dgm:t>
        <a:bodyPr/>
        <a:lstStyle/>
        <a:p>
          <a:endParaRPr lang="zh-CN" altLang="en-US"/>
        </a:p>
      </dgm:t>
    </dgm:pt>
    <dgm:pt modelId="{2C2B16FB-2475-4481-ACD0-536C57A1B055}" type="pres">
      <dgm:prSet presAssocID="{E2EC2104-6157-4039-A87F-0961B8001884}" presName="linearFlow" presStyleCnt="0">
        <dgm:presLayoutVars>
          <dgm:dir/>
          <dgm:animLvl val="lvl"/>
          <dgm:resizeHandles val="exact"/>
        </dgm:presLayoutVars>
      </dgm:prSet>
      <dgm:spPr/>
    </dgm:pt>
    <dgm:pt modelId="{F5355CFC-33BD-46FD-AB40-80BE46D41FA8}" type="pres">
      <dgm:prSet presAssocID="{6F863189-9658-4ED4-A8A6-ADED38CC465F}" presName="composite" presStyleCnt="0"/>
      <dgm:spPr/>
    </dgm:pt>
    <dgm:pt modelId="{1E63ED74-BAD2-48C5-9752-91C6AE4941A0}" type="pres">
      <dgm:prSet presAssocID="{6F863189-9658-4ED4-A8A6-ADED38CC465F}" presName="parTx" presStyleLbl="node1" presStyleIdx="0" presStyleCnt="4">
        <dgm:presLayoutVars>
          <dgm:chMax val="0"/>
          <dgm:chPref val="0"/>
          <dgm:bulletEnabled val="1"/>
        </dgm:presLayoutVars>
      </dgm:prSet>
      <dgm:spPr/>
    </dgm:pt>
    <dgm:pt modelId="{94C000A9-A2D7-41A7-A160-78ACF8082F84}" type="pres">
      <dgm:prSet presAssocID="{6F863189-9658-4ED4-A8A6-ADED38CC465F}" presName="parSh" presStyleLbl="node1" presStyleIdx="0" presStyleCnt="4"/>
      <dgm:spPr/>
    </dgm:pt>
    <dgm:pt modelId="{732A8271-3F64-45B7-87E9-4858566D5824}" type="pres">
      <dgm:prSet presAssocID="{6F863189-9658-4ED4-A8A6-ADED38CC465F}" presName="desTx" presStyleLbl="fgAcc1" presStyleIdx="0" presStyleCnt="4" custLinFactNeighborX="1030" custLinFactNeighborY="2105">
        <dgm:presLayoutVars>
          <dgm:bulletEnabled val="1"/>
        </dgm:presLayoutVars>
      </dgm:prSet>
      <dgm:spPr/>
    </dgm:pt>
    <dgm:pt modelId="{FB6B4F94-1DBD-47C7-AB04-EFABE93703A7}" type="pres">
      <dgm:prSet presAssocID="{615C32E0-BEEE-4B06-A879-69E7AC2DBC5E}" presName="sibTrans" presStyleLbl="sibTrans2D1" presStyleIdx="0" presStyleCnt="3"/>
      <dgm:spPr/>
    </dgm:pt>
    <dgm:pt modelId="{88BC1C05-3A36-43FE-A1E2-7A6BF65DF480}" type="pres">
      <dgm:prSet presAssocID="{615C32E0-BEEE-4B06-A879-69E7AC2DBC5E}" presName="connTx" presStyleLbl="sibTrans2D1" presStyleIdx="0" presStyleCnt="3"/>
      <dgm:spPr/>
    </dgm:pt>
    <dgm:pt modelId="{96A8AF9E-C1EA-4661-AB47-DA507D24FFD1}" type="pres">
      <dgm:prSet presAssocID="{6154FEBA-8FFA-45DF-BC9D-B0FD91A5EA08}" presName="composite" presStyleCnt="0"/>
      <dgm:spPr/>
    </dgm:pt>
    <dgm:pt modelId="{F7F4D8E5-FFBB-4D19-B8E9-DDAA7AEC5E8A}" type="pres">
      <dgm:prSet presAssocID="{6154FEBA-8FFA-45DF-BC9D-B0FD91A5EA08}" presName="parTx" presStyleLbl="node1" presStyleIdx="0" presStyleCnt="4">
        <dgm:presLayoutVars>
          <dgm:chMax val="0"/>
          <dgm:chPref val="0"/>
          <dgm:bulletEnabled val="1"/>
        </dgm:presLayoutVars>
      </dgm:prSet>
      <dgm:spPr/>
    </dgm:pt>
    <dgm:pt modelId="{EEF312DB-9063-4429-AA20-3091FEB5D894}" type="pres">
      <dgm:prSet presAssocID="{6154FEBA-8FFA-45DF-BC9D-B0FD91A5EA08}" presName="parSh" presStyleLbl="node1" presStyleIdx="1" presStyleCnt="4"/>
      <dgm:spPr/>
    </dgm:pt>
    <dgm:pt modelId="{1F11D816-0CFC-4C29-9FAC-714CD8BC544F}" type="pres">
      <dgm:prSet presAssocID="{6154FEBA-8FFA-45DF-BC9D-B0FD91A5EA08}" presName="desTx" presStyleLbl="fgAcc1" presStyleIdx="1" presStyleCnt="4" custLinFactNeighborX="2059" custLinFactNeighborY="2632">
        <dgm:presLayoutVars>
          <dgm:bulletEnabled val="1"/>
        </dgm:presLayoutVars>
      </dgm:prSet>
      <dgm:spPr/>
    </dgm:pt>
    <dgm:pt modelId="{85180ABE-8E4E-475D-90E4-6D7D03320192}" type="pres">
      <dgm:prSet presAssocID="{08164395-6029-4F5F-98D1-21149D79B2F1}" presName="sibTrans" presStyleLbl="sibTrans2D1" presStyleIdx="1" presStyleCnt="3"/>
      <dgm:spPr/>
    </dgm:pt>
    <dgm:pt modelId="{9276F869-092C-420C-BF45-AB57765A0560}" type="pres">
      <dgm:prSet presAssocID="{08164395-6029-4F5F-98D1-21149D79B2F1}" presName="connTx" presStyleLbl="sibTrans2D1" presStyleIdx="1" presStyleCnt="3"/>
      <dgm:spPr/>
    </dgm:pt>
    <dgm:pt modelId="{9C8A482A-264A-470E-993D-1C361327C36B}" type="pres">
      <dgm:prSet presAssocID="{37B70F6A-2A64-4D7D-B31F-D0FEC960C796}" presName="composite" presStyleCnt="0"/>
      <dgm:spPr/>
    </dgm:pt>
    <dgm:pt modelId="{4A602AD3-96A2-47A7-8840-F973C98FFC1F}" type="pres">
      <dgm:prSet presAssocID="{37B70F6A-2A64-4D7D-B31F-D0FEC960C796}" presName="parTx" presStyleLbl="node1" presStyleIdx="1" presStyleCnt="4">
        <dgm:presLayoutVars>
          <dgm:chMax val="0"/>
          <dgm:chPref val="0"/>
          <dgm:bulletEnabled val="1"/>
        </dgm:presLayoutVars>
      </dgm:prSet>
      <dgm:spPr/>
    </dgm:pt>
    <dgm:pt modelId="{B61DA6B5-E308-46C3-840B-5994C0B06D21}" type="pres">
      <dgm:prSet presAssocID="{37B70F6A-2A64-4D7D-B31F-D0FEC960C796}" presName="parSh" presStyleLbl="node1" presStyleIdx="2" presStyleCnt="4"/>
      <dgm:spPr/>
    </dgm:pt>
    <dgm:pt modelId="{9503746C-C27B-45E1-A6A8-557571F0C921}" type="pres">
      <dgm:prSet presAssocID="{37B70F6A-2A64-4D7D-B31F-D0FEC960C796}" presName="desTx" presStyleLbl="fgAcc1" presStyleIdx="2" presStyleCnt="4" custLinFactNeighborX="4118" custLinFactNeighborY="1579">
        <dgm:presLayoutVars>
          <dgm:bulletEnabled val="1"/>
        </dgm:presLayoutVars>
      </dgm:prSet>
      <dgm:spPr/>
    </dgm:pt>
    <dgm:pt modelId="{5F3FAA32-BDDB-48A5-8B28-82FC847B8E50}" type="pres">
      <dgm:prSet presAssocID="{33C4B852-8A52-449E-8A8E-8E253AD63A24}" presName="sibTrans" presStyleLbl="sibTrans2D1" presStyleIdx="2" presStyleCnt="3"/>
      <dgm:spPr/>
    </dgm:pt>
    <dgm:pt modelId="{E9728164-F6AB-40ED-93FA-A486DD6D3EA7}" type="pres">
      <dgm:prSet presAssocID="{33C4B852-8A52-449E-8A8E-8E253AD63A24}" presName="connTx" presStyleLbl="sibTrans2D1" presStyleIdx="2" presStyleCnt="3"/>
      <dgm:spPr/>
    </dgm:pt>
    <dgm:pt modelId="{0B44D4BA-C155-4B92-80DD-65D57BD29572}" type="pres">
      <dgm:prSet presAssocID="{727C879D-59E8-4029-8594-1E0ECE0B3EF1}" presName="composite" presStyleCnt="0"/>
      <dgm:spPr/>
    </dgm:pt>
    <dgm:pt modelId="{DE304848-9B92-40E3-B36C-41AB8E66440F}" type="pres">
      <dgm:prSet presAssocID="{727C879D-59E8-4029-8594-1E0ECE0B3EF1}" presName="parTx" presStyleLbl="node1" presStyleIdx="2" presStyleCnt="4">
        <dgm:presLayoutVars>
          <dgm:chMax val="0"/>
          <dgm:chPref val="0"/>
          <dgm:bulletEnabled val="1"/>
        </dgm:presLayoutVars>
      </dgm:prSet>
      <dgm:spPr/>
    </dgm:pt>
    <dgm:pt modelId="{BB499088-53BE-4828-B473-B8AA99344B9A}" type="pres">
      <dgm:prSet presAssocID="{727C879D-59E8-4029-8594-1E0ECE0B3EF1}" presName="parSh" presStyleLbl="node1" presStyleIdx="3" presStyleCnt="4"/>
      <dgm:spPr/>
    </dgm:pt>
    <dgm:pt modelId="{E875DE69-BC10-40BB-897E-00B601B85B6D}" type="pres">
      <dgm:prSet presAssocID="{727C879D-59E8-4029-8594-1E0ECE0B3EF1}" presName="desTx" presStyleLbl="fgAcc1" presStyleIdx="3" presStyleCnt="4" custLinFactNeighborX="-435" custLinFactNeighborY="1810">
        <dgm:presLayoutVars>
          <dgm:bulletEnabled val="1"/>
        </dgm:presLayoutVars>
      </dgm:prSet>
      <dgm:spPr/>
    </dgm:pt>
  </dgm:ptLst>
  <dgm:cxnLst>
    <dgm:cxn modelId="{CABEA007-946E-4DAE-A4AB-BA85B7063157}" srcId="{E2EC2104-6157-4039-A87F-0961B8001884}" destId="{6154FEBA-8FFA-45DF-BC9D-B0FD91A5EA08}" srcOrd="1" destOrd="0" parTransId="{CC92284A-0750-4B87-A118-08ADA80AEAA9}" sibTransId="{08164395-6029-4F5F-98D1-21149D79B2F1}"/>
    <dgm:cxn modelId="{CBFA380E-E5B8-406E-8F29-FD316868124A}" type="presOf" srcId="{E2EC2104-6157-4039-A87F-0961B8001884}" destId="{2C2B16FB-2475-4481-ACD0-536C57A1B055}" srcOrd="0" destOrd="0" presId="urn:microsoft.com/office/officeart/2005/8/layout/process3"/>
    <dgm:cxn modelId="{CC9F420F-530E-4257-9FDE-31B8786A1B71}" srcId="{727C879D-59E8-4029-8594-1E0ECE0B3EF1}" destId="{C297C1ED-3089-4990-9954-974A96382393}" srcOrd="0" destOrd="0" parTransId="{C1007142-8E43-4961-A797-8692F23B5149}" sibTransId="{816B969A-D271-4F7E-9BB0-BEDB69EF5292}"/>
    <dgm:cxn modelId="{4B4AA613-8EA6-43A6-84C7-09DD193515CB}" type="presOf" srcId="{6F863189-9658-4ED4-A8A6-ADED38CC465F}" destId="{94C000A9-A2D7-41A7-A160-78ACF8082F84}" srcOrd="1" destOrd="0" presId="urn:microsoft.com/office/officeart/2005/8/layout/process3"/>
    <dgm:cxn modelId="{4693F718-54D4-44A1-9DAA-1CFB6C83534E}" type="presOf" srcId="{33C4B852-8A52-449E-8A8E-8E253AD63A24}" destId="{E9728164-F6AB-40ED-93FA-A486DD6D3EA7}" srcOrd="1" destOrd="0" presId="urn:microsoft.com/office/officeart/2005/8/layout/process3"/>
    <dgm:cxn modelId="{76068219-2D43-4CB4-A20E-2E582303931A}" type="presOf" srcId="{33C4B852-8A52-449E-8A8E-8E253AD63A24}" destId="{5F3FAA32-BDDB-48A5-8B28-82FC847B8E50}" srcOrd="0" destOrd="0" presId="urn:microsoft.com/office/officeart/2005/8/layout/process3"/>
    <dgm:cxn modelId="{D2F29420-A183-4CA5-87C0-21DA78302615}" type="presOf" srcId="{1B870EA3-8CD7-4E9C-A78D-6F2D0018D7E4}" destId="{1F11D816-0CFC-4C29-9FAC-714CD8BC544F}" srcOrd="0" destOrd="0" presId="urn:microsoft.com/office/officeart/2005/8/layout/process3"/>
    <dgm:cxn modelId="{62316F2A-7528-4C1D-80D4-DFFA90329B28}" type="presOf" srcId="{6154FEBA-8FFA-45DF-BC9D-B0FD91A5EA08}" destId="{F7F4D8E5-FFBB-4D19-B8E9-DDAA7AEC5E8A}" srcOrd="0" destOrd="0" presId="urn:microsoft.com/office/officeart/2005/8/layout/process3"/>
    <dgm:cxn modelId="{3A23982D-8785-47C9-81FE-B5A087FF65A7}" type="presOf" srcId="{6154FEBA-8FFA-45DF-BC9D-B0FD91A5EA08}" destId="{EEF312DB-9063-4429-AA20-3091FEB5D894}" srcOrd="1" destOrd="0" presId="urn:microsoft.com/office/officeart/2005/8/layout/process3"/>
    <dgm:cxn modelId="{099A6638-9211-43CF-B446-57E3C2A71E50}" type="presOf" srcId="{615C32E0-BEEE-4B06-A879-69E7AC2DBC5E}" destId="{FB6B4F94-1DBD-47C7-AB04-EFABE93703A7}" srcOrd="0" destOrd="0" presId="urn:microsoft.com/office/officeart/2005/8/layout/process3"/>
    <dgm:cxn modelId="{1E23C23B-4B04-4651-9827-EB42D32CA5F7}" type="presOf" srcId="{C297C1ED-3089-4990-9954-974A96382393}" destId="{E875DE69-BC10-40BB-897E-00B601B85B6D}" srcOrd="0" destOrd="0" presId="urn:microsoft.com/office/officeart/2005/8/layout/process3"/>
    <dgm:cxn modelId="{F3FBF03B-9179-4CA8-AC0A-75DE765E87A9}" type="presOf" srcId="{727C879D-59E8-4029-8594-1E0ECE0B3EF1}" destId="{DE304848-9B92-40E3-B36C-41AB8E66440F}" srcOrd="0" destOrd="0" presId="urn:microsoft.com/office/officeart/2005/8/layout/process3"/>
    <dgm:cxn modelId="{743BA143-18E0-4ECC-96B5-A5DADA6340CC}" srcId="{6F863189-9658-4ED4-A8A6-ADED38CC465F}" destId="{D6237179-FCC7-4AC2-9597-1B6533DAF187}" srcOrd="0" destOrd="0" parTransId="{092A934C-8148-49A7-99BC-F4FD402A8F3E}" sibTransId="{6F8326D8-8E79-422E-816D-5531F366BA2B}"/>
    <dgm:cxn modelId="{18DB1745-9B46-48CA-AD6E-63040BC327CB}" srcId="{37B70F6A-2A64-4D7D-B31F-D0FEC960C796}" destId="{76BE8096-0279-4853-B6FB-922CBA54F6B3}" srcOrd="0" destOrd="0" parTransId="{70105308-6314-461D-95DA-7805F9B32E49}" sibTransId="{C9A8E9A0-A492-4B11-BF5F-D9ACEF22A0B8}"/>
    <dgm:cxn modelId="{9C9A3F49-115E-46C3-9389-DB31955FAE23}" type="presOf" srcId="{37B70F6A-2A64-4D7D-B31F-D0FEC960C796}" destId="{4A602AD3-96A2-47A7-8840-F973C98FFC1F}" srcOrd="0" destOrd="0" presId="urn:microsoft.com/office/officeart/2005/8/layout/process3"/>
    <dgm:cxn modelId="{7973A84A-A697-4F46-BABE-FAC71539D1F5}" type="presOf" srcId="{615C32E0-BEEE-4B06-A879-69E7AC2DBC5E}" destId="{88BC1C05-3A36-43FE-A1E2-7A6BF65DF480}" srcOrd="1" destOrd="0" presId="urn:microsoft.com/office/officeart/2005/8/layout/process3"/>
    <dgm:cxn modelId="{A9340B6E-E1AC-463F-B345-A28E646FE362}" type="presOf" srcId="{76BE8096-0279-4853-B6FB-922CBA54F6B3}" destId="{9503746C-C27B-45E1-A6A8-557571F0C921}" srcOrd="0" destOrd="0" presId="urn:microsoft.com/office/officeart/2005/8/layout/process3"/>
    <dgm:cxn modelId="{8A899A4E-A634-4699-94F1-28000BB8F1F2}" type="presOf" srcId="{6F863189-9658-4ED4-A8A6-ADED38CC465F}" destId="{1E63ED74-BAD2-48C5-9752-91C6AE4941A0}" srcOrd="0" destOrd="0" presId="urn:microsoft.com/office/officeart/2005/8/layout/process3"/>
    <dgm:cxn modelId="{4D0CE450-6022-4AF4-87AB-74AA822CA2C5}" type="presOf" srcId="{37B70F6A-2A64-4D7D-B31F-D0FEC960C796}" destId="{B61DA6B5-E308-46C3-840B-5994C0B06D21}" srcOrd="1" destOrd="0" presId="urn:microsoft.com/office/officeart/2005/8/layout/process3"/>
    <dgm:cxn modelId="{6E612696-7A17-4446-968C-18D615F2AA05}" srcId="{E2EC2104-6157-4039-A87F-0961B8001884}" destId="{6F863189-9658-4ED4-A8A6-ADED38CC465F}" srcOrd="0" destOrd="0" parTransId="{65F002BD-C30E-414A-9115-D0FAB58D3EDC}" sibTransId="{615C32E0-BEEE-4B06-A879-69E7AC2DBC5E}"/>
    <dgm:cxn modelId="{12D7A79A-48DB-4049-AF0A-61E80DD9E548}" type="presOf" srcId="{D6237179-FCC7-4AC2-9597-1B6533DAF187}" destId="{732A8271-3F64-45B7-87E9-4858566D5824}" srcOrd="0" destOrd="0" presId="urn:microsoft.com/office/officeart/2005/8/layout/process3"/>
    <dgm:cxn modelId="{D28DCE9B-D835-406B-B772-53EFC66A1848}" type="presOf" srcId="{727C879D-59E8-4029-8594-1E0ECE0B3EF1}" destId="{BB499088-53BE-4828-B473-B8AA99344B9A}" srcOrd="1" destOrd="0" presId="urn:microsoft.com/office/officeart/2005/8/layout/process3"/>
    <dgm:cxn modelId="{66ACC2AE-A9AB-4D23-BD3F-31B2998E9E7B}" srcId="{6154FEBA-8FFA-45DF-BC9D-B0FD91A5EA08}" destId="{1B870EA3-8CD7-4E9C-A78D-6F2D0018D7E4}" srcOrd="0" destOrd="0" parTransId="{EB986611-5B6F-4B5A-B0CB-313584BA479A}" sibTransId="{863A0618-45B4-480D-B201-61E797FB55C6}"/>
    <dgm:cxn modelId="{1453F4E2-4045-43C8-BDBF-37D3EC8981E7}" type="presOf" srcId="{08164395-6029-4F5F-98D1-21149D79B2F1}" destId="{9276F869-092C-420C-BF45-AB57765A0560}" srcOrd="1" destOrd="0" presId="urn:microsoft.com/office/officeart/2005/8/layout/process3"/>
    <dgm:cxn modelId="{582D88E4-9C69-441D-8A7F-BFF0D213F42C}" type="presOf" srcId="{08164395-6029-4F5F-98D1-21149D79B2F1}" destId="{85180ABE-8E4E-475D-90E4-6D7D03320192}" srcOrd="0" destOrd="0" presId="urn:microsoft.com/office/officeart/2005/8/layout/process3"/>
    <dgm:cxn modelId="{448E8AF0-233D-4376-B389-F64EA2D7442A}" srcId="{E2EC2104-6157-4039-A87F-0961B8001884}" destId="{727C879D-59E8-4029-8594-1E0ECE0B3EF1}" srcOrd="3" destOrd="0" parTransId="{B7B472A4-A70C-4BC6-958B-B52007AE4CD9}" sibTransId="{70188202-71A4-4B4A-B32B-0D24CEA9448E}"/>
    <dgm:cxn modelId="{2D3E6AFA-511D-4C9F-83E2-8392D42232F4}" srcId="{E2EC2104-6157-4039-A87F-0961B8001884}" destId="{37B70F6A-2A64-4D7D-B31F-D0FEC960C796}" srcOrd="2" destOrd="0" parTransId="{E6141B92-61D8-447A-AC81-9B7C6D8FB7FD}" sibTransId="{33C4B852-8A52-449E-8A8E-8E253AD63A24}"/>
    <dgm:cxn modelId="{074C1C3D-D990-48E8-8B94-23FECF48B867}" type="presParOf" srcId="{2C2B16FB-2475-4481-ACD0-536C57A1B055}" destId="{F5355CFC-33BD-46FD-AB40-80BE46D41FA8}" srcOrd="0" destOrd="0" presId="urn:microsoft.com/office/officeart/2005/8/layout/process3"/>
    <dgm:cxn modelId="{5E46AC0D-1107-4736-A7AA-0CE0E78862C8}" type="presParOf" srcId="{F5355CFC-33BD-46FD-AB40-80BE46D41FA8}" destId="{1E63ED74-BAD2-48C5-9752-91C6AE4941A0}" srcOrd="0" destOrd="0" presId="urn:microsoft.com/office/officeart/2005/8/layout/process3"/>
    <dgm:cxn modelId="{27A7CC21-158F-4D56-AF80-C41D02D2ADEB}" type="presParOf" srcId="{F5355CFC-33BD-46FD-AB40-80BE46D41FA8}" destId="{94C000A9-A2D7-41A7-A160-78ACF8082F84}" srcOrd="1" destOrd="0" presId="urn:microsoft.com/office/officeart/2005/8/layout/process3"/>
    <dgm:cxn modelId="{85B3C8C6-A875-46F6-AA39-BDEAED85BE07}" type="presParOf" srcId="{F5355CFC-33BD-46FD-AB40-80BE46D41FA8}" destId="{732A8271-3F64-45B7-87E9-4858566D5824}" srcOrd="2" destOrd="0" presId="urn:microsoft.com/office/officeart/2005/8/layout/process3"/>
    <dgm:cxn modelId="{A985F8AB-54E3-424F-9EB1-20DB2CB05D16}" type="presParOf" srcId="{2C2B16FB-2475-4481-ACD0-536C57A1B055}" destId="{FB6B4F94-1DBD-47C7-AB04-EFABE93703A7}" srcOrd="1" destOrd="0" presId="urn:microsoft.com/office/officeart/2005/8/layout/process3"/>
    <dgm:cxn modelId="{9A3E6629-DB85-4AE8-9958-39F936570C00}" type="presParOf" srcId="{FB6B4F94-1DBD-47C7-AB04-EFABE93703A7}" destId="{88BC1C05-3A36-43FE-A1E2-7A6BF65DF480}" srcOrd="0" destOrd="0" presId="urn:microsoft.com/office/officeart/2005/8/layout/process3"/>
    <dgm:cxn modelId="{B86282D7-DB60-4A66-AB35-40EAF888BA7A}" type="presParOf" srcId="{2C2B16FB-2475-4481-ACD0-536C57A1B055}" destId="{96A8AF9E-C1EA-4661-AB47-DA507D24FFD1}" srcOrd="2" destOrd="0" presId="urn:microsoft.com/office/officeart/2005/8/layout/process3"/>
    <dgm:cxn modelId="{2CB802D8-16A7-45DC-A4A1-869A6E37DD95}" type="presParOf" srcId="{96A8AF9E-C1EA-4661-AB47-DA507D24FFD1}" destId="{F7F4D8E5-FFBB-4D19-B8E9-DDAA7AEC5E8A}" srcOrd="0" destOrd="0" presId="urn:microsoft.com/office/officeart/2005/8/layout/process3"/>
    <dgm:cxn modelId="{A112EA7E-4D23-42F2-B543-1ACDA01FA2EE}" type="presParOf" srcId="{96A8AF9E-C1EA-4661-AB47-DA507D24FFD1}" destId="{EEF312DB-9063-4429-AA20-3091FEB5D894}" srcOrd="1" destOrd="0" presId="urn:microsoft.com/office/officeart/2005/8/layout/process3"/>
    <dgm:cxn modelId="{F5F3F5D3-28C2-4F08-BC2C-17CE05B87442}" type="presParOf" srcId="{96A8AF9E-C1EA-4661-AB47-DA507D24FFD1}" destId="{1F11D816-0CFC-4C29-9FAC-714CD8BC544F}" srcOrd="2" destOrd="0" presId="urn:microsoft.com/office/officeart/2005/8/layout/process3"/>
    <dgm:cxn modelId="{BCAB944C-F1D8-4348-A533-B523E098DEB7}" type="presParOf" srcId="{2C2B16FB-2475-4481-ACD0-536C57A1B055}" destId="{85180ABE-8E4E-475D-90E4-6D7D03320192}" srcOrd="3" destOrd="0" presId="urn:microsoft.com/office/officeart/2005/8/layout/process3"/>
    <dgm:cxn modelId="{A0E2FFFA-A690-4280-84E8-60F277C3535A}" type="presParOf" srcId="{85180ABE-8E4E-475D-90E4-6D7D03320192}" destId="{9276F869-092C-420C-BF45-AB57765A0560}" srcOrd="0" destOrd="0" presId="urn:microsoft.com/office/officeart/2005/8/layout/process3"/>
    <dgm:cxn modelId="{5E880478-5B84-4A01-9BAF-B9B3C53B8425}" type="presParOf" srcId="{2C2B16FB-2475-4481-ACD0-536C57A1B055}" destId="{9C8A482A-264A-470E-993D-1C361327C36B}" srcOrd="4" destOrd="0" presId="urn:microsoft.com/office/officeart/2005/8/layout/process3"/>
    <dgm:cxn modelId="{683C693C-3DA9-40EC-A47D-37F90ADCB876}" type="presParOf" srcId="{9C8A482A-264A-470E-993D-1C361327C36B}" destId="{4A602AD3-96A2-47A7-8840-F973C98FFC1F}" srcOrd="0" destOrd="0" presId="urn:microsoft.com/office/officeart/2005/8/layout/process3"/>
    <dgm:cxn modelId="{4DCDDAFE-100E-4444-9C9C-15B0468C06CA}" type="presParOf" srcId="{9C8A482A-264A-470E-993D-1C361327C36B}" destId="{B61DA6B5-E308-46C3-840B-5994C0B06D21}" srcOrd="1" destOrd="0" presId="urn:microsoft.com/office/officeart/2005/8/layout/process3"/>
    <dgm:cxn modelId="{4EE9784E-2B42-43ED-B5C4-9DDF583F7EEF}" type="presParOf" srcId="{9C8A482A-264A-470E-993D-1C361327C36B}" destId="{9503746C-C27B-45E1-A6A8-557571F0C921}" srcOrd="2" destOrd="0" presId="urn:microsoft.com/office/officeart/2005/8/layout/process3"/>
    <dgm:cxn modelId="{D2AC8609-B78F-43C1-922D-EC457319B5EC}" type="presParOf" srcId="{2C2B16FB-2475-4481-ACD0-536C57A1B055}" destId="{5F3FAA32-BDDB-48A5-8B28-82FC847B8E50}" srcOrd="5" destOrd="0" presId="urn:microsoft.com/office/officeart/2005/8/layout/process3"/>
    <dgm:cxn modelId="{24A70CD9-4726-4D11-A062-DA7FB965A9FD}" type="presParOf" srcId="{5F3FAA32-BDDB-48A5-8B28-82FC847B8E50}" destId="{E9728164-F6AB-40ED-93FA-A486DD6D3EA7}" srcOrd="0" destOrd="0" presId="urn:microsoft.com/office/officeart/2005/8/layout/process3"/>
    <dgm:cxn modelId="{D2D82A5F-0A0B-487D-B080-F8147CA47EA0}" type="presParOf" srcId="{2C2B16FB-2475-4481-ACD0-536C57A1B055}" destId="{0B44D4BA-C155-4B92-80DD-65D57BD29572}" srcOrd="6" destOrd="0" presId="urn:microsoft.com/office/officeart/2005/8/layout/process3"/>
    <dgm:cxn modelId="{4A6C3EFF-085B-47AB-B474-3477BBF32231}" type="presParOf" srcId="{0B44D4BA-C155-4B92-80DD-65D57BD29572}" destId="{DE304848-9B92-40E3-B36C-41AB8E66440F}" srcOrd="0" destOrd="0" presId="urn:microsoft.com/office/officeart/2005/8/layout/process3"/>
    <dgm:cxn modelId="{A23475CA-2649-4DF4-BDDF-EA10EAF37892}" type="presParOf" srcId="{0B44D4BA-C155-4B92-80DD-65D57BD29572}" destId="{BB499088-53BE-4828-B473-B8AA99344B9A}" srcOrd="1" destOrd="0" presId="urn:microsoft.com/office/officeart/2005/8/layout/process3"/>
    <dgm:cxn modelId="{7B00CF90-EAB0-4404-BB41-4270462E1DC3}" type="presParOf" srcId="{0B44D4BA-C155-4B92-80DD-65D57BD29572}" destId="{E875DE69-BC10-40BB-897E-00B601B85B6D}"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000A9-A2D7-41A7-A160-78ACF8082F84}">
      <dsp:nvSpPr>
        <dsp:cNvPr id="0" name=""/>
        <dsp:cNvSpPr/>
      </dsp:nvSpPr>
      <dsp:spPr>
        <a:xfrm>
          <a:off x="1189" y="39642"/>
          <a:ext cx="1495182" cy="276480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zh-CN" altLang="en-US" sz="1200" kern="1200" dirty="0">
              <a:latin typeface="微软雅黑" panose="020B0503020204020204" pitchFamily="34" charset="-122"/>
              <a:ea typeface="微软雅黑" panose="020B0503020204020204" pitchFamily="34" charset="-122"/>
            </a:rPr>
            <a:t>零速修正</a:t>
          </a:r>
          <a:r>
            <a:rPr lang="en-US" altLang="zh-CN" sz="1200" kern="1200" dirty="0">
              <a:latin typeface="微软雅黑" panose="020B0503020204020204" pitchFamily="34" charset="-122"/>
              <a:ea typeface="微软雅黑" panose="020B0503020204020204" pitchFamily="34" charset="-122"/>
            </a:rPr>
            <a:t>+</a:t>
          </a:r>
          <a:r>
            <a:rPr lang="zh-CN" altLang="en-US" sz="1200" kern="1200" dirty="0">
              <a:latin typeface="微软雅黑" panose="020B0503020204020204" pitchFamily="34" charset="-122"/>
              <a:ea typeface="微软雅黑" panose="020B0503020204020204" pitchFamily="34" charset="-122"/>
            </a:rPr>
            <a:t>卡尔曼滤波</a:t>
          </a:r>
        </a:p>
      </dsp:txBody>
      <dsp:txXfrm>
        <a:off x="1189" y="39642"/>
        <a:ext cx="1495182" cy="598072"/>
      </dsp:txXfrm>
    </dsp:sp>
    <dsp:sp modelId="{732A8271-3F64-45B7-87E9-4858566D5824}">
      <dsp:nvSpPr>
        <dsp:cNvPr id="0" name=""/>
        <dsp:cNvSpPr/>
      </dsp:nvSpPr>
      <dsp:spPr>
        <a:xfrm>
          <a:off x="322832" y="677357"/>
          <a:ext cx="1495182" cy="477360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altLang="en-US" sz="1400" kern="1200" dirty="0">
              <a:latin typeface="微软雅黑" panose="020B0503020204020204" pitchFamily="34" charset="-122"/>
              <a:ea typeface="微软雅黑" panose="020B0503020204020204" pitchFamily="34" charset="-122"/>
            </a:rPr>
            <a:t>2005 </a:t>
          </a:r>
          <a:r>
            <a:rPr lang="zh-CN" altLang="en-US" sz="1400" kern="1200" dirty="0">
              <a:latin typeface="微软雅黑" panose="020B0503020204020204" pitchFamily="34" charset="-122"/>
              <a:ea typeface="微软雅黑" panose="020B0503020204020204" pitchFamily="34" charset="-122"/>
            </a:rPr>
            <a:t>年，</a:t>
          </a:r>
          <a:r>
            <a:rPr lang="en-US" sz="1400" kern="1200" dirty="0" err="1"/>
            <a:t>Foxlin</a:t>
          </a:r>
          <a:r>
            <a:rPr lang="en-US" sz="1400" kern="1200" dirty="0"/>
            <a:t>[1]</a:t>
          </a:r>
          <a:r>
            <a:rPr lang="zh-CN" altLang="en-US" sz="1400" kern="1200" dirty="0">
              <a:latin typeface="微软雅黑" panose="020B0503020204020204" pitchFamily="34" charset="-122"/>
              <a:ea typeface="微软雅黑" panose="020B0503020204020204" pitchFamily="34" charset="-122"/>
            </a:rPr>
            <a:t>等人第一次提出零速修正算法。由于惯性定位的积分特性，惯性传感器的测量误差会随时间不断积累。零速修正算法有效地抑制了定位误差积累，极大地推动了鞋载惯导定位系统的发展。</a:t>
          </a:r>
        </a:p>
      </dsp:txBody>
      <dsp:txXfrm>
        <a:off x="366624" y="721149"/>
        <a:ext cx="1407598" cy="4686016"/>
      </dsp:txXfrm>
    </dsp:sp>
    <dsp:sp modelId="{FB6B4F94-1DBD-47C7-AB04-EFABE93703A7}">
      <dsp:nvSpPr>
        <dsp:cNvPr id="0" name=""/>
        <dsp:cNvSpPr/>
      </dsp:nvSpPr>
      <dsp:spPr>
        <a:xfrm>
          <a:off x="1723036" y="152550"/>
          <a:ext cx="480528" cy="3722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723036" y="227001"/>
        <a:ext cx="368851" cy="223355"/>
      </dsp:txXfrm>
    </dsp:sp>
    <dsp:sp modelId="{EEF312DB-9063-4429-AA20-3091FEB5D894}">
      <dsp:nvSpPr>
        <dsp:cNvPr id="0" name=""/>
        <dsp:cNvSpPr/>
      </dsp:nvSpPr>
      <dsp:spPr>
        <a:xfrm>
          <a:off x="2403028" y="39642"/>
          <a:ext cx="1495182" cy="276480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zh-CN" altLang="en-US" sz="1200" kern="1200" dirty="0">
              <a:latin typeface="微软雅黑" panose="020B0503020204020204" pitchFamily="34" charset="-122"/>
              <a:ea typeface="微软雅黑" panose="020B0503020204020204" pitchFamily="34" charset="-122"/>
            </a:rPr>
            <a:t>零速修正</a:t>
          </a:r>
          <a:r>
            <a:rPr lang="en-US" altLang="zh-CN" sz="1200" kern="1200" dirty="0">
              <a:latin typeface="微软雅黑" panose="020B0503020204020204" pitchFamily="34" charset="-122"/>
              <a:ea typeface="微软雅黑" panose="020B0503020204020204" pitchFamily="34" charset="-122"/>
            </a:rPr>
            <a:t>+</a:t>
          </a:r>
          <a:r>
            <a:rPr lang="zh-CN" altLang="en-US" sz="1200" kern="1200" dirty="0">
              <a:latin typeface="微软雅黑" panose="020B0503020204020204" pitchFamily="34" charset="-122"/>
              <a:ea typeface="微软雅黑" panose="020B0503020204020204" pitchFamily="34" charset="-122"/>
            </a:rPr>
            <a:t>零角速度修正</a:t>
          </a:r>
          <a:r>
            <a:rPr lang="en-US" altLang="zh-CN" sz="1200" kern="1200" dirty="0">
              <a:latin typeface="微软雅黑" panose="020B0503020204020204" pitchFamily="34" charset="-122"/>
              <a:ea typeface="微软雅黑" panose="020B0503020204020204" pitchFamily="34" charset="-122"/>
            </a:rPr>
            <a:t>+</a:t>
          </a:r>
          <a:r>
            <a:rPr lang="zh-CN" altLang="en-US" sz="1200" kern="1200" dirty="0">
              <a:latin typeface="微软雅黑" panose="020B0503020204020204" pitchFamily="34" charset="-122"/>
              <a:ea typeface="微软雅黑" panose="020B0503020204020204" pitchFamily="34" charset="-122"/>
            </a:rPr>
            <a:t>卡尔曼滤波</a:t>
          </a:r>
        </a:p>
      </dsp:txBody>
      <dsp:txXfrm>
        <a:off x="2403028" y="39642"/>
        <a:ext cx="1495182" cy="598072"/>
      </dsp:txXfrm>
    </dsp:sp>
    <dsp:sp modelId="{1F11D816-0CFC-4C29-9FAC-714CD8BC544F}">
      <dsp:nvSpPr>
        <dsp:cNvPr id="0" name=""/>
        <dsp:cNvSpPr/>
      </dsp:nvSpPr>
      <dsp:spPr>
        <a:xfrm>
          <a:off x="2740056" y="677357"/>
          <a:ext cx="1495182" cy="477360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altLang="zh-CN" sz="1400" kern="1200" dirty="0">
              <a:latin typeface="微软雅黑" panose="020B0503020204020204" pitchFamily="34" charset="-122"/>
              <a:ea typeface="微软雅黑" panose="020B0503020204020204" pitchFamily="34" charset="-122"/>
            </a:rPr>
            <a:t>2017</a:t>
          </a:r>
          <a:r>
            <a:rPr lang="zh-CN" altLang="en-US" sz="1400" kern="1200" dirty="0">
              <a:latin typeface="微软雅黑" panose="020B0503020204020204" pitchFamily="34" charset="-122"/>
              <a:ea typeface="微软雅黑" panose="020B0503020204020204" pitchFamily="34" charset="-122"/>
            </a:rPr>
            <a:t>年，</a:t>
          </a:r>
          <a:r>
            <a:rPr lang="en-US" altLang="zh-CN" sz="1400" kern="1200" dirty="0">
              <a:latin typeface="微软雅黑" panose="020B0503020204020204" pitchFamily="34" charset="-122"/>
              <a:ea typeface="微软雅黑" panose="020B0503020204020204" pitchFamily="34" charset="-122"/>
            </a:rPr>
            <a:t>Zhang[2]</a:t>
          </a:r>
          <a:r>
            <a:rPr lang="zh-CN" altLang="zh-CN" sz="1400" kern="1200" dirty="0">
              <a:latin typeface="微软雅黑" panose="020B0503020204020204" pitchFamily="34" charset="-122"/>
              <a:ea typeface="微软雅黑" panose="020B0503020204020204" pitchFamily="34" charset="-122"/>
            </a:rPr>
            <a:t>等人使用气压计、</a:t>
          </a:r>
          <a:r>
            <a:rPr lang="zh-CN" altLang="en-US" sz="1400" kern="1200" dirty="0">
              <a:latin typeface="微软雅黑" panose="020B0503020204020204" pitchFamily="34" charset="-122"/>
              <a:ea typeface="微软雅黑" panose="020B0503020204020204" pitchFamily="34" charset="-122"/>
            </a:rPr>
            <a:t>零速修正</a:t>
          </a:r>
          <a:r>
            <a:rPr lang="zh-CN" altLang="zh-CN" sz="1400" kern="1200" dirty="0">
              <a:latin typeface="微软雅黑" panose="020B0503020204020204" pitchFamily="34" charset="-122"/>
              <a:ea typeface="微软雅黑" panose="020B0503020204020204" pitchFamily="34" charset="-122"/>
            </a:rPr>
            <a:t>、零角速度</a:t>
          </a:r>
          <a:r>
            <a:rPr lang="zh-CN" altLang="en-US" sz="1400" kern="1200" dirty="0">
              <a:latin typeface="微软雅黑" panose="020B0503020204020204" pitchFamily="34" charset="-122"/>
              <a:ea typeface="微软雅黑" panose="020B0503020204020204" pitchFamily="34" charset="-122"/>
            </a:rPr>
            <a:t>修正</a:t>
          </a:r>
          <a:r>
            <a:rPr lang="zh-CN" altLang="zh-CN" sz="1400" kern="1200" dirty="0">
              <a:latin typeface="微软雅黑" panose="020B0503020204020204" pitchFamily="34" charset="-122"/>
              <a:ea typeface="微软雅黑" panose="020B0503020204020204" pitchFamily="34" charset="-122"/>
            </a:rPr>
            <a:t>和地球磁偏航方法来限制</a:t>
          </a:r>
          <a:r>
            <a:rPr lang="en-US" altLang="zh-CN" sz="1400" kern="1200" dirty="0">
              <a:latin typeface="微软雅黑" panose="020B0503020204020204" pitchFamily="34" charset="-122"/>
              <a:ea typeface="微软雅黑" panose="020B0503020204020204" pitchFamily="34" charset="-122"/>
            </a:rPr>
            <a:t>IMU</a:t>
          </a:r>
          <a:r>
            <a:rPr lang="zh-CN" altLang="zh-CN" sz="1400" kern="1200" dirty="0">
              <a:latin typeface="微软雅黑" panose="020B0503020204020204" pitchFamily="34" charset="-122"/>
              <a:ea typeface="微软雅黑" panose="020B0503020204020204" pitchFamily="34" charset="-122"/>
            </a:rPr>
            <a:t>导航信息漂移，所提出的基于</a:t>
          </a:r>
          <a:r>
            <a:rPr lang="zh-CN" altLang="en-US" sz="1400" kern="1200" dirty="0">
              <a:latin typeface="微软雅黑" panose="020B0503020204020204" pitchFamily="34" charset="-122"/>
              <a:ea typeface="微软雅黑" panose="020B0503020204020204" pitchFamily="34" charset="-122"/>
            </a:rPr>
            <a:t>扩展卡尔曼滤波</a:t>
          </a:r>
          <a:r>
            <a:rPr lang="zh-CN" altLang="zh-CN" sz="1400" kern="1200" dirty="0">
              <a:latin typeface="微软雅黑" panose="020B0503020204020204" pitchFamily="34" charset="-122"/>
              <a:ea typeface="微软雅黑" panose="020B0503020204020204" pitchFamily="34" charset="-122"/>
            </a:rPr>
            <a:t>的</a:t>
          </a:r>
          <a:r>
            <a:rPr lang="zh-CN" altLang="en-US" sz="1400" kern="1200" dirty="0">
              <a:latin typeface="微软雅黑" panose="020B0503020204020204" pitchFamily="34" charset="-122"/>
              <a:ea typeface="微软雅黑" panose="020B0503020204020204" pitchFamily="34" charset="-122"/>
            </a:rPr>
            <a:t>鞋载</a:t>
          </a:r>
          <a:r>
            <a:rPr lang="zh-CN" altLang="zh-CN" sz="1400" kern="1200" dirty="0">
              <a:latin typeface="微软雅黑" panose="020B0503020204020204" pitchFamily="34" charset="-122"/>
              <a:ea typeface="微软雅黑" panose="020B0503020204020204" pitchFamily="34" charset="-122"/>
            </a:rPr>
            <a:t>式</a:t>
          </a:r>
          <a:r>
            <a:rPr lang="zh-CN" altLang="en-US" sz="1400" kern="1200" dirty="0">
              <a:latin typeface="微软雅黑" panose="020B0503020204020204" pitchFamily="34" charset="-122"/>
              <a:ea typeface="微软雅黑" panose="020B0503020204020204" pitchFamily="34" charset="-122"/>
            </a:rPr>
            <a:t>惯导系统</a:t>
          </a:r>
          <a:r>
            <a:rPr lang="zh-CN" altLang="zh-CN" sz="1400" kern="1200" dirty="0">
              <a:latin typeface="微软雅黑" panose="020B0503020204020204" pitchFamily="34" charset="-122"/>
              <a:ea typeface="微软雅黑" panose="020B0503020204020204" pitchFamily="34" charset="-122"/>
            </a:rPr>
            <a:t>实现</a:t>
          </a:r>
          <a:r>
            <a:rPr lang="zh-CN" altLang="en-US" sz="1400" kern="1200" dirty="0">
              <a:latin typeface="微软雅黑" panose="020B0503020204020204" pitchFamily="34" charset="-122"/>
              <a:ea typeface="微软雅黑" panose="020B0503020204020204" pitchFamily="34" charset="-122"/>
            </a:rPr>
            <a:t>了</a:t>
          </a:r>
          <a:r>
            <a:rPr lang="zh-CN" altLang="zh-CN" sz="1400" kern="1200" dirty="0">
              <a:latin typeface="微软雅黑" panose="020B0503020204020204" pitchFamily="34" charset="-122"/>
              <a:ea typeface="微软雅黑" panose="020B0503020204020204" pitchFamily="34" charset="-122"/>
            </a:rPr>
            <a:t>小于</a:t>
          </a:r>
          <a:r>
            <a:rPr lang="en-US" altLang="zh-CN" sz="1400" kern="1200" dirty="0">
              <a:latin typeface="微软雅黑" panose="020B0503020204020204" pitchFamily="34" charset="-122"/>
              <a:ea typeface="微软雅黑" panose="020B0503020204020204" pitchFamily="34" charset="-122"/>
            </a:rPr>
            <a:t>0.3%</a:t>
          </a:r>
          <a:r>
            <a:rPr lang="zh-CN" altLang="zh-CN" sz="1400" kern="1200" dirty="0">
              <a:latin typeface="微软雅黑" panose="020B0503020204020204" pitchFamily="34" charset="-122"/>
              <a:ea typeface="微软雅黑" panose="020B0503020204020204" pitchFamily="34" charset="-122"/>
            </a:rPr>
            <a:t>的错误率</a:t>
          </a:r>
          <a:r>
            <a:rPr lang="zh-CN" altLang="en-US" sz="1400" kern="1200" dirty="0">
              <a:latin typeface="微软雅黑" panose="020B0503020204020204" pitchFamily="34" charset="-122"/>
              <a:ea typeface="微软雅黑" panose="020B0503020204020204" pitchFamily="34" charset="-122"/>
            </a:rPr>
            <a:t>。</a:t>
          </a:r>
        </a:p>
      </dsp:txBody>
      <dsp:txXfrm>
        <a:off x="2783848" y="721149"/>
        <a:ext cx="1407598" cy="4686016"/>
      </dsp:txXfrm>
    </dsp:sp>
    <dsp:sp modelId="{85180ABE-8E4E-475D-90E4-6D7D03320192}">
      <dsp:nvSpPr>
        <dsp:cNvPr id="0" name=""/>
        <dsp:cNvSpPr/>
      </dsp:nvSpPr>
      <dsp:spPr>
        <a:xfrm>
          <a:off x="4124875" y="152550"/>
          <a:ext cx="480528" cy="3722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4124875" y="227001"/>
        <a:ext cx="368851" cy="223355"/>
      </dsp:txXfrm>
    </dsp:sp>
    <dsp:sp modelId="{B61DA6B5-E308-46C3-840B-5994C0B06D21}">
      <dsp:nvSpPr>
        <dsp:cNvPr id="0" name=""/>
        <dsp:cNvSpPr/>
      </dsp:nvSpPr>
      <dsp:spPr>
        <a:xfrm>
          <a:off x="4804867" y="39642"/>
          <a:ext cx="1495182" cy="276480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zh-CN" altLang="en-US" sz="1200" kern="1200" dirty="0">
              <a:latin typeface="微软雅黑" panose="020B0503020204020204" pitchFamily="34" charset="-122"/>
              <a:ea typeface="微软雅黑" panose="020B0503020204020204" pitchFamily="34" charset="-122"/>
            </a:rPr>
            <a:t>卷积神经网络</a:t>
          </a:r>
          <a:r>
            <a:rPr lang="en-US" altLang="zh-CN" sz="1200" kern="1200" dirty="0">
              <a:latin typeface="微软雅黑" panose="020B0503020204020204" pitchFamily="34" charset="-122"/>
              <a:ea typeface="微软雅黑" panose="020B0503020204020204" pitchFamily="34" charset="-122"/>
            </a:rPr>
            <a:t>+</a:t>
          </a:r>
          <a:r>
            <a:rPr lang="zh-CN" altLang="zh-CN" sz="1200" kern="1200" dirty="0">
              <a:latin typeface="微软雅黑" panose="020B0503020204020204" pitchFamily="34" charset="-122"/>
              <a:ea typeface="微软雅黑" panose="020B0503020204020204" pitchFamily="34" charset="-122"/>
            </a:rPr>
            <a:t>长短</a:t>
          </a:r>
          <a:r>
            <a:rPr lang="zh-CN" altLang="en-US" sz="1200" kern="1200" dirty="0">
              <a:latin typeface="微软雅黑" panose="020B0503020204020204" pitchFamily="34" charset="-122"/>
              <a:ea typeface="微软雅黑" panose="020B0503020204020204" pitchFamily="34" charset="-122"/>
            </a:rPr>
            <a:t>时</a:t>
          </a:r>
          <a:r>
            <a:rPr lang="zh-CN" altLang="zh-CN" sz="1200" kern="1200" dirty="0">
              <a:latin typeface="微软雅黑" panose="020B0503020204020204" pitchFamily="34" charset="-122"/>
              <a:ea typeface="微软雅黑" panose="020B0503020204020204" pitchFamily="34" charset="-122"/>
            </a:rPr>
            <a:t>记忆</a:t>
          </a:r>
          <a:r>
            <a:rPr lang="zh-CN" altLang="en-US" sz="1200" kern="1200" dirty="0">
              <a:latin typeface="微软雅黑" panose="020B0503020204020204" pitchFamily="34" charset="-122"/>
              <a:ea typeface="微软雅黑" panose="020B0503020204020204" pitchFamily="34" charset="-122"/>
            </a:rPr>
            <a:t>网络</a:t>
          </a:r>
        </a:p>
      </dsp:txBody>
      <dsp:txXfrm>
        <a:off x="4804867" y="39642"/>
        <a:ext cx="1495182" cy="598072"/>
      </dsp:txXfrm>
    </dsp:sp>
    <dsp:sp modelId="{9503746C-C27B-45E1-A6A8-557571F0C921}">
      <dsp:nvSpPr>
        <dsp:cNvPr id="0" name=""/>
        <dsp:cNvSpPr/>
      </dsp:nvSpPr>
      <dsp:spPr>
        <a:xfrm>
          <a:off x="5172681" y="677357"/>
          <a:ext cx="1495182" cy="477360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altLang="zh-CN" sz="1400" kern="1200" dirty="0">
              <a:latin typeface="微软雅黑" panose="020B0503020204020204" pitchFamily="34" charset="-122"/>
              <a:ea typeface="微软雅黑" panose="020B0503020204020204" pitchFamily="34" charset="-122"/>
            </a:rPr>
            <a:t>2018</a:t>
          </a:r>
          <a:r>
            <a:rPr lang="zh-CN" altLang="en-US" sz="1400" kern="1200" dirty="0">
              <a:latin typeface="微软雅黑" panose="020B0503020204020204" pitchFamily="34" charset="-122"/>
              <a:ea typeface="微软雅黑" panose="020B0503020204020204" pitchFamily="34" charset="-122"/>
            </a:rPr>
            <a:t>年，</a:t>
          </a:r>
          <a:r>
            <a:rPr lang="en-US" altLang="zh-CN" sz="1400" kern="1200" dirty="0">
              <a:latin typeface="微软雅黑" panose="020B0503020204020204" pitchFamily="34" charset="-122"/>
              <a:ea typeface="微软雅黑" panose="020B0503020204020204" pitchFamily="34" charset="-122"/>
            </a:rPr>
            <a:t>Chen[3]</a:t>
          </a:r>
          <a:r>
            <a:rPr lang="zh-CN" sz="1400" kern="1200" dirty="0">
              <a:latin typeface="微软雅黑" panose="020B0503020204020204" pitchFamily="34" charset="-122"/>
              <a:ea typeface="微软雅黑" panose="020B0503020204020204" pitchFamily="34" charset="-122"/>
            </a:rPr>
            <a:t>等人</a:t>
          </a:r>
          <a:r>
            <a:rPr lang="zh-CN" altLang="en-US" sz="1400" kern="1200" dirty="0">
              <a:latin typeface="微软雅黑" panose="020B0503020204020204" pitchFamily="34" charset="-122"/>
              <a:ea typeface="微软雅黑" panose="020B0503020204020204" pitchFamily="34" charset="-122"/>
            </a:rPr>
            <a:t>打破传统惯性算法中使用的连续积分，将其表述为优化问题，并探索使用深度循环神经网络来估计用户在指定时间窗口内的位移，提出的深度惯性解决方案可以估计非周期性运动的轨迹。</a:t>
          </a:r>
        </a:p>
      </dsp:txBody>
      <dsp:txXfrm>
        <a:off x="5216473" y="721149"/>
        <a:ext cx="1407598" cy="4686016"/>
      </dsp:txXfrm>
    </dsp:sp>
    <dsp:sp modelId="{5F3FAA32-BDDB-48A5-8B28-82FC847B8E50}">
      <dsp:nvSpPr>
        <dsp:cNvPr id="0" name=""/>
        <dsp:cNvSpPr/>
      </dsp:nvSpPr>
      <dsp:spPr>
        <a:xfrm>
          <a:off x="6526714" y="152550"/>
          <a:ext cx="480528" cy="3722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26714" y="227001"/>
        <a:ext cx="368851" cy="223355"/>
      </dsp:txXfrm>
    </dsp:sp>
    <dsp:sp modelId="{BB499088-53BE-4828-B473-B8AA99344B9A}">
      <dsp:nvSpPr>
        <dsp:cNvPr id="0" name=""/>
        <dsp:cNvSpPr/>
      </dsp:nvSpPr>
      <dsp:spPr>
        <a:xfrm>
          <a:off x="7206706" y="39642"/>
          <a:ext cx="1495182" cy="276480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zh-CN" altLang="en-US" sz="1200" kern="1200" dirty="0">
              <a:latin typeface="微软雅黑" panose="020B0503020204020204" pitchFamily="34" charset="-122"/>
              <a:ea typeface="微软雅黑" panose="020B0503020204020204" pitchFamily="34" charset="-122"/>
            </a:rPr>
            <a:t>深度学习</a:t>
          </a:r>
          <a:r>
            <a:rPr lang="en-US" altLang="zh-CN" sz="1200" kern="1200" dirty="0">
              <a:latin typeface="微软雅黑" panose="020B0503020204020204" pitchFamily="34" charset="-122"/>
              <a:ea typeface="微软雅黑" panose="020B0503020204020204" pitchFamily="34" charset="-122"/>
            </a:rPr>
            <a:t>+</a:t>
          </a:r>
          <a:r>
            <a:rPr lang="zh-CN" altLang="en-US" sz="1200" kern="1200" dirty="0">
              <a:latin typeface="微软雅黑" panose="020B0503020204020204" pitchFamily="34" charset="-122"/>
              <a:ea typeface="微软雅黑" panose="020B0503020204020204" pitchFamily="34" charset="-122"/>
            </a:rPr>
            <a:t>卡尔曼滤波</a:t>
          </a:r>
        </a:p>
      </dsp:txBody>
      <dsp:txXfrm>
        <a:off x="7206706" y="39642"/>
        <a:ext cx="1495182" cy="598072"/>
      </dsp:txXfrm>
    </dsp:sp>
    <dsp:sp modelId="{E875DE69-BC10-40BB-897E-00B601B85B6D}">
      <dsp:nvSpPr>
        <dsp:cNvPr id="0" name=""/>
        <dsp:cNvSpPr/>
      </dsp:nvSpPr>
      <dsp:spPr>
        <a:xfrm>
          <a:off x="7506444" y="677357"/>
          <a:ext cx="1495182" cy="477360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altLang="zh-CN" sz="1400" kern="1200" dirty="0">
              <a:latin typeface="微软雅黑" panose="020B0503020204020204" pitchFamily="34" charset="-122"/>
              <a:ea typeface="微软雅黑" panose="020B0503020204020204" pitchFamily="34" charset="-122"/>
            </a:rPr>
            <a:t>2020</a:t>
          </a:r>
          <a:r>
            <a:rPr lang="zh-CN" altLang="en-US" sz="1400" kern="1200" dirty="0">
              <a:latin typeface="微软雅黑" panose="020B0503020204020204" pitchFamily="34" charset="-122"/>
              <a:ea typeface="微软雅黑" panose="020B0503020204020204" pitchFamily="34" charset="-122"/>
            </a:rPr>
            <a:t>年，</a:t>
          </a:r>
          <a:r>
            <a:rPr lang="en-US" altLang="zh-CN" sz="1400" kern="1200" dirty="0">
              <a:latin typeface="微软雅黑" panose="020B0503020204020204" pitchFamily="34" charset="-122"/>
              <a:ea typeface="微软雅黑" panose="020B0503020204020204" pitchFamily="34" charset="-122"/>
            </a:rPr>
            <a:t>Liu[4]</a:t>
          </a:r>
          <a:r>
            <a:rPr lang="zh-CN" altLang="en-US" sz="1400" kern="1200" dirty="0">
              <a:latin typeface="微软雅黑" panose="020B0503020204020204" pitchFamily="34" charset="-122"/>
              <a:ea typeface="微软雅黑" panose="020B0503020204020204" pitchFamily="34" charset="-122"/>
            </a:rPr>
            <a:t>等人在</a:t>
          </a:r>
          <a:r>
            <a:rPr lang="en-US" altLang="zh-CN" sz="1400" kern="1200" dirty="0">
              <a:latin typeface="微软雅黑" panose="020B0503020204020204" pitchFamily="34" charset="-122"/>
              <a:ea typeface="微软雅黑" panose="020B0503020204020204" pitchFamily="34" charset="-122"/>
            </a:rPr>
            <a:t>Chen</a:t>
          </a:r>
          <a:r>
            <a:rPr lang="zh-CN" altLang="en-US" sz="1400" kern="1200" dirty="0">
              <a:latin typeface="微软雅黑" panose="020B0503020204020204" pitchFamily="34" charset="-122"/>
              <a:ea typeface="微软雅黑" panose="020B0503020204020204" pitchFamily="34" charset="-122"/>
            </a:rPr>
            <a:t>的基础上，把传统的惯导系统位姿解算方式同深度学习结合起来，提出一个用于</a:t>
          </a:r>
          <a:r>
            <a:rPr lang="en-US" altLang="en-US" sz="1400" kern="1200" dirty="0">
              <a:latin typeface="微软雅黑" panose="020B0503020204020204" pitchFamily="34" charset="-122"/>
              <a:ea typeface="微软雅黑" panose="020B0503020204020204" pitchFamily="34" charset="-122"/>
            </a:rPr>
            <a:t>IMU </a:t>
          </a:r>
          <a:r>
            <a:rPr lang="zh-CN" altLang="en-US" sz="1400" kern="1200" dirty="0">
              <a:latin typeface="微软雅黑" panose="020B0503020204020204" pitchFamily="34" charset="-122"/>
              <a:ea typeface="微软雅黑" panose="020B0503020204020204" pitchFamily="34" charset="-122"/>
            </a:rPr>
            <a:t>状态估计的紧耦合扩展卡尔曼滤波器框架，打破深度学习方法的局限，实现在三维空间的定位。</a:t>
          </a:r>
        </a:p>
      </dsp:txBody>
      <dsp:txXfrm>
        <a:off x="7550236" y="721149"/>
        <a:ext cx="1407598" cy="46860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759BADE-03BB-4915-B64F-35B3BAD8BE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C264335-43AF-4979-9EAE-CF05D3B0FE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E2F8C1-FFBC-46A2-A9F1-55127FFDB30E}" type="datetimeFigureOut">
              <a:rPr lang="zh-CN" altLang="en-US" smtClean="0"/>
              <a:t>2021/09/26</a:t>
            </a:fld>
            <a:endParaRPr lang="zh-CN" altLang="en-US"/>
          </a:p>
        </p:txBody>
      </p:sp>
      <p:sp>
        <p:nvSpPr>
          <p:cNvPr id="4" name="页脚占位符 3">
            <a:extLst>
              <a:ext uri="{FF2B5EF4-FFF2-40B4-BE49-F238E27FC236}">
                <a16:creationId xmlns:a16="http://schemas.microsoft.com/office/drawing/2014/main" id="{6EB58592-9D66-4015-9B9D-3842AE43311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5F067B0-EC1F-4625-8C50-A607ABD23F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515776-8D3B-4C62-9421-488719CC6DCB}" type="slidenum">
              <a:rPr lang="zh-CN" altLang="en-US" smtClean="0"/>
              <a:t>‹#›</a:t>
            </a:fld>
            <a:endParaRPr lang="zh-CN" altLang="en-US"/>
          </a:p>
        </p:txBody>
      </p:sp>
    </p:spTree>
    <p:extLst>
      <p:ext uri="{BB962C8B-B14F-4D97-AF65-F5344CB8AC3E}">
        <p14:creationId xmlns:p14="http://schemas.microsoft.com/office/powerpoint/2010/main" val="12947039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FD93F-9A9A-F24A-AB9F-29468DA5738F}" type="datetimeFigureOut">
              <a:rPr kumimoji="1" lang="zh-CN" altLang="en-US" smtClean="0"/>
              <a:t>2021/09/26</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2FF0C-A068-2543-951B-89A7E7A3C20B}" type="slidenum">
              <a:rPr kumimoji="1" lang="zh-CN" altLang="en-US" smtClean="0"/>
              <a:t>‹#›</a:t>
            </a:fld>
            <a:endParaRPr kumimoji="1" lang="zh-CN" altLang="en-US"/>
          </a:p>
        </p:txBody>
      </p:sp>
    </p:spTree>
    <p:extLst>
      <p:ext uri="{BB962C8B-B14F-4D97-AF65-F5344CB8AC3E}">
        <p14:creationId xmlns:p14="http://schemas.microsoft.com/office/powerpoint/2010/main" val="6349862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82FF0C-A068-2543-951B-89A7E7A3C20B}" type="slidenum">
              <a:rPr kumimoji="1" lang="zh-CN" altLang="en-US" smtClean="0"/>
              <a:t>1</a:t>
            </a:fld>
            <a:endParaRPr kumimoji="1" lang="zh-CN" altLang="en-US"/>
          </a:p>
        </p:txBody>
      </p:sp>
    </p:spTree>
    <p:extLst>
      <p:ext uri="{BB962C8B-B14F-4D97-AF65-F5344CB8AC3E}">
        <p14:creationId xmlns:p14="http://schemas.microsoft.com/office/powerpoint/2010/main" val="3129263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defTabSz="914400"/>
            <a:r>
              <a:rPr lang="zh-CN" altLang="en-US" dirty="0"/>
              <a:t>本课题的研究内容包括：</a:t>
            </a:r>
            <a:r>
              <a:rPr lang="zh-CN" altLang="en-US" sz="1200" kern="0" dirty="0">
                <a:latin typeface="微软雅黑" panose="020B0503020204020204" pitchFamily="34" charset="-122"/>
                <a:ea typeface="微软雅黑" panose="020B0503020204020204" pitchFamily="34" charset="-122"/>
                <a:cs typeface="微软雅黑" panose="020B0503020204020204" pitchFamily="34" charset="-122"/>
              </a:rPr>
              <a:t>步态周期划分与零速检测算法，位移和航向变化量估计的神经网络模型，基于卡尔曼滤波的零速修正与航向修正算法三个部分，研究内容一和二是内容三的前提。预期目标是设计一种速度自适应的室内定位系统，能够有效抑制误差积累，提高定位精度</a:t>
            </a:r>
          </a:p>
          <a:p>
            <a:endParaRPr lang="zh-CN" altLang="en-US" dirty="0"/>
          </a:p>
        </p:txBody>
      </p:sp>
      <p:sp>
        <p:nvSpPr>
          <p:cNvPr id="4" name="灯片编号占位符 3"/>
          <p:cNvSpPr>
            <a:spLocks noGrp="1"/>
          </p:cNvSpPr>
          <p:nvPr>
            <p:ph type="sldNum" sz="quarter" idx="5"/>
          </p:nvPr>
        </p:nvSpPr>
        <p:spPr/>
        <p:txBody>
          <a:bodyPr/>
          <a:lstStyle/>
          <a:p>
            <a:fld id="{9082FF0C-A068-2543-951B-89A7E7A3C20B}" type="slidenum">
              <a:rPr kumimoji="1" lang="zh-CN" altLang="en-US" smtClean="0"/>
              <a:t>10</a:t>
            </a:fld>
            <a:endParaRPr kumimoji="1" lang="zh-CN" altLang="en-US"/>
          </a:p>
        </p:txBody>
      </p:sp>
    </p:spTree>
    <p:extLst>
      <p:ext uri="{BB962C8B-B14F-4D97-AF65-F5344CB8AC3E}">
        <p14:creationId xmlns:p14="http://schemas.microsoft.com/office/powerpoint/2010/main" val="3539337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这是研究总体框架图，包括</a:t>
            </a:r>
            <a:r>
              <a:rPr lang="zh-CN" altLang="en-US" sz="1200" kern="0" dirty="0">
                <a:latin typeface="微软雅黑" panose="020B0503020204020204" pitchFamily="34" charset="-122"/>
                <a:ea typeface="微软雅黑" panose="020B0503020204020204" pitchFamily="34" charset="-122"/>
                <a:cs typeface="微软雅黑" panose="020B0503020204020204" pitchFamily="34" charset="-122"/>
              </a:rPr>
              <a:t>数据采集、位姿解算、模型构建、数据分析四个模块。数据采集模块需要采集两个阶段的数据，阶段一数据用于构建网络模型，这个网络模型能够估计</a:t>
            </a:r>
            <a:r>
              <a:rPr lang="en-US" altLang="zh-CN" sz="1200" kern="0" dirty="0">
                <a:latin typeface="微软雅黑" panose="020B0503020204020204" pitchFamily="34" charset="-122"/>
                <a:ea typeface="微软雅黑" panose="020B0503020204020204" pitchFamily="34" charset="-122"/>
                <a:cs typeface="微软雅黑" panose="020B0503020204020204" pitchFamily="34" charset="-122"/>
              </a:rPr>
              <a:t>IMU</a:t>
            </a:r>
            <a:r>
              <a:rPr lang="zh-CN" altLang="en-US" sz="1200" kern="0" dirty="0">
                <a:latin typeface="微软雅黑" panose="020B0503020204020204" pitchFamily="34" charset="-122"/>
                <a:ea typeface="微软雅黑" panose="020B0503020204020204" pitchFamily="34" charset="-122"/>
                <a:cs typeface="微软雅黑" panose="020B0503020204020204" pitchFamily="34" charset="-122"/>
              </a:rPr>
              <a:t>数据段的位移和航向变化量，然后把网络模型应用到位姿解算模块，为卡尔曼滤波模型提供位移和航向伪测量值。位姿解算模块还包括零速检测等关键步骤，最后是数据分析模块，包括网络模型评估和位姿解算结果评估。</a:t>
            </a:r>
            <a:endParaRPr lang="zh-CN" altLang="en-US" dirty="0"/>
          </a:p>
        </p:txBody>
      </p:sp>
      <p:sp>
        <p:nvSpPr>
          <p:cNvPr id="4" name="灯片编号占位符 3"/>
          <p:cNvSpPr>
            <a:spLocks noGrp="1"/>
          </p:cNvSpPr>
          <p:nvPr>
            <p:ph type="sldNum" sz="quarter" idx="5"/>
          </p:nvPr>
        </p:nvSpPr>
        <p:spPr/>
        <p:txBody>
          <a:bodyPr/>
          <a:lstStyle/>
          <a:p>
            <a:fld id="{9082FF0C-A068-2543-951B-89A7E7A3C20B}" type="slidenum">
              <a:rPr kumimoji="1" lang="zh-CN" altLang="en-US" smtClean="0"/>
              <a:t>12</a:t>
            </a:fld>
            <a:endParaRPr kumimoji="1" lang="zh-CN" altLang="en-US"/>
          </a:p>
        </p:txBody>
      </p:sp>
    </p:spTree>
    <p:extLst>
      <p:ext uri="{BB962C8B-B14F-4D97-AF65-F5344CB8AC3E}">
        <p14:creationId xmlns:p14="http://schemas.microsoft.com/office/powerpoint/2010/main" val="122990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0" dirty="0">
                <a:latin typeface="微软雅黑" panose="020B0503020204020204" pitchFamily="34" charset="-122"/>
                <a:ea typeface="微软雅黑" panose="020B0503020204020204" pitchFamily="34" charset="-122"/>
                <a:cs typeface="微软雅黑" panose="020B0503020204020204" pitchFamily="34" charset="-122"/>
              </a:rPr>
              <a:t>数据采集方案如图所示，阶段一拟在动捕环境中采集</a:t>
            </a:r>
            <a:r>
              <a:rPr lang="en-US" altLang="zh-CN" sz="1200" kern="0"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200" kern="0" dirty="0">
                <a:latin typeface="微软雅黑" panose="020B0503020204020204" pitchFamily="34" charset="-122"/>
                <a:ea typeface="微软雅黑" panose="020B0503020204020204" pitchFamily="34" charset="-122"/>
                <a:cs typeface="微软雅黑" panose="020B0503020204020204" pitchFamily="34" charset="-122"/>
              </a:rPr>
              <a:t>人的动捕数据和</a:t>
            </a:r>
            <a:r>
              <a:rPr lang="en-US" altLang="zh-CN" sz="1200" kern="0" dirty="0">
                <a:latin typeface="微软雅黑" panose="020B0503020204020204" pitchFamily="34" charset="-122"/>
                <a:ea typeface="微软雅黑" panose="020B0503020204020204" pitchFamily="34" charset="-122"/>
                <a:cs typeface="微软雅黑" panose="020B0503020204020204" pitchFamily="34" charset="-122"/>
              </a:rPr>
              <a:t>IMU</a:t>
            </a:r>
            <a:r>
              <a:rPr lang="zh-CN" altLang="en-US" sz="1200" kern="0" dirty="0">
                <a:latin typeface="微软雅黑" panose="020B0503020204020204" pitchFamily="34" charset="-122"/>
                <a:ea typeface="微软雅黑" panose="020B0503020204020204" pitchFamily="34" charset="-122"/>
                <a:cs typeface="微软雅黑" panose="020B0503020204020204" pitchFamily="34" charset="-122"/>
              </a:rPr>
              <a:t>数据，动捕数据是为训练网络模型提供金标准，为提高模型泛化能力，需要采集多人和多种速度的数据。阶段二只采集</a:t>
            </a:r>
            <a:r>
              <a:rPr lang="en-US" altLang="zh-CN" sz="1200" kern="0" dirty="0">
                <a:latin typeface="微软雅黑" panose="020B0503020204020204" pitchFamily="34" charset="-122"/>
                <a:ea typeface="微软雅黑" panose="020B0503020204020204" pitchFamily="34" charset="-122"/>
                <a:cs typeface="微软雅黑" panose="020B0503020204020204" pitchFamily="34" charset="-122"/>
              </a:rPr>
              <a:t>IMU</a:t>
            </a:r>
            <a:r>
              <a:rPr lang="zh-CN" altLang="en-US" sz="1200" kern="0" dirty="0">
                <a:latin typeface="微软雅黑" panose="020B0503020204020204" pitchFamily="34" charset="-122"/>
                <a:ea typeface="微软雅黑" panose="020B0503020204020204" pitchFamily="34" charset="-122"/>
                <a:cs typeface="微软雅黑" panose="020B0503020204020204" pitchFamily="34" charset="-122"/>
              </a:rPr>
              <a:t>数据，用于验证位姿解算的精度。这两个阶段都需要采集双脚的运动数据。</a:t>
            </a:r>
            <a:endParaRPr lang="zh-CN" altLang="en-US" dirty="0"/>
          </a:p>
        </p:txBody>
      </p:sp>
      <p:sp>
        <p:nvSpPr>
          <p:cNvPr id="4" name="灯片编号占位符 3"/>
          <p:cNvSpPr>
            <a:spLocks noGrp="1"/>
          </p:cNvSpPr>
          <p:nvPr>
            <p:ph type="sldNum" sz="quarter" idx="5"/>
          </p:nvPr>
        </p:nvSpPr>
        <p:spPr/>
        <p:txBody>
          <a:bodyPr/>
          <a:lstStyle/>
          <a:p>
            <a:fld id="{9082FF0C-A068-2543-951B-89A7E7A3C20B}" type="slidenum">
              <a:rPr kumimoji="1" lang="zh-CN" altLang="en-US" smtClean="0"/>
              <a:t>13</a:t>
            </a:fld>
            <a:endParaRPr kumimoji="1" lang="zh-CN" altLang="en-US"/>
          </a:p>
        </p:txBody>
      </p:sp>
    </p:spTree>
    <p:extLst>
      <p:ext uri="{BB962C8B-B14F-4D97-AF65-F5344CB8AC3E}">
        <p14:creationId xmlns:p14="http://schemas.microsoft.com/office/powerpoint/2010/main" val="2401261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kern="0" dirty="0"/>
              <a:t>本课题拟选取的导航坐标系是地理坐标系，如左下角图所示，其</a:t>
            </a:r>
            <a:r>
              <a:rPr lang="en-US" altLang="zh-CN" sz="1200" b="1" kern="0" dirty="0"/>
              <a:t>x</a:t>
            </a:r>
            <a:r>
              <a:rPr lang="zh-CN" altLang="en-US" sz="1200" b="1" kern="0" dirty="0"/>
              <a:t>轴指向真北，</a:t>
            </a:r>
            <a:r>
              <a:rPr lang="en-US" altLang="zh-CN" sz="1200" b="1" kern="0" dirty="0"/>
              <a:t>y</a:t>
            </a:r>
            <a:r>
              <a:rPr lang="zh-CN" altLang="en-US" sz="1200" b="1" kern="0" dirty="0"/>
              <a:t>轴指向东，</a:t>
            </a:r>
            <a:r>
              <a:rPr lang="en-US" altLang="zh-CN" sz="1200" b="1" kern="0" dirty="0"/>
              <a:t>z</a:t>
            </a:r>
            <a:r>
              <a:rPr lang="zh-CN" altLang="en-US" sz="1200" b="1" kern="0" dirty="0"/>
              <a:t>轴垂直当地水平面指向地球内部。两个坐标系之间的转换可通过红色公式计算 。姿态对准主要通过传感器测量值和重力之间的关系进行对准，但此方法不能对准航向角，另外从绿箭头指向的图可以看出，因为双脚各有一个定位子系统，航向需要校准到同一方向。最后</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本课题忽略地球自转等因素，使用简化版的</a:t>
            </a:r>
            <a:r>
              <a:rPr lang="zh-CN" altLang="en-US" sz="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位姿更新方程与误差方程解算位姿。</a:t>
            </a:r>
            <a:endParaRPr lang="zh-CN" altLang="en-US" dirty="0"/>
          </a:p>
        </p:txBody>
      </p:sp>
      <p:sp>
        <p:nvSpPr>
          <p:cNvPr id="4" name="灯片编号占位符 3"/>
          <p:cNvSpPr>
            <a:spLocks noGrp="1"/>
          </p:cNvSpPr>
          <p:nvPr>
            <p:ph type="sldNum" sz="quarter" idx="5"/>
          </p:nvPr>
        </p:nvSpPr>
        <p:spPr/>
        <p:txBody>
          <a:bodyPr/>
          <a:lstStyle/>
          <a:p>
            <a:fld id="{9082FF0C-A068-2543-951B-89A7E7A3C20B}" type="slidenum">
              <a:rPr kumimoji="1" lang="zh-CN" altLang="en-US" smtClean="0"/>
              <a:t>14</a:t>
            </a:fld>
            <a:endParaRPr kumimoji="1" lang="zh-CN" altLang="en-US"/>
          </a:p>
        </p:txBody>
      </p:sp>
    </p:spTree>
    <p:extLst>
      <p:ext uri="{BB962C8B-B14F-4D97-AF65-F5344CB8AC3E}">
        <p14:creationId xmlns:p14="http://schemas.microsoft.com/office/powerpoint/2010/main" val="905718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latin typeface="微软雅黑" panose="020B0503020204020204" pitchFamily="34" charset="-122"/>
                <a:ea typeface="微软雅黑" panose="020B0503020204020204" pitchFamily="34" charset="-122"/>
                <a:cs typeface="微软雅黑" panose="020B0503020204020204" pitchFamily="34" charset="-122"/>
              </a:rPr>
              <a:t>当前的步态周期划分方法通常缺乏速度自适应性并且需要为不同用户调整周期长度。本课题拟采用双脚步行数据探索一种</a:t>
            </a:r>
            <a:r>
              <a:rPr lang="zh-CN" altLang="en-US" sz="1200" b="1" kern="0" dirty="0">
                <a:latin typeface="微软雅黑" panose="020B0503020204020204" pitchFamily="34" charset="-122"/>
                <a:ea typeface="微软雅黑" panose="020B0503020204020204" pitchFamily="34" charset="-122"/>
                <a:cs typeface="微软雅黑" panose="020B0503020204020204" pitchFamily="34" charset="-122"/>
              </a:rPr>
              <a:t>速度自适应的方法，左脚的零速区间检测流程如右图所示，其中红色字体部分利用前一段时间的步行状态来计算当前的统计量，为判断当前系统状态提供标准，从而实现速度自适应性。本部分的研究重点是确定合适的窗口长度</a:t>
            </a:r>
            <a:r>
              <a:rPr lang="en-US" altLang="zh-CN" sz="1200" b="1" kern="0" dirty="0">
                <a:latin typeface="微软雅黑" panose="020B0503020204020204" pitchFamily="34" charset="-122"/>
                <a:ea typeface="微软雅黑" panose="020B0503020204020204" pitchFamily="34" charset="-122"/>
                <a:cs typeface="微软雅黑" panose="020B0503020204020204" pitchFamily="34" charset="-122"/>
              </a:rPr>
              <a:t>W</a:t>
            </a:r>
            <a:r>
              <a:rPr lang="zh-CN" altLang="en-US" sz="1200" b="1" kern="0" dirty="0">
                <a:latin typeface="微软雅黑" panose="020B0503020204020204" pitchFamily="34" charset="-122"/>
                <a:ea typeface="微软雅黑" panose="020B0503020204020204" pitchFamily="34" charset="-122"/>
                <a:cs typeface="微软雅黑" panose="020B0503020204020204" pitchFamily="34" charset="-122"/>
              </a:rPr>
              <a:t>，就是公式中的</a:t>
            </a:r>
            <a:r>
              <a:rPr lang="en-US" altLang="zh-CN" sz="1200" b="1" kern="0" dirty="0">
                <a:latin typeface="微软雅黑" panose="020B0503020204020204" pitchFamily="34" charset="-122"/>
                <a:ea typeface="微软雅黑" panose="020B0503020204020204" pitchFamily="34" charset="-122"/>
                <a:cs typeface="微软雅黑" panose="020B0503020204020204" pitchFamily="34" charset="-122"/>
              </a:rPr>
              <a:t>W</a:t>
            </a:r>
          </a:p>
        </p:txBody>
      </p:sp>
      <p:sp>
        <p:nvSpPr>
          <p:cNvPr id="4" name="灯片编号占位符 3"/>
          <p:cNvSpPr>
            <a:spLocks noGrp="1"/>
          </p:cNvSpPr>
          <p:nvPr>
            <p:ph type="sldNum" sz="quarter" idx="5"/>
          </p:nvPr>
        </p:nvSpPr>
        <p:spPr/>
        <p:txBody>
          <a:bodyPr/>
          <a:lstStyle/>
          <a:p>
            <a:fld id="{9082FF0C-A068-2543-951B-89A7E7A3C20B}" type="slidenum">
              <a:rPr kumimoji="1" lang="zh-CN" altLang="en-US" smtClean="0"/>
              <a:t>15</a:t>
            </a:fld>
            <a:endParaRPr kumimoji="1" lang="zh-CN" altLang="en-US"/>
          </a:p>
        </p:txBody>
      </p:sp>
    </p:spTree>
    <p:extLst>
      <p:ext uri="{BB962C8B-B14F-4D97-AF65-F5344CB8AC3E}">
        <p14:creationId xmlns:p14="http://schemas.microsoft.com/office/powerpoint/2010/main" val="3286604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这部分的目标是</a:t>
            </a:r>
            <a:r>
              <a:rPr lang="zh-CN" altLang="en-US" sz="2800" kern="100" dirty="0">
                <a:latin typeface="微软雅黑" panose="020B0503020204020204" pitchFamily="34" charset="-122"/>
                <a:ea typeface="微软雅黑" panose="020B0503020204020204" pitchFamily="34" charset="-122"/>
                <a:cs typeface="Times New Roman" panose="02020603050405020304" pitchFamily="18" charset="0"/>
              </a:rPr>
              <a:t>构建</a:t>
            </a:r>
            <a:r>
              <a:rPr lang="zh-CN"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一种</a:t>
            </a:r>
            <a:r>
              <a:rPr lang="zh-CN" altLang="en-US" sz="2800" kern="100" dirty="0">
                <a:latin typeface="微软雅黑" panose="020B0503020204020204" pitchFamily="34" charset="-122"/>
                <a:ea typeface="微软雅黑" panose="020B0503020204020204" pitchFamily="34" charset="-122"/>
                <a:cs typeface="Times New Roman" panose="02020603050405020304" pitchFamily="18" charset="0"/>
              </a:rPr>
              <a:t>使用</a:t>
            </a:r>
            <a:r>
              <a:rPr lang="zh-CN"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原始</a:t>
            </a:r>
            <a:r>
              <a:rPr lang="en-US"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IMU</a:t>
            </a:r>
            <a:r>
              <a:rPr lang="zh-CN"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信号</a:t>
            </a:r>
            <a:r>
              <a:rPr lang="zh-CN" altLang="en-US" sz="2800" kern="100" dirty="0">
                <a:effectLst/>
                <a:latin typeface="微软雅黑" panose="020B0503020204020204" pitchFamily="34" charset="-122"/>
                <a:ea typeface="微软雅黑" panose="020B0503020204020204" pitchFamily="34" charset="-122"/>
                <a:cs typeface="Times New Roman" panose="02020603050405020304" pitchFamily="18" charset="0"/>
              </a:rPr>
              <a:t>估计</a:t>
            </a:r>
            <a:r>
              <a:rPr lang="zh-CN"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位移和航向变化量</a:t>
            </a:r>
            <a:r>
              <a:rPr lang="zh-CN" altLang="en-US" sz="2800" kern="100" dirty="0">
                <a:effectLst/>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神经网络模型</a:t>
            </a:r>
            <a:r>
              <a:rPr lang="zh-CN" altLang="en-US" sz="2800" kern="100" dirty="0">
                <a:effectLst/>
                <a:latin typeface="微软雅黑" panose="020B0503020204020204" pitchFamily="34" charset="-122"/>
                <a:ea typeface="微软雅黑" panose="020B0503020204020204" pitchFamily="34" charset="-122"/>
                <a:cs typeface="Times New Roman" panose="02020603050405020304" pitchFamily="18" charset="0"/>
              </a:rPr>
              <a:t>，模型流程如图所示，先用滑动窗口把</a:t>
            </a:r>
            <a:r>
              <a:rPr lang="en-US"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IMU</a:t>
            </a:r>
            <a:r>
              <a:rPr lang="zh-CN" altLang="en-US" sz="2800" kern="100" dirty="0">
                <a:effectLst/>
                <a:latin typeface="微软雅黑" panose="020B0503020204020204" pitchFamily="34" charset="-122"/>
                <a:ea typeface="微软雅黑" panose="020B0503020204020204" pitchFamily="34" charset="-122"/>
                <a:cs typeface="Times New Roman" panose="02020603050405020304" pitchFamily="18" charset="0"/>
              </a:rPr>
              <a:t>数据切分成数据段再输入模型训练，</a:t>
            </a:r>
            <a:r>
              <a:rPr lang="zh-CN" altLang="en-US" sz="1800" kern="100" dirty="0">
                <a:solidFill>
                  <a:srgbClr val="000000"/>
                </a:solidFill>
                <a:effectLst/>
                <a:latin typeface="Times New Roman" panose="02020603050405020304" pitchFamily="18" charset="0"/>
                <a:ea typeface="宋体" panose="02010600030101010101" pitchFamily="2" charset="-122"/>
              </a:rPr>
              <a:t>模型的输出是位移变化量和航向变化量。损失函数采用均方误差，其中</a:t>
            </a:r>
            <a:r>
              <a:rPr lang="en-US" altLang="zh-CN" sz="1800" kern="100" dirty="0">
                <a:solidFill>
                  <a:srgbClr val="000000"/>
                </a:solidFill>
                <a:effectLst/>
                <a:latin typeface="Times New Roman" panose="02020603050405020304" pitchFamily="18" charset="0"/>
                <a:ea typeface="宋体" panose="02010600030101010101" pitchFamily="2" charset="-122"/>
              </a:rPr>
              <a:t>k</a:t>
            </a:r>
            <a:r>
              <a:rPr lang="zh-CN" altLang="en-US" sz="1800" kern="100" dirty="0">
                <a:solidFill>
                  <a:srgbClr val="000000"/>
                </a:solidFill>
                <a:effectLst/>
                <a:latin typeface="Times New Roman" panose="02020603050405020304" pitchFamily="18" charset="0"/>
                <a:ea typeface="宋体" panose="02010600030101010101" pitchFamily="2" charset="-122"/>
              </a:rPr>
              <a:t>值是位移和航向之间的调节因子，位移和航向的金标准由动捕系统提供。本部分研究重点是</a:t>
            </a:r>
            <a:r>
              <a:rPr lang="zh-CN" altLang="en-US" dirty="0">
                <a:latin typeface="微软雅黑" panose="020B0503020204020204" pitchFamily="34" charset="-122"/>
                <a:ea typeface="微软雅黑" panose="020B0503020204020204" pitchFamily="34" charset="-122"/>
                <a:sym typeface="+mn-ea"/>
              </a:rPr>
              <a:t>设计合适的网络结构、选取合适</a:t>
            </a:r>
            <a:r>
              <a:rPr lang="en-US" altLang="zh-CN" dirty="0">
                <a:latin typeface="微软雅黑" panose="020B0503020204020204" pitchFamily="34" charset="-122"/>
                <a:ea typeface="微软雅黑" panose="020B0503020204020204" pitchFamily="34" charset="-122"/>
                <a:sym typeface="+mn-ea"/>
              </a:rPr>
              <a:t>k</a:t>
            </a:r>
            <a:r>
              <a:rPr lang="zh-CN" altLang="en-US" dirty="0">
                <a:latin typeface="微软雅黑" panose="020B0503020204020204" pitchFamily="34" charset="-122"/>
                <a:ea typeface="微软雅黑" panose="020B0503020204020204" pitchFamily="34" charset="-122"/>
                <a:sym typeface="+mn-ea"/>
              </a:rPr>
              <a:t>值和窗口长度，窗口长度就是用来划分</a:t>
            </a:r>
            <a:r>
              <a:rPr lang="en-US" altLang="zh-CN" dirty="0">
                <a:latin typeface="微软雅黑" panose="020B0503020204020204" pitchFamily="34" charset="-122"/>
                <a:ea typeface="微软雅黑" panose="020B0503020204020204" pitchFamily="34" charset="-122"/>
                <a:sym typeface="+mn-ea"/>
              </a:rPr>
              <a:t>IMU</a:t>
            </a:r>
            <a:r>
              <a:rPr lang="zh-CN" altLang="en-US" dirty="0">
                <a:latin typeface="微软雅黑" panose="020B0503020204020204" pitchFamily="34" charset="-122"/>
                <a:ea typeface="微软雅黑" panose="020B0503020204020204" pitchFamily="34" charset="-122"/>
                <a:sym typeface="+mn-ea"/>
              </a:rPr>
              <a:t>数据段的参数。</a:t>
            </a:r>
            <a:endParaRPr lang="zh-CN" altLang="en-US" dirty="0"/>
          </a:p>
        </p:txBody>
      </p:sp>
      <p:sp>
        <p:nvSpPr>
          <p:cNvPr id="4" name="灯片编号占位符 3"/>
          <p:cNvSpPr>
            <a:spLocks noGrp="1"/>
          </p:cNvSpPr>
          <p:nvPr>
            <p:ph type="sldNum" sz="quarter" idx="5"/>
          </p:nvPr>
        </p:nvSpPr>
        <p:spPr/>
        <p:txBody>
          <a:bodyPr/>
          <a:lstStyle/>
          <a:p>
            <a:fld id="{9082FF0C-A068-2543-951B-89A7E7A3C20B}" type="slidenum">
              <a:rPr kumimoji="1" lang="zh-CN" altLang="en-US" smtClean="0"/>
              <a:t>16</a:t>
            </a:fld>
            <a:endParaRPr kumimoji="1" lang="zh-CN" altLang="en-US"/>
          </a:p>
        </p:txBody>
      </p:sp>
    </p:spTree>
    <p:extLst>
      <p:ext uri="{BB962C8B-B14F-4D97-AF65-F5344CB8AC3E}">
        <p14:creationId xmlns:p14="http://schemas.microsoft.com/office/powerpoint/2010/main" val="1909666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课题的卡尔曼滤波结构如图所示，橙色部分是卡尔曼滤波方程，其状态方程来源于位姿误差方程，更新方程具有速度误差、位移误差和航向误差的伪观测值，位移误差来源于位移更新方程和网络模型，航向误差来源于姿态更新方程和网络模型，最后因为两只脚各有一个定位子系统，可获取两脚实时距离，当超过上限时触发相应更新过程。本部分的研究重点是确定方程参数和更新过程的参数。</a:t>
            </a:r>
          </a:p>
        </p:txBody>
      </p:sp>
      <p:sp>
        <p:nvSpPr>
          <p:cNvPr id="4" name="灯片编号占位符 3"/>
          <p:cNvSpPr>
            <a:spLocks noGrp="1"/>
          </p:cNvSpPr>
          <p:nvPr>
            <p:ph type="sldNum" sz="quarter" idx="5"/>
          </p:nvPr>
        </p:nvSpPr>
        <p:spPr/>
        <p:txBody>
          <a:bodyPr/>
          <a:lstStyle/>
          <a:p>
            <a:fld id="{9082FF0C-A068-2543-951B-89A7E7A3C20B}" type="slidenum">
              <a:rPr kumimoji="1" lang="zh-CN" altLang="en-US" smtClean="0"/>
              <a:t>17</a:t>
            </a:fld>
            <a:endParaRPr kumimoji="1" lang="zh-CN" altLang="en-US"/>
          </a:p>
        </p:txBody>
      </p:sp>
    </p:spTree>
    <p:extLst>
      <p:ext uri="{BB962C8B-B14F-4D97-AF65-F5344CB8AC3E}">
        <p14:creationId xmlns:p14="http://schemas.microsoft.com/office/powerpoint/2010/main" val="2586152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82FF0C-A068-2543-951B-89A7E7A3C20B}" type="slidenum">
              <a:rPr kumimoji="1" lang="zh-CN" altLang="en-US" smtClean="0"/>
              <a:t>18</a:t>
            </a:fld>
            <a:endParaRPr kumimoji="1" lang="zh-CN" altLang="en-US"/>
          </a:p>
        </p:txBody>
      </p:sp>
    </p:spTree>
    <p:extLst>
      <p:ext uri="{BB962C8B-B14F-4D97-AF65-F5344CB8AC3E}">
        <p14:creationId xmlns:p14="http://schemas.microsoft.com/office/powerpoint/2010/main" val="3145976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已有研究表明通过惯导系统位姿解算后可得到定位信息，卡尔曼滤波可有效抑制误差积累，并且已经证明了神经网络用于估计位姿变化量的可能性。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目前的工作基础是已</a:t>
            </a:r>
            <a:r>
              <a:rPr lang="zh-CN" altLang="zh-CN" sz="1200" kern="100" dirty="0">
                <a:latin typeface="微软雅黑" panose="020B0503020204020204" pitchFamily="34" charset="-122"/>
                <a:ea typeface="微软雅黑" panose="020B0503020204020204" pitchFamily="34" charset="-122"/>
              </a:rPr>
              <a:t>收集</a:t>
            </a:r>
            <a:r>
              <a:rPr lang="zh-CN" altLang="en-US" sz="1200" kern="100" dirty="0">
                <a:latin typeface="微软雅黑" panose="020B0503020204020204" pitchFamily="34" charset="-122"/>
                <a:ea typeface="微软雅黑" panose="020B0503020204020204" pitchFamily="34" charset="-122"/>
              </a:rPr>
              <a:t>了</a:t>
            </a:r>
            <a:r>
              <a:rPr lang="zh-CN" altLang="zh-CN" sz="1200" kern="100" dirty="0">
                <a:latin typeface="微软雅黑" panose="020B0503020204020204" pitchFamily="34" charset="-122"/>
                <a:ea typeface="微软雅黑" panose="020B0503020204020204" pitchFamily="34" charset="-122"/>
              </a:rPr>
              <a:t>四个人的室内动作捕捉数据，可以作为</a:t>
            </a:r>
            <a:r>
              <a:rPr lang="zh-CN" altLang="en-US" sz="1200" kern="100" dirty="0">
                <a:latin typeface="微软雅黑" panose="020B0503020204020204" pitchFamily="34" charset="-122"/>
                <a:ea typeface="微软雅黑" panose="020B0503020204020204" pitchFamily="34" charset="-122"/>
              </a:rPr>
              <a:t>本课题</a:t>
            </a:r>
            <a:r>
              <a:rPr lang="zh-CN" altLang="zh-CN" sz="1200" kern="100" dirty="0">
                <a:latin typeface="微软雅黑" panose="020B0503020204020204" pitchFamily="34" charset="-122"/>
                <a:ea typeface="微软雅黑" panose="020B0503020204020204" pitchFamily="34" charset="-122"/>
              </a:rPr>
              <a:t>工作的参考数据使用。</a:t>
            </a:r>
            <a:endParaRPr lang="zh-CN" altLang="en-US" sz="1200"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082FF0C-A068-2543-951B-89A7E7A3C20B}" type="slidenum">
              <a:rPr kumimoji="1" lang="zh-CN" altLang="en-US" smtClean="0"/>
              <a:t>19</a:t>
            </a:fld>
            <a:endParaRPr kumimoji="1" lang="zh-CN" altLang="en-US"/>
          </a:p>
        </p:txBody>
      </p:sp>
    </p:spTree>
    <p:extLst>
      <p:ext uri="{BB962C8B-B14F-4D97-AF65-F5344CB8AC3E}">
        <p14:creationId xmlns:p14="http://schemas.microsoft.com/office/powerpoint/2010/main" val="3154290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当前实验室配备了惯性数据采集设备</a:t>
            </a:r>
            <a:r>
              <a:rPr lang="en-US" altLang="zh-CN" dirty="0"/>
              <a:t>Xsens</a:t>
            </a:r>
            <a:r>
              <a:rPr lang="zh-CN" altLang="en-US" dirty="0"/>
              <a:t>，其操作简单，内置了</a:t>
            </a:r>
            <a:r>
              <a:rPr lang="zh-CN" altLang="en-US" sz="1200" kern="0" dirty="0">
                <a:latin typeface="微软雅黑" panose="020B0503020204020204" pitchFamily="34" charset="-122"/>
                <a:ea typeface="微软雅黑" panose="020B0503020204020204" pitchFamily="34" charset="-122"/>
                <a:cs typeface="微软雅黑" panose="020B0503020204020204" pitchFamily="34" charset="-122"/>
                <a:sym typeface="+mn-ea"/>
              </a:rPr>
              <a:t>加速度计、陀螺仪和磁力计。院内有实验室安装有光学动捕系统</a:t>
            </a:r>
            <a:r>
              <a:rPr lang="en-US" altLang="zh-CN" sz="1200" kern="0" dirty="0">
                <a:latin typeface="微软雅黑" panose="020B0503020204020204" pitchFamily="34" charset="-122"/>
                <a:ea typeface="微软雅黑" panose="020B0503020204020204" pitchFamily="34" charset="-122"/>
                <a:cs typeface="微软雅黑" panose="020B0503020204020204" pitchFamily="34" charset="-122"/>
                <a:sym typeface="+mn-ea"/>
              </a:rPr>
              <a:t>Vicon</a:t>
            </a:r>
            <a:r>
              <a:rPr lang="zh-CN" altLang="en-US" sz="1200" kern="0" dirty="0">
                <a:latin typeface="微软雅黑" panose="020B0503020204020204" pitchFamily="34" charset="-122"/>
                <a:ea typeface="微软雅黑" panose="020B0503020204020204" pitchFamily="34" charset="-122"/>
                <a:cs typeface="微软雅黑" panose="020B0503020204020204" pitchFamily="34" charset="-122"/>
                <a:sym typeface="+mn-ea"/>
              </a:rPr>
              <a:t>，其精度极高，能达到</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ea"/>
              </a:rPr>
              <a:t>0.01</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米的位置误差和</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ea"/>
              </a:rPr>
              <a:t>0.1</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度方向误差</a:t>
            </a:r>
            <a:endParaRPr lang="zh-CN" altLang="en-US" dirty="0"/>
          </a:p>
        </p:txBody>
      </p:sp>
      <p:sp>
        <p:nvSpPr>
          <p:cNvPr id="4" name="灯片编号占位符 3"/>
          <p:cNvSpPr>
            <a:spLocks noGrp="1"/>
          </p:cNvSpPr>
          <p:nvPr>
            <p:ph type="sldNum" sz="quarter" idx="5"/>
          </p:nvPr>
        </p:nvSpPr>
        <p:spPr/>
        <p:txBody>
          <a:bodyPr/>
          <a:lstStyle/>
          <a:p>
            <a:fld id="{9082FF0C-A068-2543-951B-89A7E7A3C20B}" type="slidenum">
              <a:rPr kumimoji="1" lang="zh-CN" altLang="en-US" smtClean="0"/>
              <a:t>20</a:t>
            </a:fld>
            <a:endParaRPr kumimoji="1" lang="zh-CN" altLang="en-US"/>
          </a:p>
        </p:txBody>
      </p:sp>
    </p:spTree>
    <p:extLst>
      <p:ext uri="{BB962C8B-B14F-4D97-AF65-F5344CB8AC3E}">
        <p14:creationId xmlns:p14="http://schemas.microsoft.com/office/powerpoint/2010/main" val="700059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我将从背景意义、研究现状、研究内容、技术路线、可行性分析五个方面讲解</a:t>
            </a:r>
          </a:p>
        </p:txBody>
      </p:sp>
      <p:sp>
        <p:nvSpPr>
          <p:cNvPr id="4" name="灯片编号占位符 3"/>
          <p:cNvSpPr>
            <a:spLocks noGrp="1"/>
          </p:cNvSpPr>
          <p:nvPr>
            <p:ph type="sldNum" sz="quarter" idx="5"/>
          </p:nvPr>
        </p:nvSpPr>
        <p:spPr/>
        <p:txBody>
          <a:bodyPr/>
          <a:lstStyle/>
          <a:p>
            <a:fld id="{9082FF0C-A068-2543-951B-89A7E7A3C20B}" type="slidenum">
              <a:rPr kumimoji="1" lang="zh-CN" altLang="en-US" smtClean="0"/>
              <a:t>2</a:t>
            </a:fld>
            <a:endParaRPr kumimoji="1" lang="zh-CN" altLang="en-US"/>
          </a:p>
        </p:txBody>
      </p:sp>
    </p:spTree>
    <p:extLst>
      <p:ext uri="{BB962C8B-B14F-4D97-AF65-F5344CB8AC3E}">
        <p14:creationId xmlns:p14="http://schemas.microsoft.com/office/powerpoint/2010/main" val="2030143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FF0000"/>
                </a:solidFill>
              </a:rPr>
              <a:t>最后是我的研究计划表，包括撰写开题报告，研究进展，撰写小论文和毕业论文等事宜的时间安排</a:t>
            </a:r>
          </a:p>
        </p:txBody>
      </p:sp>
      <p:sp>
        <p:nvSpPr>
          <p:cNvPr id="4" name="灯片编号占位符 3"/>
          <p:cNvSpPr>
            <a:spLocks noGrp="1"/>
          </p:cNvSpPr>
          <p:nvPr>
            <p:ph type="sldNum" sz="quarter" idx="5"/>
          </p:nvPr>
        </p:nvSpPr>
        <p:spPr/>
        <p:txBody>
          <a:bodyPr/>
          <a:lstStyle/>
          <a:p>
            <a:fld id="{9082FF0C-A068-2543-951B-89A7E7A3C20B}" type="slidenum">
              <a:rPr kumimoji="1" lang="zh-CN" altLang="en-US" smtClean="0"/>
              <a:t>21</a:t>
            </a:fld>
            <a:endParaRPr kumimoji="1" lang="zh-CN" altLang="en-US"/>
          </a:p>
        </p:txBody>
      </p:sp>
    </p:spTree>
    <p:extLst>
      <p:ext uri="{BB962C8B-B14F-4D97-AF65-F5344CB8AC3E}">
        <p14:creationId xmlns:p14="http://schemas.microsoft.com/office/powerpoint/2010/main" val="2216502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谢谢评委们的聆听，请评委指导。</a:t>
            </a:r>
          </a:p>
        </p:txBody>
      </p:sp>
      <p:sp>
        <p:nvSpPr>
          <p:cNvPr id="4" name="灯片编号占位符 3"/>
          <p:cNvSpPr>
            <a:spLocks noGrp="1"/>
          </p:cNvSpPr>
          <p:nvPr>
            <p:ph type="sldNum" sz="quarter" idx="5"/>
          </p:nvPr>
        </p:nvSpPr>
        <p:spPr/>
        <p:txBody>
          <a:bodyPr/>
          <a:lstStyle/>
          <a:p>
            <a:fld id="{9082FF0C-A068-2543-951B-89A7E7A3C20B}" type="slidenum">
              <a:rPr kumimoji="1" lang="zh-CN" altLang="en-US" smtClean="0"/>
              <a:t>22</a:t>
            </a:fld>
            <a:endParaRPr kumimoji="1" lang="zh-CN" altLang="en-US"/>
          </a:p>
        </p:txBody>
      </p:sp>
    </p:spTree>
    <p:extLst>
      <p:ext uri="{BB962C8B-B14F-4D97-AF65-F5344CB8AC3E}">
        <p14:creationId xmlns:p14="http://schemas.microsoft.com/office/powerpoint/2010/main" val="1049768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首先是选题背景和意义</a:t>
            </a:r>
          </a:p>
        </p:txBody>
      </p:sp>
      <p:sp>
        <p:nvSpPr>
          <p:cNvPr id="4" name="灯片编号占位符 3"/>
          <p:cNvSpPr>
            <a:spLocks noGrp="1"/>
          </p:cNvSpPr>
          <p:nvPr>
            <p:ph type="sldNum" sz="quarter" idx="5"/>
          </p:nvPr>
        </p:nvSpPr>
        <p:spPr/>
        <p:txBody>
          <a:bodyPr/>
          <a:lstStyle/>
          <a:p>
            <a:fld id="{9082FF0C-A068-2543-951B-89A7E7A3C20B}" type="slidenum">
              <a:rPr kumimoji="1" lang="zh-CN" altLang="en-US" smtClean="0"/>
              <a:t>3</a:t>
            </a:fld>
            <a:endParaRPr kumimoji="1" lang="zh-CN" altLang="en-US"/>
          </a:p>
        </p:txBody>
      </p:sp>
    </p:spTree>
    <p:extLst>
      <p:ext uri="{BB962C8B-B14F-4D97-AF65-F5344CB8AC3E}">
        <p14:creationId xmlns:p14="http://schemas.microsoft.com/office/powerpoint/2010/main" val="3817952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随着经济水平的提高，一些公共建筑越来越大，</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内部</a:t>
            </a:r>
            <a:r>
              <a:rPr lang="zh-CN" altLang="en-US"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结构复杂，</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导致</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在陌生的大型建筑物中寻找目的地比较困难</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然而</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在室内环境中卫星信号</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强度会</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大幅度衰减，</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所以常用的卫星定位系统无法</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满足室内定位需求</a:t>
            </a:r>
            <a:r>
              <a:rPr lang="zh-CN" altLang="en-US" sz="2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。因此区别于卫星定位的</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室内定位技术</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逐渐发展起来</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9082FF0C-A068-2543-951B-89A7E7A3C20B}" type="slidenum">
              <a:rPr kumimoji="1" lang="zh-CN" altLang="en-US" smtClean="0"/>
              <a:t>4</a:t>
            </a:fld>
            <a:endParaRPr kumimoji="1" lang="zh-CN" altLang="en-US"/>
          </a:p>
        </p:txBody>
      </p:sp>
    </p:spTree>
    <p:extLst>
      <p:ext uri="{BB962C8B-B14F-4D97-AF65-F5344CB8AC3E}">
        <p14:creationId xmlns:p14="http://schemas.microsoft.com/office/powerpoint/2010/main" val="3169156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据</a:t>
            </a:r>
            <a:r>
              <a:rPr lang="en-US" altLang="zh-CN" sz="1800" kern="100" dirty="0" err="1">
                <a:solidFill>
                  <a:srgbClr val="000000"/>
                </a:solidFill>
                <a:latin typeface="微软雅黑" panose="020B0503020204020204" pitchFamily="34" charset="-122"/>
                <a:ea typeface="微软雅黑" panose="020B0503020204020204" pitchFamily="34" charset="-122"/>
              </a:rPr>
              <a:t>market&amp;market</a:t>
            </a:r>
            <a:r>
              <a:rPr lang="zh-CN" altLang="en-US" sz="1800" kern="100" dirty="0">
                <a:solidFill>
                  <a:srgbClr val="000000"/>
                </a:solidFill>
                <a:latin typeface="微软雅黑" panose="020B0503020204020204" pitchFamily="34" charset="-122"/>
                <a:ea typeface="微软雅黑" panose="020B0503020204020204" pitchFamily="34" charset="-122"/>
              </a:rPr>
              <a:t>和</a:t>
            </a:r>
            <a:r>
              <a:rPr lang="en-US" altLang="zh-CN" sz="1800" kern="100" dirty="0">
                <a:solidFill>
                  <a:srgbClr val="000000"/>
                </a:solidFill>
                <a:latin typeface="微软雅黑" panose="020B0503020204020204" pitchFamily="34" charset="-122"/>
                <a:ea typeface="微软雅黑" panose="020B0503020204020204" pitchFamily="34" charset="-122"/>
              </a:rPr>
              <a:t>Indoor Atlas</a:t>
            </a:r>
            <a:r>
              <a:rPr lang="zh-CN" altLang="en-US" sz="1800" kern="100" dirty="0">
                <a:solidFill>
                  <a:srgbClr val="000000"/>
                </a:solidFill>
                <a:latin typeface="微软雅黑" panose="020B0503020204020204" pitchFamily="34" charset="-122"/>
                <a:ea typeface="微软雅黑" panose="020B0503020204020204" pitchFamily="34" charset="-122"/>
              </a:rPr>
              <a:t>的</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调查报告显示，</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室内定位</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具有不可低估的经济价值和应用前景。</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所以</a:t>
            </a:r>
            <a:r>
              <a:rPr lang="zh-CN" altLang="zh-CN" sz="12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在当下以及未来很长一段时间里，室内定位的研究拥有着十分重要的意义</a:t>
            </a:r>
            <a:endParaRPr lang="zh-CN" altLang="en-US" dirty="0"/>
          </a:p>
        </p:txBody>
      </p:sp>
      <p:sp>
        <p:nvSpPr>
          <p:cNvPr id="4" name="灯片编号占位符 3"/>
          <p:cNvSpPr>
            <a:spLocks noGrp="1"/>
          </p:cNvSpPr>
          <p:nvPr>
            <p:ph type="sldNum" sz="quarter" idx="5"/>
          </p:nvPr>
        </p:nvSpPr>
        <p:spPr/>
        <p:txBody>
          <a:bodyPr/>
          <a:lstStyle/>
          <a:p>
            <a:fld id="{9082FF0C-A068-2543-951B-89A7E7A3C20B}" type="slidenum">
              <a:rPr kumimoji="1" lang="zh-CN" altLang="en-US" smtClean="0"/>
              <a:t>5</a:t>
            </a:fld>
            <a:endParaRPr kumimoji="1" lang="zh-CN" altLang="en-US"/>
          </a:p>
        </p:txBody>
      </p:sp>
    </p:spTree>
    <p:extLst>
      <p:ext uri="{BB962C8B-B14F-4D97-AF65-F5344CB8AC3E}">
        <p14:creationId xmlns:p14="http://schemas.microsoft.com/office/powerpoint/2010/main" val="3861982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82FF0C-A068-2543-951B-89A7E7A3C20B}" type="slidenum">
              <a:rPr kumimoji="1" lang="zh-CN" altLang="en-US" smtClean="0"/>
              <a:t>6</a:t>
            </a:fld>
            <a:endParaRPr kumimoji="1" lang="zh-CN" altLang="en-US"/>
          </a:p>
        </p:txBody>
      </p:sp>
    </p:spTree>
    <p:extLst>
      <p:ext uri="{BB962C8B-B14F-4D97-AF65-F5344CB8AC3E}">
        <p14:creationId xmlns:p14="http://schemas.microsoft.com/office/powerpoint/2010/main" val="2760962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444444"/>
                </a:solidFill>
                <a:effectLst/>
                <a:latin typeface="arial" panose="020B0604020202020204" pitchFamily="34" charset="0"/>
              </a:rPr>
              <a:t>目前的室内定位技术分为两大类。基于基础设施的方法包括蓝牙，</a:t>
            </a:r>
            <a:r>
              <a:rPr lang="en-US" altLang="zh-CN" b="1" i="0" dirty="0">
                <a:solidFill>
                  <a:srgbClr val="444444"/>
                </a:solidFill>
                <a:effectLst/>
                <a:latin typeface="arial" panose="020B0604020202020204" pitchFamily="34" charset="0"/>
              </a:rPr>
              <a:t>RFID</a:t>
            </a:r>
            <a:r>
              <a:rPr lang="zh-CN" altLang="en-US" b="1" i="0" dirty="0">
                <a:solidFill>
                  <a:srgbClr val="444444"/>
                </a:solidFill>
                <a:effectLst/>
                <a:latin typeface="arial" panose="020B0604020202020204" pitchFamily="34" charset="0"/>
              </a:rPr>
              <a:t>，</a:t>
            </a:r>
            <a:r>
              <a:rPr lang="en-US" altLang="zh-CN" b="1" i="0" dirty="0">
                <a:solidFill>
                  <a:srgbClr val="444444"/>
                </a:solidFill>
                <a:effectLst/>
                <a:latin typeface="arial" panose="020B0604020202020204" pitchFamily="34" charset="0"/>
              </a:rPr>
              <a:t>WIFI</a:t>
            </a:r>
            <a:r>
              <a:rPr lang="zh-CN" altLang="en-US" b="1" i="0" dirty="0">
                <a:solidFill>
                  <a:srgbClr val="444444"/>
                </a:solidFill>
                <a:effectLst/>
                <a:latin typeface="arial" panose="020B0604020202020204" pitchFamily="34" charset="0"/>
              </a:rPr>
              <a:t>，</a:t>
            </a:r>
            <a:r>
              <a:rPr lang="en-US" altLang="zh-CN" b="1" i="0" dirty="0">
                <a:solidFill>
                  <a:srgbClr val="444444"/>
                </a:solidFill>
                <a:effectLst/>
                <a:latin typeface="arial" panose="020B0604020202020204" pitchFamily="34" charset="0"/>
              </a:rPr>
              <a:t>Zigbee</a:t>
            </a:r>
            <a:r>
              <a:rPr lang="zh-CN" altLang="en-US" b="1" i="0" dirty="0">
                <a:solidFill>
                  <a:srgbClr val="444444"/>
                </a:solidFill>
                <a:effectLst/>
                <a:latin typeface="arial" panose="020B0604020202020204" pitchFamily="34" charset="0"/>
              </a:rPr>
              <a:t>，超声波和红外线。这类方法的</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成本与工作环境面积成正比</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并且</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无法在</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没有设备的</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环境中</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工作。而</a:t>
            </a:r>
            <a:r>
              <a:rPr lang="zh-CN" altLang="en-US" b="1" i="0" dirty="0">
                <a:solidFill>
                  <a:srgbClr val="444444"/>
                </a:solidFill>
                <a:effectLst/>
                <a:latin typeface="arial" panose="020B0604020202020204" pitchFamily="34" charset="0"/>
              </a:rPr>
              <a:t>可穿戴惯性传感器的方法</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不受环境限制，所以</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逐渐成为最有发展前景的室内定位问题解决方案</a:t>
            </a:r>
            <a:endParaRPr lang="zh-CN" altLang="en-US" dirty="0"/>
          </a:p>
        </p:txBody>
      </p:sp>
      <p:sp>
        <p:nvSpPr>
          <p:cNvPr id="4" name="灯片编号占位符 3"/>
          <p:cNvSpPr>
            <a:spLocks noGrp="1"/>
          </p:cNvSpPr>
          <p:nvPr>
            <p:ph type="sldNum" sz="quarter" idx="5"/>
          </p:nvPr>
        </p:nvSpPr>
        <p:spPr/>
        <p:txBody>
          <a:bodyPr/>
          <a:lstStyle/>
          <a:p>
            <a:fld id="{9082FF0C-A068-2543-951B-89A7E7A3C20B}" type="slidenum">
              <a:rPr kumimoji="1" lang="zh-CN" altLang="en-US" smtClean="0"/>
              <a:t>7</a:t>
            </a:fld>
            <a:endParaRPr kumimoji="1" lang="zh-CN" altLang="en-US"/>
          </a:p>
        </p:txBody>
      </p:sp>
    </p:spTree>
    <p:extLst>
      <p:ext uri="{BB962C8B-B14F-4D97-AF65-F5344CB8AC3E}">
        <p14:creationId xmlns:p14="http://schemas.microsoft.com/office/powerpoint/2010/main" val="3877526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dirty="0"/>
              <a:t>目前关于</a:t>
            </a:r>
            <a:r>
              <a:rPr lang="zh-CN" altLang="en-US" sz="1200" b="1" kern="0" dirty="0">
                <a:sym typeface="+mn-ea"/>
              </a:rPr>
              <a:t>可穿戴惯性传感器</a:t>
            </a:r>
            <a:r>
              <a:rPr lang="zh-CN" altLang="en-US" dirty="0"/>
              <a:t>定位技术的研究主要是围绕抑制定位误差积累展开。在</a:t>
            </a:r>
            <a:r>
              <a:rPr lang="en-US" altLang="zh-CN" dirty="0"/>
              <a:t>2005</a:t>
            </a:r>
            <a:r>
              <a:rPr lang="zh-CN" altLang="en-US" dirty="0"/>
              <a:t>年，</a:t>
            </a:r>
            <a:r>
              <a:rPr lang="en-US" altLang="zh-CN" sz="1200" dirty="0" err="1"/>
              <a:t>Foxlin</a:t>
            </a:r>
            <a:r>
              <a:rPr lang="zh-CN" altLang="en-US" sz="1200" dirty="0">
                <a:latin typeface="微软雅黑" panose="020B0503020204020204" pitchFamily="34" charset="-122"/>
                <a:ea typeface="微软雅黑" panose="020B0503020204020204" pitchFamily="34" charset="-122"/>
              </a:rPr>
              <a:t>等人首次提出零速修正算法，极大地推动了鞋载惯导定位系统的发展。在</a:t>
            </a:r>
            <a:r>
              <a:rPr lang="en-US" altLang="zh-CN" sz="1200" dirty="0">
                <a:latin typeface="微软雅黑" panose="020B0503020204020204" pitchFamily="34" charset="-122"/>
                <a:ea typeface="微软雅黑" panose="020B0503020204020204" pitchFamily="34" charset="-122"/>
              </a:rPr>
              <a:t>2017</a:t>
            </a:r>
            <a:r>
              <a:rPr lang="zh-CN" altLang="en-US" sz="1200" dirty="0">
                <a:latin typeface="微软雅黑" panose="020B0503020204020204" pitchFamily="34" charset="-122"/>
                <a:ea typeface="微软雅黑" panose="020B0503020204020204" pitchFamily="34" charset="-122"/>
              </a:rPr>
              <a:t>年，</a:t>
            </a:r>
            <a:r>
              <a:rPr lang="en-US" altLang="zh-CN" sz="1200" dirty="0">
                <a:latin typeface="微软雅黑" panose="020B0503020204020204" pitchFamily="34" charset="-122"/>
                <a:ea typeface="微软雅黑" panose="020B0503020204020204" pitchFamily="34" charset="-122"/>
              </a:rPr>
              <a:t>Zhang</a:t>
            </a:r>
            <a:r>
              <a:rPr lang="zh-CN" altLang="en-US" sz="1200" dirty="0">
                <a:latin typeface="微软雅黑" panose="020B0503020204020204" pitchFamily="34" charset="-122"/>
                <a:ea typeface="微软雅黑" panose="020B0503020204020204" pitchFamily="34" charset="-122"/>
              </a:rPr>
              <a:t>等人使用零速修正、零角速度修正等方法，</a:t>
            </a:r>
            <a:r>
              <a:rPr lang="zh-CN" altLang="zh-CN" sz="1200" dirty="0">
                <a:latin typeface="微软雅黑" panose="020B0503020204020204" pitchFamily="34" charset="-122"/>
                <a:ea typeface="微软雅黑" panose="020B0503020204020204" pitchFamily="34" charset="-122"/>
              </a:rPr>
              <a:t>实现</a:t>
            </a:r>
            <a:r>
              <a:rPr lang="zh-CN" altLang="en-US" sz="1200" dirty="0">
                <a:latin typeface="微软雅黑" panose="020B0503020204020204" pitchFamily="34" charset="-122"/>
                <a:ea typeface="微软雅黑" panose="020B0503020204020204" pitchFamily="34" charset="-122"/>
              </a:rPr>
              <a:t>了</a:t>
            </a:r>
            <a:r>
              <a:rPr lang="zh-CN" altLang="zh-CN" sz="1200" dirty="0">
                <a:latin typeface="微软雅黑" panose="020B0503020204020204" pitchFamily="34" charset="-122"/>
                <a:ea typeface="微软雅黑" panose="020B0503020204020204" pitchFamily="34" charset="-122"/>
              </a:rPr>
              <a:t>小于</a:t>
            </a:r>
            <a:r>
              <a:rPr lang="en-US" altLang="zh-CN" sz="1200" dirty="0">
                <a:latin typeface="微软雅黑" panose="020B0503020204020204" pitchFamily="34" charset="-122"/>
                <a:ea typeface="微软雅黑" panose="020B0503020204020204" pitchFamily="34" charset="-122"/>
              </a:rPr>
              <a:t>0.3%</a:t>
            </a:r>
            <a:r>
              <a:rPr lang="zh-CN" altLang="zh-CN" sz="1200" dirty="0">
                <a:latin typeface="微软雅黑" panose="020B0503020204020204" pitchFamily="34" charset="-122"/>
                <a:ea typeface="微软雅黑" panose="020B0503020204020204" pitchFamily="34" charset="-122"/>
              </a:rPr>
              <a:t>的错误率</a:t>
            </a:r>
            <a:r>
              <a:rPr lang="zh-CN" altLang="en-US" sz="1200" dirty="0">
                <a:latin typeface="微软雅黑" panose="020B0503020204020204" pitchFamily="34" charset="-122"/>
                <a:ea typeface="微软雅黑" panose="020B0503020204020204" pitchFamily="34" charset="-122"/>
              </a:rPr>
              <a:t>。在</a:t>
            </a:r>
            <a:r>
              <a:rPr lang="en-US" altLang="zh-CN" sz="1200" dirty="0">
                <a:latin typeface="微软雅黑" panose="020B0503020204020204" pitchFamily="34" charset="-122"/>
                <a:ea typeface="微软雅黑" panose="020B0503020204020204" pitchFamily="34" charset="-122"/>
              </a:rPr>
              <a:t>2018</a:t>
            </a:r>
            <a:r>
              <a:rPr lang="zh-CN" altLang="en-US" sz="1200" dirty="0">
                <a:latin typeface="微软雅黑" panose="020B0503020204020204" pitchFamily="34" charset="-122"/>
                <a:ea typeface="微软雅黑" panose="020B0503020204020204" pitchFamily="34" charset="-122"/>
              </a:rPr>
              <a:t>年，</a:t>
            </a:r>
            <a:r>
              <a:rPr lang="en-US" altLang="zh-CN" sz="1200" dirty="0">
                <a:latin typeface="微软雅黑" panose="020B0503020204020204" pitchFamily="34" charset="-122"/>
                <a:ea typeface="微软雅黑" panose="020B0503020204020204" pitchFamily="34" charset="-122"/>
              </a:rPr>
              <a:t>Chen</a:t>
            </a:r>
            <a:r>
              <a:rPr lang="zh-CN" altLang="zh-CN" sz="1200" dirty="0">
                <a:latin typeface="微软雅黑" panose="020B0503020204020204" pitchFamily="34" charset="-122"/>
                <a:ea typeface="微软雅黑" panose="020B0503020204020204" pitchFamily="34" charset="-122"/>
              </a:rPr>
              <a:t>等人</a:t>
            </a:r>
            <a:r>
              <a:rPr lang="zh-CN" altLang="en-US" sz="1200" dirty="0">
                <a:latin typeface="微软雅黑" panose="020B0503020204020204" pitchFamily="34" charset="-122"/>
                <a:ea typeface="微软雅黑" panose="020B0503020204020204" pitchFamily="34" charset="-122"/>
              </a:rPr>
              <a:t>首次使用神经网络估计用户定位信息。在</a:t>
            </a:r>
            <a:r>
              <a:rPr lang="en-US" altLang="zh-CN" sz="1200" dirty="0">
                <a:latin typeface="微软雅黑" panose="020B0503020204020204" pitchFamily="34" charset="-122"/>
                <a:ea typeface="微软雅黑" panose="020B0503020204020204" pitchFamily="34" charset="-122"/>
              </a:rPr>
              <a:t>2020</a:t>
            </a:r>
            <a:r>
              <a:rPr lang="zh-CN" altLang="en-US" sz="1200" dirty="0">
                <a:latin typeface="微软雅黑" panose="020B0503020204020204" pitchFamily="34" charset="-122"/>
                <a:ea typeface="微软雅黑" panose="020B0503020204020204" pitchFamily="34" charset="-122"/>
              </a:rPr>
              <a:t>年，</a:t>
            </a:r>
            <a:r>
              <a:rPr lang="en-US" altLang="zh-CN" sz="1200" dirty="0">
                <a:latin typeface="微软雅黑" panose="020B0503020204020204" pitchFamily="34" charset="-122"/>
                <a:ea typeface="微软雅黑" panose="020B0503020204020204" pitchFamily="34" charset="-122"/>
              </a:rPr>
              <a:t>Liu</a:t>
            </a:r>
            <a:r>
              <a:rPr lang="zh-CN" altLang="en-US" sz="1200" dirty="0">
                <a:latin typeface="微软雅黑" panose="020B0503020204020204" pitchFamily="34" charset="-122"/>
                <a:ea typeface="微软雅黑" panose="020B0503020204020204" pitchFamily="34" charset="-122"/>
              </a:rPr>
              <a:t>等人在</a:t>
            </a:r>
            <a:r>
              <a:rPr lang="en-US" altLang="zh-CN" sz="1200" dirty="0">
                <a:latin typeface="微软雅黑" panose="020B0503020204020204" pitchFamily="34" charset="-122"/>
                <a:ea typeface="微软雅黑" panose="020B0503020204020204" pitchFamily="34" charset="-122"/>
              </a:rPr>
              <a:t>Chen</a:t>
            </a:r>
            <a:r>
              <a:rPr lang="zh-CN" altLang="en-US" sz="1200" dirty="0">
                <a:latin typeface="微软雅黑" panose="020B0503020204020204" pitchFamily="34" charset="-122"/>
                <a:ea typeface="微软雅黑" panose="020B0503020204020204" pitchFamily="34" charset="-122"/>
              </a:rPr>
              <a:t>的基础上，把位姿积分方式与深度学习结合起来，实现了在三维空间的精确定位。</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9082FF0C-A068-2543-951B-89A7E7A3C20B}" type="slidenum">
              <a:rPr kumimoji="1" lang="zh-CN" altLang="en-US" smtClean="0"/>
              <a:t>8</a:t>
            </a:fld>
            <a:endParaRPr kumimoji="1" lang="zh-CN" altLang="en-US"/>
          </a:p>
        </p:txBody>
      </p:sp>
    </p:spTree>
    <p:extLst>
      <p:ext uri="{BB962C8B-B14F-4D97-AF65-F5344CB8AC3E}">
        <p14:creationId xmlns:p14="http://schemas.microsoft.com/office/powerpoint/2010/main" val="3609670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82FF0C-A068-2543-951B-89A7E7A3C20B}" type="slidenum">
              <a:rPr kumimoji="1" lang="zh-CN" altLang="en-US" smtClean="0"/>
              <a:t>9</a:t>
            </a:fld>
            <a:endParaRPr kumimoji="1" lang="zh-CN" altLang="en-US"/>
          </a:p>
        </p:txBody>
      </p:sp>
    </p:spTree>
    <p:extLst>
      <p:ext uri="{BB962C8B-B14F-4D97-AF65-F5344CB8AC3E}">
        <p14:creationId xmlns:p14="http://schemas.microsoft.com/office/powerpoint/2010/main" val="4245419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405541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内容占位符 2"/>
          <p:cNvSpPr>
            <a:spLocks noGrp="1"/>
          </p:cNvSpPr>
          <p:nvPr>
            <p:ph idx="1"/>
          </p:nvPr>
        </p:nvSpPr>
        <p:spPr>
          <a:xfrm>
            <a:off x="214282" y="1000108"/>
            <a:ext cx="8643998" cy="5429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dirty="0"/>
          </a:p>
        </p:txBody>
      </p:sp>
      <p:sp>
        <p:nvSpPr>
          <p:cNvPr id="5" name="灯片编号占位符 5"/>
          <p:cNvSpPr>
            <a:spLocks noGrp="1"/>
          </p:cNvSpPr>
          <p:nvPr>
            <p:ph type="sldNum" sz="quarter" idx="11"/>
          </p:nvPr>
        </p:nvSpPr>
        <p:spPr/>
        <p:txBody>
          <a:bodyPr/>
          <a:lstStyle>
            <a:lvl1pPr>
              <a:defRPr/>
            </a:lvl1pPr>
          </a:lstStyle>
          <a:p>
            <a:pPr>
              <a:defRPr/>
            </a:pPr>
            <a:fld id="{C8705007-EE32-4419-8914-5935A5291B16}" type="slidenum">
              <a:rPr lang="zh-CN" altLang="en-US"/>
              <a:pPr>
                <a:defRPr/>
              </a:pPr>
              <a:t>‹#›</a:t>
            </a:fld>
            <a:endParaRPr lang="en-US" altLang="zh-CN" dirty="0"/>
          </a:p>
        </p:txBody>
      </p:sp>
    </p:spTree>
    <p:extLst>
      <p:ext uri="{BB962C8B-B14F-4D97-AF65-F5344CB8AC3E}">
        <p14:creationId xmlns:p14="http://schemas.microsoft.com/office/powerpoint/2010/main" val="136944090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内容占位符 2"/>
          <p:cNvSpPr>
            <a:spLocks noGrp="1"/>
          </p:cNvSpPr>
          <p:nvPr>
            <p:ph idx="1"/>
          </p:nvPr>
        </p:nvSpPr>
        <p:spPr>
          <a:xfrm>
            <a:off x="214282" y="1000108"/>
            <a:ext cx="8643998" cy="5429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dirty="0"/>
          </a:p>
        </p:txBody>
      </p:sp>
      <p:sp>
        <p:nvSpPr>
          <p:cNvPr id="5" name="灯片编号占位符 5"/>
          <p:cNvSpPr>
            <a:spLocks noGrp="1"/>
          </p:cNvSpPr>
          <p:nvPr>
            <p:ph type="sldNum" sz="quarter" idx="11"/>
          </p:nvPr>
        </p:nvSpPr>
        <p:spPr/>
        <p:txBody>
          <a:bodyPr/>
          <a:lstStyle>
            <a:lvl1pPr>
              <a:defRPr/>
            </a:lvl1pPr>
          </a:lstStyle>
          <a:p>
            <a:pPr>
              <a:defRPr/>
            </a:pPr>
            <a:fld id="{C8705007-EE32-4419-8914-5935A5291B16}" type="slidenum">
              <a:rPr lang="zh-CN" altLang="en-US"/>
              <a:pPr>
                <a:defRPr/>
              </a:pPr>
              <a:t>‹#›</a:t>
            </a:fld>
            <a:endParaRPr lang="en-US" altLang="zh-CN" dirty="0"/>
          </a:p>
        </p:txBody>
      </p:sp>
    </p:spTree>
    <p:extLst>
      <p:ext uri="{BB962C8B-B14F-4D97-AF65-F5344CB8AC3E}">
        <p14:creationId xmlns:p14="http://schemas.microsoft.com/office/powerpoint/2010/main" val="33157670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内容占位符 2"/>
          <p:cNvSpPr>
            <a:spLocks noGrp="1"/>
          </p:cNvSpPr>
          <p:nvPr>
            <p:ph idx="1"/>
          </p:nvPr>
        </p:nvSpPr>
        <p:spPr>
          <a:xfrm>
            <a:off x="214282" y="1000108"/>
            <a:ext cx="8643998" cy="5429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dirty="0"/>
          </a:p>
        </p:txBody>
      </p:sp>
      <p:sp>
        <p:nvSpPr>
          <p:cNvPr id="5" name="灯片编号占位符 5"/>
          <p:cNvSpPr>
            <a:spLocks noGrp="1"/>
          </p:cNvSpPr>
          <p:nvPr>
            <p:ph type="sldNum" sz="quarter" idx="11"/>
          </p:nvPr>
        </p:nvSpPr>
        <p:spPr/>
        <p:txBody>
          <a:bodyPr/>
          <a:lstStyle>
            <a:lvl1pPr>
              <a:defRPr/>
            </a:lvl1pPr>
          </a:lstStyle>
          <a:p>
            <a:pPr>
              <a:defRPr/>
            </a:pPr>
            <a:fld id="{C8705007-EE32-4419-8914-5935A5291B16}" type="slidenum">
              <a:rPr lang="zh-CN" altLang="en-US"/>
              <a:pPr>
                <a:defRPr/>
              </a:pPr>
              <a:t>‹#›</a:t>
            </a:fld>
            <a:endParaRPr lang="en-US" altLang="zh-CN" dirty="0"/>
          </a:p>
        </p:txBody>
      </p:sp>
    </p:spTree>
    <p:extLst>
      <p:ext uri="{BB962C8B-B14F-4D97-AF65-F5344CB8AC3E}">
        <p14:creationId xmlns:p14="http://schemas.microsoft.com/office/powerpoint/2010/main" val="238681314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内容占位符 2"/>
          <p:cNvSpPr>
            <a:spLocks noGrp="1"/>
          </p:cNvSpPr>
          <p:nvPr>
            <p:ph idx="1"/>
          </p:nvPr>
        </p:nvSpPr>
        <p:spPr>
          <a:xfrm>
            <a:off x="214282" y="1000108"/>
            <a:ext cx="8643998" cy="5429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dirty="0"/>
          </a:p>
        </p:txBody>
      </p:sp>
      <p:sp>
        <p:nvSpPr>
          <p:cNvPr id="5" name="灯片编号占位符 5"/>
          <p:cNvSpPr>
            <a:spLocks noGrp="1"/>
          </p:cNvSpPr>
          <p:nvPr>
            <p:ph type="sldNum" sz="quarter" idx="11"/>
          </p:nvPr>
        </p:nvSpPr>
        <p:spPr/>
        <p:txBody>
          <a:bodyPr/>
          <a:lstStyle>
            <a:lvl1pPr>
              <a:defRPr/>
            </a:lvl1pPr>
          </a:lstStyle>
          <a:p>
            <a:pPr>
              <a:defRPr/>
            </a:pPr>
            <a:fld id="{C8705007-EE32-4419-8914-5935A5291B16}" type="slidenum">
              <a:rPr lang="zh-CN" altLang="en-US"/>
              <a:pPr>
                <a:defRPr/>
              </a:pPr>
              <a:t>‹#›</a:t>
            </a:fld>
            <a:endParaRPr lang="en-US" altLang="zh-CN" dirty="0"/>
          </a:p>
        </p:txBody>
      </p:sp>
    </p:spTree>
    <p:extLst>
      <p:ext uri="{BB962C8B-B14F-4D97-AF65-F5344CB8AC3E}">
        <p14:creationId xmlns:p14="http://schemas.microsoft.com/office/powerpoint/2010/main" val="355631880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内容占位符 2"/>
          <p:cNvSpPr>
            <a:spLocks noGrp="1"/>
          </p:cNvSpPr>
          <p:nvPr>
            <p:ph idx="1"/>
          </p:nvPr>
        </p:nvSpPr>
        <p:spPr>
          <a:xfrm>
            <a:off x="214282" y="1000108"/>
            <a:ext cx="8643998" cy="5429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dirty="0"/>
          </a:p>
        </p:txBody>
      </p:sp>
      <p:sp>
        <p:nvSpPr>
          <p:cNvPr id="5" name="灯片编号占位符 5"/>
          <p:cNvSpPr>
            <a:spLocks noGrp="1"/>
          </p:cNvSpPr>
          <p:nvPr>
            <p:ph type="sldNum" sz="quarter" idx="11"/>
          </p:nvPr>
        </p:nvSpPr>
        <p:spPr/>
        <p:txBody>
          <a:bodyPr/>
          <a:lstStyle>
            <a:lvl1pPr>
              <a:defRPr/>
            </a:lvl1pPr>
          </a:lstStyle>
          <a:p>
            <a:pPr>
              <a:defRPr/>
            </a:pPr>
            <a:fld id="{C8705007-EE32-4419-8914-5935A5291B16}" type="slidenum">
              <a:rPr lang="zh-CN" altLang="en-US"/>
              <a:pPr>
                <a:defRPr/>
              </a:pPr>
              <a:t>‹#›</a:t>
            </a:fld>
            <a:endParaRPr lang="en-US" altLang="zh-CN" dirty="0"/>
          </a:p>
        </p:txBody>
      </p:sp>
    </p:spTree>
    <p:extLst>
      <p:ext uri="{BB962C8B-B14F-4D97-AF65-F5344CB8AC3E}">
        <p14:creationId xmlns:p14="http://schemas.microsoft.com/office/powerpoint/2010/main" val="410726954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内容占位符 2"/>
          <p:cNvSpPr>
            <a:spLocks noGrp="1"/>
          </p:cNvSpPr>
          <p:nvPr>
            <p:ph idx="1"/>
          </p:nvPr>
        </p:nvSpPr>
        <p:spPr>
          <a:xfrm>
            <a:off x="214282" y="1000108"/>
            <a:ext cx="8643998" cy="5429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dirty="0"/>
          </a:p>
        </p:txBody>
      </p:sp>
      <p:sp>
        <p:nvSpPr>
          <p:cNvPr id="5" name="灯片编号占位符 5"/>
          <p:cNvSpPr>
            <a:spLocks noGrp="1"/>
          </p:cNvSpPr>
          <p:nvPr>
            <p:ph type="sldNum" sz="quarter" idx="11"/>
          </p:nvPr>
        </p:nvSpPr>
        <p:spPr/>
        <p:txBody>
          <a:bodyPr/>
          <a:lstStyle>
            <a:lvl1pPr>
              <a:defRPr/>
            </a:lvl1pPr>
          </a:lstStyle>
          <a:p>
            <a:pPr>
              <a:defRPr/>
            </a:pPr>
            <a:fld id="{C8705007-EE32-4419-8914-5935A5291B16}" type="slidenum">
              <a:rPr lang="zh-CN" altLang="en-US"/>
              <a:pPr>
                <a:defRPr/>
              </a:pPr>
              <a:t>‹#›</a:t>
            </a:fld>
            <a:endParaRPr lang="en-US" altLang="zh-CN" dirty="0"/>
          </a:p>
        </p:txBody>
      </p:sp>
    </p:spTree>
    <p:extLst>
      <p:ext uri="{BB962C8B-B14F-4D97-AF65-F5344CB8AC3E}">
        <p14:creationId xmlns:p14="http://schemas.microsoft.com/office/powerpoint/2010/main" val="74424337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内容占位符 2"/>
          <p:cNvSpPr>
            <a:spLocks noGrp="1"/>
          </p:cNvSpPr>
          <p:nvPr>
            <p:ph idx="1"/>
          </p:nvPr>
        </p:nvSpPr>
        <p:spPr>
          <a:xfrm>
            <a:off x="214282" y="1000108"/>
            <a:ext cx="8643998" cy="5429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dirty="0"/>
          </a:p>
        </p:txBody>
      </p:sp>
      <p:sp>
        <p:nvSpPr>
          <p:cNvPr id="5" name="灯片编号占位符 5"/>
          <p:cNvSpPr>
            <a:spLocks noGrp="1"/>
          </p:cNvSpPr>
          <p:nvPr>
            <p:ph type="sldNum" sz="quarter" idx="11"/>
          </p:nvPr>
        </p:nvSpPr>
        <p:spPr/>
        <p:txBody>
          <a:bodyPr/>
          <a:lstStyle>
            <a:lvl1pPr>
              <a:defRPr/>
            </a:lvl1pPr>
          </a:lstStyle>
          <a:p>
            <a:pPr>
              <a:defRPr/>
            </a:pPr>
            <a:fld id="{C8705007-EE32-4419-8914-5935A5291B16}" type="slidenum">
              <a:rPr lang="zh-CN" altLang="en-US"/>
              <a:pPr>
                <a:defRPr/>
              </a:pPr>
              <a:t>‹#›</a:t>
            </a:fld>
            <a:endParaRPr lang="en-US" altLang="zh-CN" dirty="0"/>
          </a:p>
        </p:txBody>
      </p:sp>
    </p:spTree>
    <p:extLst>
      <p:ext uri="{BB962C8B-B14F-4D97-AF65-F5344CB8AC3E}">
        <p14:creationId xmlns:p14="http://schemas.microsoft.com/office/powerpoint/2010/main" val="392860176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内容占位符 2"/>
          <p:cNvSpPr>
            <a:spLocks noGrp="1"/>
          </p:cNvSpPr>
          <p:nvPr>
            <p:ph idx="1"/>
          </p:nvPr>
        </p:nvSpPr>
        <p:spPr>
          <a:xfrm>
            <a:off x="214282" y="1000108"/>
            <a:ext cx="8643998" cy="5429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dirty="0"/>
          </a:p>
        </p:txBody>
      </p:sp>
      <p:sp>
        <p:nvSpPr>
          <p:cNvPr id="5" name="灯片编号占位符 5"/>
          <p:cNvSpPr>
            <a:spLocks noGrp="1"/>
          </p:cNvSpPr>
          <p:nvPr>
            <p:ph type="sldNum" sz="quarter" idx="11"/>
          </p:nvPr>
        </p:nvSpPr>
        <p:spPr/>
        <p:txBody>
          <a:bodyPr/>
          <a:lstStyle>
            <a:lvl1pPr>
              <a:defRPr/>
            </a:lvl1pPr>
          </a:lstStyle>
          <a:p>
            <a:pPr>
              <a:defRPr/>
            </a:pPr>
            <a:fld id="{C8705007-EE32-4419-8914-5935A5291B16}" type="slidenum">
              <a:rPr lang="zh-CN" altLang="en-US"/>
              <a:pPr>
                <a:defRPr/>
              </a:pPr>
              <a:t>‹#›</a:t>
            </a:fld>
            <a:endParaRPr lang="en-US" altLang="zh-CN" dirty="0"/>
          </a:p>
        </p:txBody>
      </p:sp>
    </p:spTree>
    <p:extLst>
      <p:ext uri="{BB962C8B-B14F-4D97-AF65-F5344CB8AC3E}">
        <p14:creationId xmlns:p14="http://schemas.microsoft.com/office/powerpoint/2010/main" val="6379742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内容占位符 2"/>
          <p:cNvSpPr>
            <a:spLocks noGrp="1"/>
          </p:cNvSpPr>
          <p:nvPr>
            <p:ph idx="1"/>
          </p:nvPr>
        </p:nvSpPr>
        <p:spPr>
          <a:xfrm>
            <a:off x="214282" y="1000108"/>
            <a:ext cx="8643998" cy="5429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dirty="0"/>
          </a:p>
        </p:txBody>
      </p:sp>
      <p:sp>
        <p:nvSpPr>
          <p:cNvPr id="5" name="灯片编号占位符 5"/>
          <p:cNvSpPr>
            <a:spLocks noGrp="1"/>
          </p:cNvSpPr>
          <p:nvPr>
            <p:ph type="sldNum" sz="quarter" idx="11"/>
          </p:nvPr>
        </p:nvSpPr>
        <p:spPr/>
        <p:txBody>
          <a:bodyPr/>
          <a:lstStyle>
            <a:lvl1pPr>
              <a:defRPr/>
            </a:lvl1pPr>
          </a:lstStyle>
          <a:p>
            <a:pPr>
              <a:defRPr/>
            </a:pPr>
            <a:fld id="{C8705007-EE32-4419-8914-5935A5291B16}" type="slidenum">
              <a:rPr lang="zh-CN" altLang="en-US"/>
              <a:pPr>
                <a:defRPr/>
              </a:pPr>
              <a:t>‹#›</a:t>
            </a:fld>
            <a:endParaRPr lang="en-US" altLang="zh-CN" dirty="0"/>
          </a:p>
        </p:txBody>
      </p:sp>
    </p:spTree>
    <p:extLst>
      <p:ext uri="{BB962C8B-B14F-4D97-AF65-F5344CB8AC3E}">
        <p14:creationId xmlns:p14="http://schemas.microsoft.com/office/powerpoint/2010/main" val="328581394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内容占位符 2"/>
          <p:cNvSpPr>
            <a:spLocks noGrp="1"/>
          </p:cNvSpPr>
          <p:nvPr>
            <p:ph idx="1"/>
          </p:nvPr>
        </p:nvSpPr>
        <p:spPr>
          <a:xfrm>
            <a:off x="214282" y="1000108"/>
            <a:ext cx="8643998" cy="5429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dirty="0"/>
          </a:p>
        </p:txBody>
      </p:sp>
      <p:sp>
        <p:nvSpPr>
          <p:cNvPr id="5" name="灯片编号占位符 5"/>
          <p:cNvSpPr>
            <a:spLocks noGrp="1"/>
          </p:cNvSpPr>
          <p:nvPr>
            <p:ph type="sldNum" sz="quarter" idx="11"/>
          </p:nvPr>
        </p:nvSpPr>
        <p:spPr/>
        <p:txBody>
          <a:bodyPr/>
          <a:lstStyle>
            <a:lvl1pPr>
              <a:defRPr/>
            </a:lvl1pPr>
          </a:lstStyle>
          <a:p>
            <a:pPr>
              <a:defRPr/>
            </a:pPr>
            <a:fld id="{C8705007-EE32-4419-8914-5935A5291B16}" type="slidenum">
              <a:rPr lang="zh-CN" altLang="en-US"/>
              <a:pPr>
                <a:defRPr/>
              </a:pPr>
              <a:t>‹#›</a:t>
            </a:fld>
            <a:endParaRPr lang="en-US" altLang="zh-CN" dirty="0"/>
          </a:p>
        </p:txBody>
      </p:sp>
    </p:spTree>
    <p:extLst>
      <p:ext uri="{BB962C8B-B14F-4D97-AF65-F5344CB8AC3E}">
        <p14:creationId xmlns:p14="http://schemas.microsoft.com/office/powerpoint/2010/main" val="359623047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标题 1"/>
          <p:cNvSpPr txBox="1">
            <a:spLocks/>
          </p:cNvSpPr>
          <p:nvPr/>
        </p:nvSpPr>
        <p:spPr bwMode="auto">
          <a:xfrm>
            <a:off x="5219700" y="2"/>
            <a:ext cx="3924300" cy="836613"/>
          </a:xfrm>
          <a:prstGeom prst="rect">
            <a:avLst/>
          </a:prstGeom>
          <a:solidFill>
            <a:schemeClr val="bg1">
              <a:alpha val="6313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800" dirty="0">
                <a:solidFill>
                  <a:schemeClr val="tx2"/>
                </a:solidFill>
                <a:latin typeface="微软雅黑" panose="020B0503020204020204" pitchFamily="34" charset="-122"/>
                <a:ea typeface="微软雅黑" panose="020B0503020204020204" pitchFamily="34" charset="-122"/>
              </a:rPr>
              <a:t>单击此处编辑母版标题样式</a:t>
            </a:r>
          </a:p>
        </p:txBody>
      </p:sp>
      <p:sp>
        <p:nvSpPr>
          <p:cNvPr id="3" name="内容占位符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33719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内容占位符 2"/>
          <p:cNvSpPr>
            <a:spLocks noGrp="1"/>
          </p:cNvSpPr>
          <p:nvPr>
            <p:ph idx="1"/>
          </p:nvPr>
        </p:nvSpPr>
        <p:spPr>
          <a:xfrm>
            <a:off x="214282" y="1000108"/>
            <a:ext cx="8643998" cy="5429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dirty="0"/>
          </a:p>
        </p:txBody>
      </p:sp>
      <p:sp>
        <p:nvSpPr>
          <p:cNvPr id="5" name="灯片编号占位符 5"/>
          <p:cNvSpPr>
            <a:spLocks noGrp="1"/>
          </p:cNvSpPr>
          <p:nvPr>
            <p:ph type="sldNum" sz="quarter" idx="11"/>
          </p:nvPr>
        </p:nvSpPr>
        <p:spPr/>
        <p:txBody>
          <a:bodyPr/>
          <a:lstStyle>
            <a:lvl1pPr>
              <a:defRPr/>
            </a:lvl1pPr>
          </a:lstStyle>
          <a:p>
            <a:pPr>
              <a:defRPr/>
            </a:pPr>
            <a:fld id="{C8705007-EE32-4419-8914-5935A5291B16}" type="slidenum">
              <a:rPr lang="zh-CN" altLang="en-US"/>
              <a:pPr>
                <a:defRPr/>
              </a:pPr>
              <a:t>‹#›</a:t>
            </a:fld>
            <a:endParaRPr lang="en-US" altLang="zh-CN" dirty="0"/>
          </a:p>
        </p:txBody>
      </p:sp>
    </p:spTree>
    <p:extLst>
      <p:ext uri="{BB962C8B-B14F-4D97-AF65-F5344CB8AC3E}">
        <p14:creationId xmlns:p14="http://schemas.microsoft.com/office/powerpoint/2010/main" val="264106867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内容占位符 2"/>
          <p:cNvSpPr>
            <a:spLocks noGrp="1"/>
          </p:cNvSpPr>
          <p:nvPr>
            <p:ph idx="1"/>
          </p:nvPr>
        </p:nvSpPr>
        <p:spPr>
          <a:xfrm>
            <a:off x="214282" y="1000108"/>
            <a:ext cx="8643998" cy="5429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dirty="0"/>
          </a:p>
        </p:txBody>
      </p:sp>
      <p:sp>
        <p:nvSpPr>
          <p:cNvPr id="5" name="灯片编号占位符 5"/>
          <p:cNvSpPr>
            <a:spLocks noGrp="1"/>
          </p:cNvSpPr>
          <p:nvPr>
            <p:ph type="sldNum" sz="quarter" idx="11"/>
          </p:nvPr>
        </p:nvSpPr>
        <p:spPr/>
        <p:txBody>
          <a:bodyPr/>
          <a:lstStyle>
            <a:lvl1pPr>
              <a:defRPr/>
            </a:lvl1pPr>
          </a:lstStyle>
          <a:p>
            <a:pPr>
              <a:defRPr/>
            </a:pPr>
            <a:fld id="{C8705007-EE32-4419-8914-5935A5291B16}" type="slidenum">
              <a:rPr lang="zh-CN" altLang="en-US"/>
              <a:pPr>
                <a:defRPr/>
              </a:pPr>
              <a:t>‹#›</a:t>
            </a:fld>
            <a:endParaRPr lang="en-US" altLang="zh-CN" dirty="0"/>
          </a:p>
        </p:txBody>
      </p:sp>
    </p:spTree>
    <p:extLst>
      <p:ext uri="{BB962C8B-B14F-4D97-AF65-F5344CB8AC3E}">
        <p14:creationId xmlns:p14="http://schemas.microsoft.com/office/powerpoint/2010/main" val="306192749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内容占位符 2"/>
          <p:cNvSpPr>
            <a:spLocks noGrp="1"/>
          </p:cNvSpPr>
          <p:nvPr>
            <p:ph idx="1"/>
          </p:nvPr>
        </p:nvSpPr>
        <p:spPr>
          <a:xfrm>
            <a:off x="214282" y="1000108"/>
            <a:ext cx="8643998" cy="5429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dirty="0"/>
          </a:p>
        </p:txBody>
      </p:sp>
      <p:sp>
        <p:nvSpPr>
          <p:cNvPr id="5" name="灯片编号占位符 5"/>
          <p:cNvSpPr>
            <a:spLocks noGrp="1"/>
          </p:cNvSpPr>
          <p:nvPr>
            <p:ph type="sldNum" sz="quarter" idx="11"/>
          </p:nvPr>
        </p:nvSpPr>
        <p:spPr/>
        <p:txBody>
          <a:bodyPr/>
          <a:lstStyle>
            <a:lvl1pPr>
              <a:defRPr/>
            </a:lvl1pPr>
          </a:lstStyle>
          <a:p>
            <a:pPr>
              <a:defRPr/>
            </a:pPr>
            <a:fld id="{C8705007-EE32-4419-8914-5935A5291B16}" type="slidenum">
              <a:rPr lang="zh-CN" altLang="en-US"/>
              <a:pPr>
                <a:defRPr/>
              </a:pPr>
              <a:t>‹#›</a:t>
            </a:fld>
            <a:endParaRPr lang="en-US" altLang="zh-CN" dirty="0"/>
          </a:p>
        </p:txBody>
      </p:sp>
    </p:spTree>
    <p:extLst>
      <p:ext uri="{BB962C8B-B14F-4D97-AF65-F5344CB8AC3E}">
        <p14:creationId xmlns:p14="http://schemas.microsoft.com/office/powerpoint/2010/main" val="177420276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内容占位符 2"/>
          <p:cNvSpPr>
            <a:spLocks noGrp="1"/>
          </p:cNvSpPr>
          <p:nvPr>
            <p:ph idx="1"/>
          </p:nvPr>
        </p:nvSpPr>
        <p:spPr>
          <a:xfrm>
            <a:off x="214282" y="1000108"/>
            <a:ext cx="8643998" cy="5429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dirty="0"/>
          </a:p>
        </p:txBody>
      </p:sp>
      <p:sp>
        <p:nvSpPr>
          <p:cNvPr id="5" name="灯片编号占位符 5"/>
          <p:cNvSpPr>
            <a:spLocks noGrp="1"/>
          </p:cNvSpPr>
          <p:nvPr>
            <p:ph type="sldNum" sz="quarter" idx="11"/>
          </p:nvPr>
        </p:nvSpPr>
        <p:spPr/>
        <p:txBody>
          <a:bodyPr/>
          <a:lstStyle>
            <a:lvl1pPr>
              <a:defRPr/>
            </a:lvl1pPr>
          </a:lstStyle>
          <a:p>
            <a:pPr>
              <a:defRPr/>
            </a:pPr>
            <a:fld id="{C8705007-EE32-4419-8914-5935A5291B16}" type="slidenum">
              <a:rPr lang="zh-CN" altLang="en-US"/>
              <a:pPr>
                <a:defRPr/>
              </a:pPr>
              <a:t>‹#›</a:t>
            </a:fld>
            <a:endParaRPr lang="en-US" altLang="zh-CN" dirty="0"/>
          </a:p>
        </p:txBody>
      </p:sp>
    </p:spTree>
    <p:extLst>
      <p:ext uri="{BB962C8B-B14F-4D97-AF65-F5344CB8AC3E}">
        <p14:creationId xmlns:p14="http://schemas.microsoft.com/office/powerpoint/2010/main" val="199018804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1_空白">
    <p:bg>
      <p:bgPr>
        <a:blipFill dpi="0" rotWithShape="0">
          <a:blip r:embed="rId2" cstate="screen"/>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dirty="0"/>
          </a:p>
        </p:txBody>
      </p:sp>
      <p:sp>
        <p:nvSpPr>
          <p:cNvPr id="3" name="灯片编号占位符 3"/>
          <p:cNvSpPr>
            <a:spLocks noGrp="1"/>
          </p:cNvSpPr>
          <p:nvPr>
            <p:ph type="sldNum" sz="quarter" idx="11"/>
          </p:nvPr>
        </p:nvSpPr>
        <p:spPr/>
        <p:txBody>
          <a:bodyPr/>
          <a:lstStyle>
            <a:lvl1pPr>
              <a:defRPr/>
            </a:lvl1pPr>
          </a:lstStyle>
          <a:p>
            <a:pPr>
              <a:defRPr/>
            </a:pPr>
            <a:fld id="{36B78C72-EDD9-4BA1-842B-DA7590734E2F}" type="slidenum">
              <a:rPr lang="zh-CN" altLang="en-US"/>
              <a:pPr>
                <a:defRPr/>
              </a:pPr>
              <a:t>‹#›</a:t>
            </a:fld>
            <a:endParaRPr lang="en-US" altLang="zh-CN" dirty="0"/>
          </a:p>
        </p:txBody>
      </p:sp>
    </p:spTree>
    <p:extLst>
      <p:ext uri="{BB962C8B-B14F-4D97-AF65-F5344CB8AC3E}">
        <p14:creationId xmlns:p14="http://schemas.microsoft.com/office/powerpoint/2010/main" val="4907789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标题 1"/>
          <p:cNvSpPr txBox="1">
            <a:spLocks/>
          </p:cNvSpPr>
          <p:nvPr/>
        </p:nvSpPr>
        <p:spPr bwMode="auto">
          <a:xfrm>
            <a:off x="5219700" y="2"/>
            <a:ext cx="3924300" cy="836613"/>
          </a:xfrm>
          <a:prstGeom prst="rect">
            <a:avLst/>
          </a:prstGeom>
          <a:solidFill>
            <a:schemeClr val="bg1">
              <a:alpha val="6313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800" dirty="0">
                <a:solidFill>
                  <a:schemeClr val="tx2"/>
                </a:solidFill>
                <a:latin typeface="微软雅黑" panose="020B0503020204020204" pitchFamily="34" charset="-122"/>
                <a:ea typeface="微软雅黑" panose="020B0503020204020204" pitchFamily="34" charset="-122"/>
              </a:rPr>
              <a:t>单击此处编辑母版标题样式</a:t>
            </a:r>
          </a:p>
        </p:txBody>
      </p:sp>
      <p:sp>
        <p:nvSpPr>
          <p:cNvPr id="2" name="标题 1"/>
          <p:cNvSpPr>
            <a:spLocks noGrp="1"/>
          </p:cNvSpPr>
          <p:nvPr>
            <p:ph type="title"/>
          </p:nvPr>
        </p:nvSpPr>
        <p:spPr>
          <a:xfrm>
            <a:off x="722313" y="4406902"/>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92982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5" name="标题 1"/>
          <p:cNvSpPr txBox="1">
            <a:spLocks/>
          </p:cNvSpPr>
          <p:nvPr/>
        </p:nvSpPr>
        <p:spPr bwMode="auto">
          <a:xfrm>
            <a:off x="5219700" y="2"/>
            <a:ext cx="3924300" cy="836613"/>
          </a:xfrm>
          <a:prstGeom prst="rect">
            <a:avLst/>
          </a:prstGeom>
          <a:solidFill>
            <a:schemeClr val="bg1">
              <a:alpha val="6313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800" dirty="0">
                <a:solidFill>
                  <a:schemeClr val="tx2"/>
                </a:solidFill>
                <a:latin typeface="微软雅黑" panose="020B0503020204020204" pitchFamily="34" charset="-122"/>
                <a:ea typeface="微软雅黑" panose="020B0503020204020204" pitchFamily="34" charset="-122"/>
              </a:rPr>
              <a:t>单击此处编辑母版标题样式</a:t>
            </a:r>
          </a:p>
        </p:txBody>
      </p:sp>
      <p:sp>
        <p:nvSpPr>
          <p:cNvPr id="3" name="内容占位符 2"/>
          <p:cNvSpPr>
            <a:spLocks noGrp="1"/>
          </p:cNvSpPr>
          <p:nvPr>
            <p:ph sz="half" idx="1"/>
          </p:nvPr>
        </p:nvSpPr>
        <p:spPr>
          <a:xfrm>
            <a:off x="457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37594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1"/>
          <p:cNvSpPr>
            <a:spLocks noGrp="1"/>
          </p:cNvSpPr>
          <p:nvPr>
            <p:ph type="title"/>
          </p:nvPr>
        </p:nvSpPr>
        <p:spPr>
          <a:xfrm>
            <a:off x="5220072" y="0"/>
            <a:ext cx="3923928" cy="836712"/>
          </a:xfrm>
          <a:prstGeom prst="rect">
            <a:avLst/>
          </a:prstGeom>
          <a:solidFill>
            <a:schemeClr val="bg1">
              <a:alpha val="63000"/>
            </a:schemeClr>
          </a:solidFill>
        </p:spPr>
        <p:txBody>
          <a:bodyPr/>
          <a:lstStyle>
            <a:lvl1pP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41414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标题 1"/>
          <p:cNvSpPr>
            <a:spLocks noGrp="1"/>
          </p:cNvSpPr>
          <p:nvPr>
            <p:ph type="title"/>
          </p:nvPr>
        </p:nvSpPr>
        <p:spPr>
          <a:xfrm>
            <a:off x="5220072" y="0"/>
            <a:ext cx="3923928" cy="836712"/>
          </a:xfrm>
          <a:prstGeom prst="rect">
            <a:avLst/>
          </a:prstGeom>
          <a:solidFill>
            <a:schemeClr val="bg1">
              <a:alpha val="63000"/>
            </a:schemeClr>
          </a:solidFill>
        </p:spPr>
        <p:txBody>
          <a:bodyPr/>
          <a:lstStyle>
            <a:lvl1pP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568969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5220072" y="0"/>
            <a:ext cx="3923928" cy="836712"/>
          </a:xfrm>
          <a:prstGeom prst="rect">
            <a:avLst/>
          </a:prstGeom>
          <a:solidFill>
            <a:schemeClr val="bg1">
              <a:alpha val="63000"/>
            </a:schemeClr>
          </a:solidFill>
        </p:spPr>
        <p:txBody>
          <a:bodyPr/>
          <a:lstStyle>
            <a:lvl1pP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123903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10"/>
          </p:nvPr>
        </p:nvSpPr>
        <p:spPr>
          <a:xfrm>
            <a:off x="3108325" y="6378575"/>
            <a:ext cx="2927350" cy="342900"/>
          </a:xfrm>
          <a:prstGeom prst="rect">
            <a:avLst/>
          </a:prstGeom>
        </p:spPr>
        <p:txBody>
          <a:bodyPr lIns="0" tIns="0" rIns="0" bIns="0"/>
          <a:lstStyle>
            <a:lvl1pPr algn="ctr">
              <a:defRPr>
                <a:solidFill>
                  <a:schemeClr val="tx1">
                    <a:tint val="75000"/>
                  </a:schemeClr>
                </a:solidFill>
                <a:latin typeface="Arial" charset="0"/>
                <a:ea typeface="宋体" charset="-122"/>
              </a:defRPr>
            </a:lvl1pPr>
          </a:lstStyle>
          <a:p>
            <a:pPr fontAlgn="base">
              <a:spcBef>
                <a:spcPct val="0"/>
              </a:spcBef>
              <a:spcAft>
                <a:spcPct val="0"/>
              </a:spcAft>
              <a:defRPr/>
            </a:pPr>
            <a:endParaRPr>
              <a:solidFill>
                <a:prstClr val="black">
                  <a:tint val="75000"/>
                </a:prstClr>
              </a:solidFill>
            </a:endParaRPr>
          </a:p>
        </p:txBody>
      </p:sp>
      <p:sp>
        <p:nvSpPr>
          <p:cNvPr id="3" name="Holder 3"/>
          <p:cNvSpPr>
            <a:spLocks noGrp="1"/>
          </p:cNvSpPr>
          <p:nvPr>
            <p:ph type="dt" sz="half" idx="11"/>
          </p:nvPr>
        </p:nvSpPr>
        <p:spPr>
          <a:xfrm>
            <a:off x="28575" y="6643688"/>
            <a:ext cx="1757363" cy="149225"/>
          </a:xfrm>
          <a:prstGeom prst="rect">
            <a:avLst/>
          </a:prstGeom>
        </p:spPr>
        <p:txBody>
          <a:bodyPr lIns="0" tIns="0" rIns="0" bIns="0"/>
          <a:lstStyle>
            <a:lvl1pPr algn="l">
              <a:defRPr>
                <a:solidFill>
                  <a:schemeClr val="tx1">
                    <a:tint val="75000"/>
                  </a:schemeClr>
                </a:solidFill>
              </a:defRPr>
            </a:lvl1pPr>
          </a:lstStyle>
          <a:p>
            <a:pPr>
              <a:defRPr/>
            </a:pPr>
            <a:endParaRPr lang="en-US" dirty="0">
              <a:solidFill>
                <a:prstClr val="black">
                  <a:tint val="75000"/>
                </a:prstClr>
              </a:solidFill>
            </a:endParaRPr>
          </a:p>
        </p:txBody>
      </p:sp>
      <p:sp>
        <p:nvSpPr>
          <p:cNvPr id="4" name="Holder 4"/>
          <p:cNvSpPr>
            <a:spLocks noGrp="1"/>
          </p:cNvSpPr>
          <p:nvPr>
            <p:ph type="sldNum" sz="quarter" idx="12"/>
          </p:nvPr>
        </p:nvSpPr>
        <p:spPr>
          <a:xfrm>
            <a:off x="3929063" y="6637338"/>
            <a:ext cx="1662112" cy="149225"/>
          </a:xfrm>
          <a:prstGeom prst="rect">
            <a:avLst/>
          </a:prstGeom>
        </p:spPr>
        <p:txBody>
          <a:bodyPr lIns="0" tIns="0" rIns="0" bIns="0"/>
          <a:lstStyle>
            <a:lvl1pPr algn="r">
              <a:defRPr>
                <a:solidFill>
                  <a:schemeClr val="tx1">
                    <a:tint val="75000"/>
                  </a:schemeClr>
                </a:solidFill>
              </a:defRPr>
            </a:lvl1pPr>
          </a:lstStyle>
          <a:p>
            <a:pPr>
              <a:defRPr/>
            </a:pPr>
            <a:fld id="{25BCE91A-DA7A-4EB5-9FE3-E3471073E0FC}" type="slidenum">
              <a:rPr>
                <a:solidFill>
                  <a:prstClr val="black">
                    <a:tint val="75000"/>
                  </a:prstClr>
                </a:solidFill>
              </a:rPr>
              <a:pPr>
                <a:defRPr/>
              </a:pPr>
              <a:t>‹#›</a:t>
            </a:fld>
            <a:endParaRPr dirty="0">
              <a:solidFill>
                <a:prstClr val="black">
                  <a:tint val="75000"/>
                </a:prstClr>
              </a:solidFill>
            </a:endParaRPr>
          </a:p>
        </p:txBody>
      </p:sp>
    </p:spTree>
    <p:extLst>
      <p:ext uri="{BB962C8B-B14F-4D97-AF65-F5344CB8AC3E}">
        <p14:creationId xmlns:p14="http://schemas.microsoft.com/office/powerpoint/2010/main" val="133780811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内容占位符 2"/>
          <p:cNvSpPr>
            <a:spLocks noGrp="1"/>
          </p:cNvSpPr>
          <p:nvPr>
            <p:ph idx="1"/>
          </p:nvPr>
        </p:nvSpPr>
        <p:spPr>
          <a:xfrm>
            <a:off x="214282" y="1000108"/>
            <a:ext cx="8643998" cy="5429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dirty="0"/>
          </a:p>
        </p:txBody>
      </p:sp>
      <p:sp>
        <p:nvSpPr>
          <p:cNvPr id="5" name="灯片编号占位符 5"/>
          <p:cNvSpPr>
            <a:spLocks noGrp="1"/>
          </p:cNvSpPr>
          <p:nvPr>
            <p:ph type="sldNum" sz="quarter" idx="11"/>
          </p:nvPr>
        </p:nvSpPr>
        <p:spPr/>
        <p:txBody>
          <a:bodyPr/>
          <a:lstStyle>
            <a:lvl1pPr>
              <a:defRPr/>
            </a:lvl1pPr>
          </a:lstStyle>
          <a:p>
            <a:pPr>
              <a:defRPr/>
            </a:pPr>
            <a:fld id="{C8705007-EE32-4419-8914-5935A5291B16}" type="slidenum">
              <a:rPr lang="zh-CN" altLang="en-US"/>
              <a:pPr>
                <a:defRPr/>
              </a:pPr>
              <a:t>‹#›</a:t>
            </a:fld>
            <a:endParaRPr lang="en-US" altLang="zh-CN" dirty="0"/>
          </a:p>
        </p:txBody>
      </p:sp>
    </p:spTree>
    <p:extLst>
      <p:ext uri="{BB962C8B-B14F-4D97-AF65-F5344CB8AC3E}">
        <p14:creationId xmlns:p14="http://schemas.microsoft.com/office/powerpoint/2010/main" val="176997846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6" name="Picture 12" descr="PPT模版11"/>
          <p:cNvPicPr>
            <a:picLocks noChangeAspect="1" noChangeArrowheads="1"/>
          </p:cNvPicPr>
          <p:nvPr/>
        </p:nvPicPr>
        <p:blipFill>
          <a:blip r:embed="rId26">
            <a:extLst>
              <a:ext uri="{28A0092B-C50C-407E-A947-70E740481C1C}">
                <a14:useLocalDpi xmlns:a14="http://schemas.microsoft.com/office/drawing/2010/main"/>
              </a:ext>
            </a:extLst>
          </a:blip>
          <a:srcRect/>
          <a:stretch>
            <a:fillRect/>
          </a:stretch>
        </p:blipFill>
        <p:spPr bwMode="auto">
          <a:xfrm>
            <a:off x="0" y="-27383"/>
            <a:ext cx="9144000" cy="6885383"/>
          </a:xfrm>
          <a:prstGeom prst="rect">
            <a:avLst/>
          </a:prstGeom>
          <a:pattFill prst="pct5">
            <a:fgClr>
              <a:schemeClr val="accent1"/>
            </a:fgClr>
            <a:bgClr>
              <a:schemeClr val="bg1"/>
            </a:bgClr>
          </a:pattFill>
          <a:effectLst>
            <a:glow rad="127000">
              <a:schemeClr val="accent1"/>
            </a:glow>
          </a:effectLst>
        </p:spPr>
      </p:pic>
      <p:pic>
        <p:nvPicPr>
          <p:cNvPr id="1027" name="图片 1"/>
          <p:cNvPicPr>
            <a:picLocks noChangeAspect="1"/>
          </p:cNvPicPr>
          <p:nvPr/>
        </p:nvPicPr>
        <p:blipFill>
          <a:blip r:embed="rId27">
            <a:extLst>
              <a:ext uri="{28A0092B-C50C-407E-A947-70E740481C1C}">
                <a14:useLocalDpi xmlns:a14="http://schemas.microsoft.com/office/drawing/2010/main"/>
              </a:ext>
            </a:extLst>
          </a:blip>
          <a:srcRect/>
          <a:stretch>
            <a:fillRect/>
          </a:stretch>
        </p:blipFill>
        <p:spPr bwMode="auto">
          <a:xfrm>
            <a:off x="0" y="-26988"/>
            <a:ext cx="91440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22276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jpe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A72E8F38-B548-47DC-AD63-24D7522A650F}"/>
              </a:ext>
            </a:extLst>
          </p:cNvPr>
          <p:cNvSpPr>
            <a:spLocks noGrp="1"/>
          </p:cNvSpPr>
          <p:nvPr>
            <p:ph type="ctrTitle"/>
          </p:nvPr>
        </p:nvSpPr>
        <p:spPr>
          <a:xfrm>
            <a:off x="0" y="2378075"/>
            <a:ext cx="9144000" cy="1050925"/>
          </a:xfrm>
        </p:spPr>
        <p:txBody>
          <a:bodyPr>
            <a:normAutofit fontScale="90000"/>
          </a:bodyPr>
          <a:lstStyle/>
          <a:p>
            <a:r>
              <a:rPr lang="zh-CN" altLang="en-US" b="1" dirty="0">
                <a:latin typeface="微软雅黑" panose="020B0503020204020204" pitchFamily="34" charset="-122"/>
                <a:ea typeface="微软雅黑" panose="020B0503020204020204" pitchFamily="34" charset="-122"/>
              </a:rPr>
              <a:t>基于可穿戴惯性传感器的室内定位技术</a:t>
            </a:r>
            <a:br>
              <a:rPr lang="en-US" altLang="zh-CN" b="1" dirty="0"/>
            </a:br>
            <a:r>
              <a:rPr lang="en-US" altLang="zh-CN" b="1" dirty="0"/>
              <a:t>					</a:t>
            </a:r>
            <a:br>
              <a:rPr lang="zh-CN" altLang="zh-CN" b="1" dirty="0"/>
            </a:br>
            <a:r>
              <a:rPr lang="zh-CN" altLang="zh-CN" b="1" dirty="0"/>
              <a:t> </a:t>
            </a:r>
            <a:r>
              <a:rPr lang="en-US" altLang="zh-CN" b="1" dirty="0"/>
              <a:t>           </a:t>
            </a:r>
            <a:endParaRPr lang="zh-CN" altLang="en-US" b="1" dirty="0"/>
          </a:p>
        </p:txBody>
      </p:sp>
      <p:sp>
        <p:nvSpPr>
          <p:cNvPr id="11" name="副标题 4">
            <a:extLst>
              <a:ext uri="{FF2B5EF4-FFF2-40B4-BE49-F238E27FC236}">
                <a16:creationId xmlns:a16="http://schemas.microsoft.com/office/drawing/2014/main" id="{B0426077-35B9-43C4-8FD4-3670B8029C2A}"/>
              </a:ext>
            </a:extLst>
          </p:cNvPr>
          <p:cNvSpPr>
            <a:spLocks noGrp="1" noChangeArrowheads="1"/>
          </p:cNvSpPr>
          <p:nvPr>
            <p:ph type="subTitle" idx="1"/>
          </p:nvPr>
        </p:nvSpPr>
        <p:spPr bwMode="auto">
          <a:xfrm>
            <a:off x="2710544" y="3340939"/>
            <a:ext cx="4744616" cy="159256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eaLnBrk="1" hangingPunct="1">
              <a:lnSpc>
                <a:spcPct val="150000"/>
              </a:lnSpc>
            </a:pPr>
            <a:r>
              <a:rPr lang="zh-CN" altLang="en-US" b="1" dirty="0">
                <a:solidFill>
                  <a:srgbClr val="606060"/>
                </a:solidFill>
                <a:latin typeface="微软雅黑" panose="020B0503020204020204" pitchFamily="34" charset="-122"/>
                <a:ea typeface="微软雅黑" panose="020B0503020204020204" pitchFamily="34" charset="-122"/>
              </a:rPr>
              <a:t>答辩人：周攀</a:t>
            </a:r>
            <a:endParaRPr lang="en-US" altLang="zh-CN" b="1" dirty="0">
              <a:solidFill>
                <a:srgbClr val="606060"/>
              </a:solidFill>
              <a:latin typeface="微软雅黑" panose="020B0503020204020204" pitchFamily="34" charset="-122"/>
              <a:ea typeface="微软雅黑" panose="020B0503020204020204" pitchFamily="34" charset="-122"/>
            </a:endParaRPr>
          </a:p>
          <a:p>
            <a:pPr algn="l" eaLnBrk="1" hangingPunct="1">
              <a:lnSpc>
                <a:spcPct val="150000"/>
              </a:lnSpc>
            </a:pPr>
            <a:r>
              <a:rPr lang="zh-CN" altLang="en-US" b="1" dirty="0">
                <a:solidFill>
                  <a:srgbClr val="606060"/>
                </a:solidFill>
                <a:latin typeface="微软雅黑" panose="020B0503020204020204" pitchFamily="34" charset="-122"/>
                <a:ea typeface="微软雅黑" panose="020B0503020204020204" pitchFamily="34" charset="-122"/>
              </a:rPr>
              <a:t>导   师：孙方敏  王怡珊</a:t>
            </a:r>
          </a:p>
        </p:txBody>
      </p:sp>
      <p:sp>
        <p:nvSpPr>
          <p:cNvPr id="12" name="TextBox 2">
            <a:extLst>
              <a:ext uri="{FF2B5EF4-FFF2-40B4-BE49-F238E27FC236}">
                <a16:creationId xmlns:a16="http://schemas.microsoft.com/office/drawing/2014/main" id="{273BB09C-C25E-4605-B0A1-C216A794C3C8}"/>
              </a:ext>
            </a:extLst>
          </p:cNvPr>
          <p:cNvSpPr txBox="1"/>
          <p:nvPr/>
        </p:nvSpPr>
        <p:spPr>
          <a:xfrm>
            <a:off x="2261616" y="1245637"/>
            <a:ext cx="4801314" cy="707886"/>
          </a:xfrm>
          <a:prstGeom prst="rect">
            <a:avLst/>
          </a:prstGeom>
          <a:noFill/>
        </p:spPr>
        <p:txBody>
          <a:bodyPr wrap="none" rtlCol="0">
            <a:spAutoFit/>
          </a:bodyPr>
          <a:lstStyle/>
          <a:p>
            <a:r>
              <a:rPr lang="zh-CN" altLang="en-US" sz="4000" b="1" dirty="0">
                <a:latin typeface="微软雅黑" panose="020B0503020204020204" pitchFamily="34" charset="-122"/>
                <a:ea typeface="微软雅黑" panose="020B0503020204020204" pitchFamily="34" charset="-122"/>
              </a:rPr>
              <a:t>硕士研究生开题答辩</a:t>
            </a:r>
          </a:p>
        </p:txBody>
      </p:sp>
      <p:sp>
        <p:nvSpPr>
          <p:cNvPr id="5" name="文本框 4">
            <a:extLst>
              <a:ext uri="{FF2B5EF4-FFF2-40B4-BE49-F238E27FC236}">
                <a16:creationId xmlns:a16="http://schemas.microsoft.com/office/drawing/2014/main" id="{71E79FC0-E98A-40D4-B7AC-2AA6CD4AB310}"/>
              </a:ext>
            </a:extLst>
          </p:cNvPr>
          <p:cNvSpPr txBox="1"/>
          <p:nvPr/>
        </p:nvSpPr>
        <p:spPr>
          <a:xfrm>
            <a:off x="3496355" y="5527039"/>
            <a:ext cx="1982625" cy="369332"/>
          </a:xfrm>
          <a:prstGeom prst="rect">
            <a:avLst/>
          </a:prstGeom>
          <a:noFill/>
        </p:spPr>
        <p:txBody>
          <a:bodyPr wrap="square" rtlCol="0">
            <a:spAutoFit/>
          </a:bodyPr>
          <a:lstStyle/>
          <a:p>
            <a:r>
              <a:rPr lang="en-US" altLang="zh-CN" b="1" dirty="0">
                <a:solidFill>
                  <a:srgbClr val="606060"/>
                </a:solidFill>
                <a:latin typeface="微软雅黑" panose="020B0503020204020204" pitchFamily="34" charset="-122"/>
                <a:ea typeface="微软雅黑" panose="020B0503020204020204" pitchFamily="34" charset="-122"/>
              </a:rPr>
              <a:t>2021.09.27</a:t>
            </a:r>
            <a:endParaRPr lang="zh-CN" altLang="en-US" b="1" dirty="0">
              <a:solidFill>
                <a:srgbClr val="606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3738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86FBD-8559-4158-BF69-FA844845E0E2}"/>
              </a:ext>
            </a:extLst>
          </p:cNvPr>
          <p:cNvSpPr txBox="1">
            <a:spLocks/>
          </p:cNvSpPr>
          <p:nvPr/>
        </p:nvSpPr>
        <p:spPr>
          <a:xfrm>
            <a:off x="4025271" y="229764"/>
            <a:ext cx="5298831" cy="1143000"/>
          </a:xfrm>
          <a:prstGeom prst="rect">
            <a:avLst/>
          </a:prstGeom>
        </p:spPr>
        <p:txBody>
          <a:bodyPr/>
          <a:lstStyle>
            <a:lvl1pPr algn="ctr" rtl="0" eaLnBrk="1" fontAlgn="base" hangingPunct="1">
              <a:spcBef>
                <a:spcPct val="0"/>
              </a:spcBef>
              <a:spcAft>
                <a:spcPct val="0"/>
              </a:spcAft>
              <a:defRPr sz="4400">
                <a:solidFill>
                  <a:schemeClr val="tx2"/>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pPr defTabSz="914400"/>
            <a:r>
              <a:rPr lang="zh-CN" altLang="en-US" sz="3200" b="1" kern="0" dirty="0"/>
              <a:t>主要研究内容、预期目标</a:t>
            </a:r>
          </a:p>
        </p:txBody>
      </p:sp>
      <p:sp>
        <p:nvSpPr>
          <p:cNvPr id="3" name="内容占位符 2">
            <a:extLst>
              <a:ext uri="{FF2B5EF4-FFF2-40B4-BE49-F238E27FC236}">
                <a16:creationId xmlns:a16="http://schemas.microsoft.com/office/drawing/2014/main" id="{E0D8AA80-9CFD-4714-89B3-772F9707E277}"/>
              </a:ext>
            </a:extLst>
          </p:cNvPr>
          <p:cNvSpPr txBox="1">
            <a:spLocks/>
          </p:cNvSpPr>
          <p:nvPr/>
        </p:nvSpPr>
        <p:spPr>
          <a:xfrm>
            <a:off x="212407" y="1137505"/>
            <a:ext cx="8719185" cy="5142791"/>
          </a:xfrm>
          <a:prstGeom prst="rect">
            <a:avLst/>
          </a:prstGeom>
        </p:spPr>
        <p:txBody>
          <a:bodyPr/>
          <a:lstStyle>
            <a:lvl1pPr marL="0" indent="0" algn="ctr" rtl="0" eaLnBrk="1" fontAlgn="base" hangingPunct="1">
              <a:spcBef>
                <a:spcPct val="20000"/>
              </a:spcBef>
              <a:spcAft>
                <a:spcPct val="0"/>
              </a:spcAft>
              <a:buNone/>
              <a:defRPr sz="3200">
                <a:solidFill>
                  <a:schemeClr val="tx1"/>
                </a:solidFill>
                <a:latin typeface="+mn-lt"/>
                <a:ea typeface="+mn-ea"/>
                <a:cs typeface="+mn-cs"/>
              </a:defRPr>
            </a:lvl1pPr>
            <a:lvl2pPr marL="457200" indent="0" algn="ctr" rtl="0" eaLnBrk="1" fontAlgn="base" hangingPunct="1">
              <a:spcBef>
                <a:spcPct val="20000"/>
              </a:spcBef>
              <a:spcAft>
                <a:spcPct val="0"/>
              </a:spcAft>
              <a:buNone/>
              <a:defRPr sz="2800">
                <a:solidFill>
                  <a:schemeClr val="tx1"/>
                </a:solidFill>
                <a:latin typeface="+mn-lt"/>
                <a:ea typeface="+mn-ea"/>
              </a:defRPr>
            </a:lvl2pPr>
            <a:lvl3pPr marL="914400" indent="0" algn="ctr" rtl="0" eaLnBrk="1" fontAlgn="base" hangingPunct="1">
              <a:spcBef>
                <a:spcPct val="20000"/>
              </a:spcBef>
              <a:spcAft>
                <a:spcPct val="0"/>
              </a:spcAft>
              <a:buNone/>
              <a:defRPr sz="2400">
                <a:solidFill>
                  <a:schemeClr val="tx1"/>
                </a:solidFill>
                <a:latin typeface="+mn-lt"/>
                <a:ea typeface="+mn-ea"/>
              </a:defRPr>
            </a:lvl3pPr>
            <a:lvl4pPr marL="1371600" indent="0" algn="ctr" rtl="0" eaLnBrk="1" fontAlgn="base" hangingPunct="1">
              <a:spcBef>
                <a:spcPct val="20000"/>
              </a:spcBef>
              <a:spcAft>
                <a:spcPct val="0"/>
              </a:spcAft>
              <a:buNone/>
              <a:defRPr sz="2000">
                <a:solidFill>
                  <a:schemeClr val="tx1"/>
                </a:solidFill>
                <a:latin typeface="+mn-lt"/>
                <a:ea typeface="+mn-ea"/>
              </a:defRPr>
            </a:lvl4pPr>
            <a:lvl5pPr marL="1828800" indent="0" algn="ctr" rtl="0" eaLnBrk="1" fontAlgn="base" hangingPunct="1">
              <a:spcBef>
                <a:spcPct val="20000"/>
              </a:spcBef>
              <a:spcAft>
                <a:spcPct val="0"/>
              </a:spcAft>
              <a:buNone/>
              <a:defRPr sz="2000">
                <a:solidFill>
                  <a:schemeClr val="tx1"/>
                </a:solidFill>
                <a:latin typeface="+mn-lt"/>
                <a:ea typeface="+mn-ea"/>
              </a:defRPr>
            </a:lvl5pPr>
            <a:lvl6pPr marL="2286000" indent="0" algn="ctr" rtl="0" eaLnBrk="1" fontAlgn="base" hangingPunct="1">
              <a:spcBef>
                <a:spcPct val="20000"/>
              </a:spcBef>
              <a:spcAft>
                <a:spcPct val="0"/>
              </a:spcAft>
              <a:buNone/>
              <a:defRPr sz="2000">
                <a:solidFill>
                  <a:schemeClr val="tx1"/>
                </a:solidFill>
                <a:latin typeface="+mn-lt"/>
                <a:ea typeface="+mn-ea"/>
              </a:defRPr>
            </a:lvl6pPr>
            <a:lvl7pPr marL="2743200" indent="0" algn="ctr" rtl="0" eaLnBrk="1" fontAlgn="base" hangingPunct="1">
              <a:spcBef>
                <a:spcPct val="20000"/>
              </a:spcBef>
              <a:spcAft>
                <a:spcPct val="0"/>
              </a:spcAft>
              <a:buNone/>
              <a:defRPr sz="2000">
                <a:solidFill>
                  <a:schemeClr val="tx1"/>
                </a:solidFill>
                <a:latin typeface="+mn-lt"/>
                <a:ea typeface="+mn-ea"/>
              </a:defRPr>
            </a:lvl7pPr>
            <a:lvl8pPr marL="3200400" indent="0" algn="ctr" rtl="0" eaLnBrk="1" fontAlgn="base" hangingPunct="1">
              <a:spcBef>
                <a:spcPct val="20000"/>
              </a:spcBef>
              <a:spcAft>
                <a:spcPct val="0"/>
              </a:spcAft>
              <a:buNone/>
              <a:defRPr sz="2000">
                <a:solidFill>
                  <a:schemeClr val="tx1"/>
                </a:solidFill>
                <a:latin typeface="+mn-lt"/>
                <a:ea typeface="+mn-ea"/>
              </a:defRPr>
            </a:lvl8pPr>
            <a:lvl9pPr marL="3657600" indent="0" algn="ctr" rtl="0" eaLnBrk="1" fontAlgn="base" hangingPunct="1">
              <a:spcBef>
                <a:spcPct val="20000"/>
              </a:spcBef>
              <a:spcAft>
                <a:spcPct val="0"/>
              </a:spcAft>
              <a:buNone/>
              <a:defRPr sz="2000">
                <a:solidFill>
                  <a:schemeClr val="tx1"/>
                </a:solidFill>
                <a:latin typeface="+mn-lt"/>
                <a:ea typeface="+mn-ea"/>
              </a:defRPr>
            </a:lvl9pPr>
          </a:lstStyle>
          <a:p>
            <a:pPr algn="l" defTabSz="914400"/>
            <a:r>
              <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rPr>
              <a:t>研究内容：</a:t>
            </a:r>
            <a:r>
              <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rPr>
              <a:t>主要包括步态周期划分与零速检测算法，位移和航向变化量估计</a:t>
            </a:r>
            <a:endParaRPr lang="en-US" altLang="zh-CN" sz="2000" kern="0" dirty="0">
              <a:latin typeface="微软雅黑" panose="020B0503020204020204" pitchFamily="34" charset="-122"/>
              <a:ea typeface="微软雅黑" panose="020B0503020204020204" pitchFamily="34" charset="-122"/>
              <a:cs typeface="微软雅黑" panose="020B0503020204020204" pitchFamily="34" charset="-122"/>
            </a:endParaRPr>
          </a:p>
          <a:p>
            <a:pPr algn="l" defTabSz="914400"/>
            <a:r>
              <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rPr>
              <a:t>的神经网络模型，基于卡尔曼滤波的零速修正与航向修正算法</a:t>
            </a:r>
          </a:p>
          <a:p>
            <a:pPr defTabSz="914400"/>
            <a:endPar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endParaRPr>
          </a:p>
          <a:p>
            <a:pPr defTabSz="914400"/>
            <a:endPar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endParaRPr>
          </a:p>
          <a:p>
            <a:pPr defTabSz="914400"/>
            <a:endPar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endParaRPr>
          </a:p>
          <a:p>
            <a:pPr defTabSz="914400"/>
            <a:endPar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endParaRPr>
          </a:p>
          <a:p>
            <a:pPr defTabSz="914400"/>
            <a:endPar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endParaRPr>
          </a:p>
          <a:p>
            <a:pPr defTabSz="914400"/>
            <a:endPar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endParaRPr>
          </a:p>
          <a:p>
            <a:pPr defTabSz="914400"/>
            <a:endPar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endParaRPr>
          </a:p>
          <a:p>
            <a:pPr defTabSz="914400"/>
            <a:endPar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endParaRPr>
          </a:p>
          <a:p>
            <a:pPr defTabSz="914400"/>
            <a:endPar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endParaRPr>
          </a:p>
          <a:p>
            <a:pPr defTabSz="914400"/>
            <a:endPar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endParaRPr>
          </a:p>
          <a:p>
            <a:pPr algn="l" defTabSz="914400"/>
            <a:r>
              <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rPr>
              <a:t>预期目标：</a:t>
            </a:r>
            <a:r>
              <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rPr>
              <a:t>设计一种有效适应步速变化的基于可穿戴传感器的室内定位系统，</a:t>
            </a:r>
            <a:endParaRPr lang="en-US" altLang="zh-CN" sz="2000" kern="0" dirty="0">
              <a:latin typeface="微软雅黑" panose="020B0503020204020204" pitchFamily="34" charset="-122"/>
              <a:ea typeface="微软雅黑" panose="020B0503020204020204" pitchFamily="34" charset="-122"/>
              <a:cs typeface="微软雅黑" panose="020B0503020204020204" pitchFamily="34" charset="-122"/>
            </a:endParaRPr>
          </a:p>
          <a:p>
            <a:pPr algn="l" defTabSz="914400"/>
            <a:r>
              <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rPr>
              <a:t>通过卡尔曼滤波抑制定位误差积累，进一步提高定位精度。</a:t>
            </a:r>
            <a:endPar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defTabSz="914400"/>
            <a:endPar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defTabSz="914400"/>
            <a:endPar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endParaRPr>
          </a:p>
          <a:p>
            <a:pPr defTabSz="914400"/>
            <a:endPar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a:extLst>
              <a:ext uri="{FF2B5EF4-FFF2-40B4-BE49-F238E27FC236}">
                <a16:creationId xmlns:a16="http://schemas.microsoft.com/office/drawing/2014/main" id="{863048E4-CA63-4B80-B596-38606DA88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3597" y="2044304"/>
            <a:ext cx="5499015" cy="3329191"/>
          </a:xfrm>
          <a:prstGeom prst="rect">
            <a:avLst/>
          </a:prstGeom>
        </p:spPr>
      </p:pic>
    </p:spTree>
    <p:extLst>
      <p:ext uri="{BB962C8B-B14F-4D97-AF65-F5344CB8AC3E}">
        <p14:creationId xmlns:p14="http://schemas.microsoft.com/office/powerpoint/2010/main" val="606086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E280BACA-CDB4-4D34-B830-2A27BE3DF5BA}"/>
              </a:ext>
            </a:extLst>
          </p:cNvPr>
          <p:cNvSpPr txBox="1">
            <a:spLocks/>
          </p:cNvSpPr>
          <p:nvPr/>
        </p:nvSpPr>
        <p:spPr>
          <a:xfrm>
            <a:off x="839973" y="2943411"/>
            <a:ext cx="7325832" cy="1203287"/>
          </a:xfrm>
          <a:prstGeom prst="rect">
            <a:avLst/>
          </a:prstGeom>
        </p:spPr>
        <p:txBody>
          <a:bodyPr/>
          <a:lstStyle>
            <a:lvl1pPr algn="ctr" rtl="0" eaLnBrk="1" fontAlgn="base" hangingPunct="1">
              <a:spcBef>
                <a:spcPct val="0"/>
              </a:spcBef>
              <a:spcAft>
                <a:spcPct val="0"/>
              </a:spcAft>
              <a:defRPr sz="4400">
                <a:solidFill>
                  <a:schemeClr val="tx2"/>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pPr defTabSz="914400"/>
            <a:r>
              <a:rPr lang="en-US" altLang="zh-CN" b="1" kern="0" dirty="0">
                <a:cs typeface="微软雅黑" panose="020B0503020204020204" pitchFamily="34" charset="-122"/>
              </a:rPr>
              <a:t>4. </a:t>
            </a:r>
            <a:r>
              <a:rPr lang="zh-CN" altLang="zh-CN" b="1" kern="0" dirty="0">
                <a:cs typeface="微软雅黑" panose="020B0503020204020204" pitchFamily="34" charset="-122"/>
                <a:sym typeface="+mn-ea"/>
              </a:rPr>
              <a:t>技术路线和实验方案</a:t>
            </a:r>
            <a:endParaRPr lang="zh-CN" altLang="en-US" b="1" kern="0" dirty="0">
              <a:cs typeface="微软雅黑" panose="020B0503020204020204" pitchFamily="34" charset="-122"/>
            </a:endParaRPr>
          </a:p>
        </p:txBody>
      </p:sp>
    </p:spTree>
    <p:extLst>
      <p:ext uri="{BB962C8B-B14F-4D97-AF65-F5344CB8AC3E}">
        <p14:creationId xmlns:p14="http://schemas.microsoft.com/office/powerpoint/2010/main" val="2384086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4EAC6C-4063-43EA-9323-7133D57D7E80}"/>
              </a:ext>
            </a:extLst>
          </p:cNvPr>
          <p:cNvSpPr txBox="1">
            <a:spLocks/>
          </p:cNvSpPr>
          <p:nvPr/>
        </p:nvSpPr>
        <p:spPr>
          <a:xfrm>
            <a:off x="4349534" y="259556"/>
            <a:ext cx="5298831" cy="1143000"/>
          </a:xfrm>
          <a:prstGeom prst="rect">
            <a:avLst/>
          </a:prstGeom>
        </p:spPr>
        <p:txBody>
          <a:bodyPr/>
          <a:lstStyle>
            <a:lvl1pPr algn="ctr" rtl="0" eaLnBrk="1" fontAlgn="base" hangingPunct="1">
              <a:spcBef>
                <a:spcPct val="0"/>
              </a:spcBef>
              <a:spcAft>
                <a:spcPct val="0"/>
              </a:spcAft>
              <a:defRPr sz="4400">
                <a:solidFill>
                  <a:schemeClr val="tx2"/>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pPr defTabSz="914400"/>
            <a:r>
              <a:rPr lang="zh-CN" altLang="en-US" sz="3200" b="1" kern="0"/>
              <a:t>总体框架</a:t>
            </a:r>
            <a:endParaRPr lang="zh-CN" altLang="en-US" sz="3200" b="1" kern="0" dirty="0"/>
          </a:p>
        </p:txBody>
      </p:sp>
      <p:sp>
        <p:nvSpPr>
          <p:cNvPr id="3" name="内容占位符 2">
            <a:extLst>
              <a:ext uri="{FF2B5EF4-FFF2-40B4-BE49-F238E27FC236}">
                <a16:creationId xmlns:a16="http://schemas.microsoft.com/office/drawing/2014/main" id="{0127ADCF-0F54-4023-B49E-B10291FB40A7}"/>
              </a:ext>
            </a:extLst>
          </p:cNvPr>
          <p:cNvSpPr txBox="1">
            <a:spLocks/>
          </p:cNvSpPr>
          <p:nvPr/>
        </p:nvSpPr>
        <p:spPr>
          <a:xfrm>
            <a:off x="0" y="5815012"/>
            <a:ext cx="7753696" cy="425588"/>
          </a:xfrm>
          <a:prstGeom prst="rect">
            <a:avLst/>
          </a:prstGeom>
        </p:spPr>
        <p:txBody>
          <a:bodyPr/>
          <a:lstStyle>
            <a:lvl1pPr marL="0" indent="0" algn="ctr" rtl="0" eaLnBrk="1" fontAlgn="base" hangingPunct="1">
              <a:spcBef>
                <a:spcPct val="20000"/>
              </a:spcBef>
              <a:spcAft>
                <a:spcPct val="0"/>
              </a:spcAft>
              <a:buNone/>
              <a:defRPr sz="3200">
                <a:solidFill>
                  <a:schemeClr val="tx1"/>
                </a:solidFill>
                <a:latin typeface="+mn-lt"/>
                <a:ea typeface="+mn-ea"/>
                <a:cs typeface="+mn-cs"/>
              </a:defRPr>
            </a:lvl1pPr>
            <a:lvl2pPr marL="457200" indent="0" algn="ctr" rtl="0" eaLnBrk="1" fontAlgn="base" hangingPunct="1">
              <a:spcBef>
                <a:spcPct val="20000"/>
              </a:spcBef>
              <a:spcAft>
                <a:spcPct val="0"/>
              </a:spcAft>
              <a:buNone/>
              <a:defRPr sz="2800">
                <a:solidFill>
                  <a:schemeClr val="tx1"/>
                </a:solidFill>
                <a:latin typeface="+mn-lt"/>
                <a:ea typeface="+mn-ea"/>
              </a:defRPr>
            </a:lvl2pPr>
            <a:lvl3pPr marL="914400" indent="0" algn="ctr" rtl="0" eaLnBrk="1" fontAlgn="base" hangingPunct="1">
              <a:spcBef>
                <a:spcPct val="20000"/>
              </a:spcBef>
              <a:spcAft>
                <a:spcPct val="0"/>
              </a:spcAft>
              <a:buNone/>
              <a:defRPr sz="2400">
                <a:solidFill>
                  <a:schemeClr val="tx1"/>
                </a:solidFill>
                <a:latin typeface="+mn-lt"/>
                <a:ea typeface="+mn-ea"/>
              </a:defRPr>
            </a:lvl3pPr>
            <a:lvl4pPr marL="1371600" indent="0" algn="ctr" rtl="0" eaLnBrk="1" fontAlgn="base" hangingPunct="1">
              <a:spcBef>
                <a:spcPct val="20000"/>
              </a:spcBef>
              <a:spcAft>
                <a:spcPct val="0"/>
              </a:spcAft>
              <a:buNone/>
              <a:defRPr sz="2000">
                <a:solidFill>
                  <a:schemeClr val="tx1"/>
                </a:solidFill>
                <a:latin typeface="+mn-lt"/>
                <a:ea typeface="+mn-ea"/>
              </a:defRPr>
            </a:lvl4pPr>
            <a:lvl5pPr marL="1828800" indent="0" algn="ctr" rtl="0" eaLnBrk="1" fontAlgn="base" hangingPunct="1">
              <a:spcBef>
                <a:spcPct val="20000"/>
              </a:spcBef>
              <a:spcAft>
                <a:spcPct val="0"/>
              </a:spcAft>
              <a:buNone/>
              <a:defRPr sz="2000">
                <a:solidFill>
                  <a:schemeClr val="tx1"/>
                </a:solidFill>
                <a:latin typeface="+mn-lt"/>
                <a:ea typeface="+mn-ea"/>
              </a:defRPr>
            </a:lvl5pPr>
            <a:lvl6pPr marL="2286000" indent="0" algn="ctr" rtl="0" eaLnBrk="1" fontAlgn="base" hangingPunct="1">
              <a:spcBef>
                <a:spcPct val="20000"/>
              </a:spcBef>
              <a:spcAft>
                <a:spcPct val="0"/>
              </a:spcAft>
              <a:buNone/>
              <a:defRPr sz="2000">
                <a:solidFill>
                  <a:schemeClr val="tx1"/>
                </a:solidFill>
                <a:latin typeface="+mn-lt"/>
                <a:ea typeface="+mn-ea"/>
              </a:defRPr>
            </a:lvl6pPr>
            <a:lvl7pPr marL="2743200" indent="0" algn="ctr" rtl="0" eaLnBrk="1" fontAlgn="base" hangingPunct="1">
              <a:spcBef>
                <a:spcPct val="20000"/>
              </a:spcBef>
              <a:spcAft>
                <a:spcPct val="0"/>
              </a:spcAft>
              <a:buNone/>
              <a:defRPr sz="2000">
                <a:solidFill>
                  <a:schemeClr val="tx1"/>
                </a:solidFill>
                <a:latin typeface="+mn-lt"/>
                <a:ea typeface="+mn-ea"/>
              </a:defRPr>
            </a:lvl7pPr>
            <a:lvl8pPr marL="3200400" indent="0" algn="ctr" rtl="0" eaLnBrk="1" fontAlgn="base" hangingPunct="1">
              <a:spcBef>
                <a:spcPct val="20000"/>
              </a:spcBef>
              <a:spcAft>
                <a:spcPct val="0"/>
              </a:spcAft>
              <a:buNone/>
              <a:defRPr sz="2000">
                <a:solidFill>
                  <a:schemeClr val="tx1"/>
                </a:solidFill>
                <a:latin typeface="+mn-lt"/>
                <a:ea typeface="+mn-ea"/>
              </a:defRPr>
            </a:lvl8pPr>
            <a:lvl9pPr marL="3657600" indent="0" algn="ctr" rtl="0" eaLnBrk="1" fontAlgn="base" hangingPunct="1">
              <a:spcBef>
                <a:spcPct val="20000"/>
              </a:spcBef>
              <a:spcAft>
                <a:spcPct val="0"/>
              </a:spcAft>
              <a:buNone/>
              <a:defRPr sz="2000">
                <a:solidFill>
                  <a:schemeClr val="tx1"/>
                </a:solidFill>
                <a:latin typeface="+mn-lt"/>
                <a:ea typeface="+mn-ea"/>
              </a:defRPr>
            </a:lvl9pPr>
          </a:lstStyle>
          <a:p>
            <a:pPr defTabSz="914400"/>
            <a:r>
              <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rPr>
              <a:t>主要流程包括：数据采集、位姿解算、模型构建、数据分析</a:t>
            </a:r>
          </a:p>
          <a:p>
            <a:pPr defTabSz="914400"/>
            <a:endPar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endParaRPr>
          </a:p>
          <a:p>
            <a:pPr defTabSz="914400"/>
            <a:endPar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endParaRPr>
          </a:p>
          <a:p>
            <a:pPr defTabSz="914400"/>
            <a:endPar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endParaRPr>
          </a:p>
          <a:p>
            <a:pPr defTabSz="914400"/>
            <a:endPar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endParaRPr>
          </a:p>
          <a:p>
            <a:pPr defTabSz="914400"/>
            <a:endPar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endParaRPr>
          </a:p>
          <a:p>
            <a:pPr defTabSz="914400"/>
            <a:endPar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a:extLst>
              <a:ext uri="{FF2B5EF4-FFF2-40B4-BE49-F238E27FC236}">
                <a16:creationId xmlns:a16="http://schemas.microsoft.com/office/drawing/2014/main" id="{EEA7B325-ADFB-428F-9ED5-9E8844FBA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87" y="1042987"/>
            <a:ext cx="7972425" cy="4772025"/>
          </a:xfrm>
          <a:prstGeom prst="rect">
            <a:avLst/>
          </a:prstGeom>
        </p:spPr>
      </p:pic>
    </p:spTree>
    <p:extLst>
      <p:ext uri="{BB962C8B-B14F-4D97-AF65-F5344CB8AC3E}">
        <p14:creationId xmlns:p14="http://schemas.microsoft.com/office/powerpoint/2010/main" val="1846815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F19AE-E470-46B0-B1E5-8045320F8B3C}"/>
              </a:ext>
            </a:extLst>
          </p:cNvPr>
          <p:cNvSpPr txBox="1">
            <a:spLocks/>
          </p:cNvSpPr>
          <p:nvPr/>
        </p:nvSpPr>
        <p:spPr>
          <a:xfrm>
            <a:off x="4572000" y="220992"/>
            <a:ext cx="5298831" cy="1143000"/>
          </a:xfrm>
          <a:prstGeom prst="rect">
            <a:avLst/>
          </a:prstGeom>
        </p:spPr>
        <p:txBody>
          <a:bodyPr/>
          <a:lstStyle>
            <a:lvl1pPr algn="ctr" rtl="0" eaLnBrk="1" fontAlgn="base" hangingPunct="1">
              <a:spcBef>
                <a:spcPct val="0"/>
              </a:spcBef>
              <a:spcAft>
                <a:spcPct val="0"/>
              </a:spcAft>
              <a:defRPr sz="4400">
                <a:solidFill>
                  <a:schemeClr val="tx2"/>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pPr defTabSz="914400"/>
            <a:r>
              <a:rPr lang="zh-CN" altLang="en-US" sz="3200" b="1" kern="0" dirty="0"/>
              <a:t>数据采集</a:t>
            </a:r>
          </a:p>
        </p:txBody>
      </p:sp>
      <p:sp>
        <p:nvSpPr>
          <p:cNvPr id="3" name="文本框 2">
            <a:extLst>
              <a:ext uri="{FF2B5EF4-FFF2-40B4-BE49-F238E27FC236}">
                <a16:creationId xmlns:a16="http://schemas.microsoft.com/office/drawing/2014/main" id="{753D1569-F380-44CE-A6E8-D89295462B17}"/>
              </a:ext>
            </a:extLst>
          </p:cNvPr>
          <p:cNvSpPr txBox="1"/>
          <p:nvPr/>
        </p:nvSpPr>
        <p:spPr>
          <a:xfrm>
            <a:off x="387907" y="1118498"/>
            <a:ext cx="10382097" cy="369332"/>
          </a:xfrm>
          <a:prstGeom prst="rect">
            <a:avLst/>
          </a:prstGeom>
          <a:noFill/>
        </p:spPr>
        <p:txBody>
          <a:bodyPr wrap="square">
            <a:spAutoFit/>
          </a:bodyPr>
          <a:lstStyle/>
          <a:p>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本课题主要分为两个阶段采集数据</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，细节如下图所示</a:t>
            </a:r>
            <a:endParaRPr lang="zh-CN" altLang="en-US" dirty="0">
              <a:latin typeface="微软雅黑" panose="020B0503020204020204" pitchFamily="34" charset="-122"/>
              <a:ea typeface="微软雅黑" panose="020B0503020204020204" pitchFamily="34" charset="-122"/>
            </a:endParaRPr>
          </a:p>
        </p:txBody>
      </p:sp>
      <p:graphicFrame>
        <p:nvGraphicFramePr>
          <p:cNvPr id="10" name="表格 10">
            <a:extLst>
              <a:ext uri="{FF2B5EF4-FFF2-40B4-BE49-F238E27FC236}">
                <a16:creationId xmlns:a16="http://schemas.microsoft.com/office/drawing/2014/main" id="{7A3ED478-129B-4D87-ADB3-9086125BDCA9}"/>
              </a:ext>
            </a:extLst>
          </p:cNvPr>
          <p:cNvGraphicFramePr>
            <a:graphicFrameLocks noGrp="1"/>
          </p:cNvGraphicFramePr>
          <p:nvPr>
            <p:extLst>
              <p:ext uri="{D42A27DB-BD31-4B8C-83A1-F6EECF244321}">
                <p14:modId xmlns:p14="http://schemas.microsoft.com/office/powerpoint/2010/main" val="1489531019"/>
              </p:ext>
            </p:extLst>
          </p:nvPr>
        </p:nvGraphicFramePr>
        <p:xfrm>
          <a:off x="296724" y="1871360"/>
          <a:ext cx="8550551" cy="3640496"/>
        </p:xfrm>
        <a:graphic>
          <a:graphicData uri="http://schemas.openxmlformats.org/drawingml/2006/table">
            <a:tbl>
              <a:tblPr firstRow="1" bandRow="1">
                <a:tableStyleId>{C4B1156A-380E-4F78-BDF5-A606A8083BF9}</a:tableStyleId>
              </a:tblPr>
              <a:tblGrid>
                <a:gridCol w="1327890">
                  <a:extLst>
                    <a:ext uri="{9D8B030D-6E8A-4147-A177-3AD203B41FA5}">
                      <a16:colId xmlns:a16="http://schemas.microsoft.com/office/drawing/2014/main" val="1587470425"/>
                    </a:ext>
                  </a:extLst>
                </a:gridCol>
                <a:gridCol w="3511795">
                  <a:extLst>
                    <a:ext uri="{9D8B030D-6E8A-4147-A177-3AD203B41FA5}">
                      <a16:colId xmlns:a16="http://schemas.microsoft.com/office/drawing/2014/main" val="166016981"/>
                    </a:ext>
                  </a:extLst>
                </a:gridCol>
                <a:gridCol w="3710866">
                  <a:extLst>
                    <a:ext uri="{9D8B030D-6E8A-4147-A177-3AD203B41FA5}">
                      <a16:colId xmlns:a16="http://schemas.microsoft.com/office/drawing/2014/main" val="1468680939"/>
                    </a:ext>
                  </a:extLst>
                </a:gridCol>
              </a:tblGrid>
              <a:tr h="419079">
                <a:tc>
                  <a:txBody>
                    <a:bodyPr/>
                    <a:lstStyle/>
                    <a:p>
                      <a:pPr algn="ctr"/>
                      <a:endParaRPr lang="zh-CN" altLang="en-US" dirty="0">
                        <a:solidFill>
                          <a:schemeClr val="tx1"/>
                        </a:solidFill>
                      </a:endParaRPr>
                    </a:p>
                  </a:txBody>
                  <a:tcPr/>
                </a:tc>
                <a:tc>
                  <a:txBody>
                    <a:bodyPr/>
                    <a:lstStyle/>
                    <a:p>
                      <a:pPr algn="ctr"/>
                      <a:r>
                        <a:rPr lang="zh-CN" altLang="en-US" dirty="0">
                          <a:solidFill>
                            <a:schemeClr val="tx1"/>
                          </a:solidFill>
                        </a:rPr>
                        <a:t>阶段一</a:t>
                      </a:r>
                    </a:p>
                  </a:txBody>
                  <a:tcPr/>
                </a:tc>
                <a:tc>
                  <a:txBody>
                    <a:bodyPr/>
                    <a:lstStyle/>
                    <a:p>
                      <a:pPr algn="ctr"/>
                      <a:r>
                        <a:rPr lang="zh-CN" altLang="en-US" dirty="0">
                          <a:solidFill>
                            <a:schemeClr val="tx1"/>
                          </a:solidFill>
                        </a:rPr>
                        <a:t>阶段二</a:t>
                      </a:r>
                    </a:p>
                  </a:txBody>
                  <a:tcPr/>
                </a:tc>
                <a:extLst>
                  <a:ext uri="{0D108BD9-81ED-4DB2-BD59-A6C34878D82A}">
                    <a16:rowId xmlns:a16="http://schemas.microsoft.com/office/drawing/2014/main" val="434628510"/>
                  </a:ext>
                </a:extLst>
              </a:tr>
              <a:tr h="417250">
                <a:tc>
                  <a:txBody>
                    <a:bodyPr/>
                    <a:lstStyle/>
                    <a:p>
                      <a:pPr algn="ctr"/>
                      <a:r>
                        <a:rPr lang="zh-CN" altLang="en-US" dirty="0">
                          <a:solidFill>
                            <a:schemeClr val="tx1"/>
                          </a:solidFill>
                        </a:rPr>
                        <a:t>环境</a:t>
                      </a:r>
                    </a:p>
                  </a:txBody>
                  <a:tcPr/>
                </a:tc>
                <a:tc>
                  <a:txBody>
                    <a:bodyPr/>
                    <a:lstStyle/>
                    <a:p>
                      <a:pPr algn="ctr"/>
                      <a:r>
                        <a:rPr lang="zh-CN" altLang="en-US" dirty="0">
                          <a:solidFill>
                            <a:schemeClr val="tx1"/>
                          </a:solidFill>
                        </a:rPr>
                        <a:t>安装有动捕设备的室内</a:t>
                      </a:r>
                    </a:p>
                  </a:txBody>
                  <a:tcPr/>
                </a:tc>
                <a:tc>
                  <a:txBody>
                    <a:bodyPr/>
                    <a:lstStyle/>
                    <a:p>
                      <a:pPr algn="ctr"/>
                      <a:r>
                        <a:rPr lang="zh-CN" altLang="en-US" dirty="0">
                          <a:solidFill>
                            <a:schemeClr val="tx1"/>
                          </a:solidFill>
                        </a:rPr>
                        <a:t>楼梯、马路</a:t>
                      </a:r>
                    </a:p>
                  </a:txBody>
                  <a:tcPr/>
                </a:tc>
                <a:extLst>
                  <a:ext uri="{0D108BD9-81ED-4DB2-BD59-A6C34878D82A}">
                    <a16:rowId xmlns:a16="http://schemas.microsoft.com/office/drawing/2014/main" val="2570304462"/>
                  </a:ext>
                </a:extLst>
              </a:tr>
              <a:tr h="439744">
                <a:tc>
                  <a:txBody>
                    <a:bodyPr/>
                    <a:lstStyle/>
                    <a:p>
                      <a:pPr algn="ctr"/>
                      <a:r>
                        <a:rPr lang="zh-CN" altLang="en-US" dirty="0">
                          <a:solidFill>
                            <a:schemeClr val="tx1"/>
                          </a:solidFill>
                        </a:rPr>
                        <a:t>数据</a:t>
                      </a:r>
                    </a:p>
                  </a:txBody>
                  <a:tcPr/>
                </a:tc>
                <a:tc>
                  <a:txBody>
                    <a:bodyPr/>
                    <a:lstStyle/>
                    <a:p>
                      <a:pPr algn="ctr"/>
                      <a:r>
                        <a:rPr lang="zh-CN" altLang="en-US" dirty="0">
                          <a:solidFill>
                            <a:schemeClr val="tx1"/>
                          </a:solidFill>
                        </a:rPr>
                        <a:t>动捕数据和</a:t>
                      </a:r>
                      <a:r>
                        <a:rPr lang="en-US" altLang="zh-CN" dirty="0">
                          <a:solidFill>
                            <a:schemeClr val="tx1"/>
                          </a:solidFill>
                        </a:rPr>
                        <a:t>IMU</a:t>
                      </a:r>
                      <a:r>
                        <a:rPr lang="zh-CN" altLang="en-US" dirty="0">
                          <a:solidFill>
                            <a:schemeClr val="tx1"/>
                          </a:solidFill>
                        </a:rPr>
                        <a:t>数据</a:t>
                      </a:r>
                    </a:p>
                  </a:txBody>
                  <a:tcPr/>
                </a:tc>
                <a:tc>
                  <a:txBody>
                    <a:bodyPr/>
                    <a:lstStyle/>
                    <a:p>
                      <a:pPr algn="ctr"/>
                      <a:r>
                        <a:rPr lang="en-US" altLang="zh-CN" dirty="0">
                          <a:solidFill>
                            <a:schemeClr val="tx1"/>
                          </a:solidFill>
                        </a:rPr>
                        <a:t>IMU</a:t>
                      </a:r>
                      <a:r>
                        <a:rPr lang="zh-CN" altLang="en-US" dirty="0">
                          <a:solidFill>
                            <a:schemeClr val="tx1"/>
                          </a:solidFill>
                        </a:rPr>
                        <a:t>数据</a:t>
                      </a:r>
                    </a:p>
                  </a:txBody>
                  <a:tcPr/>
                </a:tc>
                <a:extLst>
                  <a:ext uri="{0D108BD9-81ED-4DB2-BD59-A6C34878D82A}">
                    <a16:rowId xmlns:a16="http://schemas.microsoft.com/office/drawing/2014/main" val="2663323413"/>
                  </a:ext>
                </a:extLst>
              </a:tr>
              <a:tr h="414566">
                <a:tc>
                  <a:txBody>
                    <a:bodyPr/>
                    <a:lstStyle/>
                    <a:p>
                      <a:pPr algn="ctr"/>
                      <a:r>
                        <a:rPr lang="zh-CN" altLang="en-US" dirty="0">
                          <a:solidFill>
                            <a:schemeClr val="tx1"/>
                          </a:solidFill>
                        </a:rPr>
                        <a:t>设备及位置</a:t>
                      </a:r>
                    </a:p>
                  </a:txBody>
                  <a:tcPr/>
                </a:tc>
                <a:tc>
                  <a:txBody>
                    <a:bodyPr/>
                    <a:lstStyle/>
                    <a:p>
                      <a:pPr algn="ctr"/>
                      <a:r>
                        <a:rPr lang="zh-CN" altLang="en-US" dirty="0">
                          <a:solidFill>
                            <a:schemeClr val="tx1"/>
                          </a:solidFill>
                        </a:rPr>
                        <a:t>动捕反光点和</a:t>
                      </a:r>
                      <a:r>
                        <a:rPr lang="en-US" altLang="zh-CN" dirty="0">
                          <a:solidFill>
                            <a:schemeClr val="tx1"/>
                          </a:solidFill>
                        </a:rPr>
                        <a:t>IMU/</a:t>
                      </a:r>
                      <a:r>
                        <a:rPr lang="zh-CN" altLang="en-US" dirty="0">
                          <a:solidFill>
                            <a:schemeClr val="tx1"/>
                          </a:solidFill>
                        </a:rPr>
                        <a:t>双脚脚后跟</a:t>
                      </a:r>
                    </a:p>
                  </a:txBody>
                  <a:tcPr/>
                </a:tc>
                <a:tc>
                  <a:txBody>
                    <a:bodyPr/>
                    <a:lstStyle/>
                    <a:p>
                      <a:pPr algn="ctr"/>
                      <a:r>
                        <a:rPr lang="en-US" altLang="zh-CN" dirty="0">
                          <a:solidFill>
                            <a:schemeClr val="tx1"/>
                          </a:solidFill>
                        </a:rPr>
                        <a:t>IMU/</a:t>
                      </a:r>
                      <a:r>
                        <a:rPr lang="zh-CN" altLang="en-US" dirty="0">
                          <a:solidFill>
                            <a:schemeClr val="tx1"/>
                          </a:solidFill>
                        </a:rPr>
                        <a:t>双脚脚后跟</a:t>
                      </a:r>
                    </a:p>
                  </a:txBody>
                  <a:tcPr/>
                </a:tc>
                <a:extLst>
                  <a:ext uri="{0D108BD9-81ED-4DB2-BD59-A6C34878D82A}">
                    <a16:rowId xmlns:a16="http://schemas.microsoft.com/office/drawing/2014/main" val="3798648104"/>
                  </a:ext>
                </a:extLst>
              </a:tr>
              <a:tr h="1200372">
                <a:tc>
                  <a:txBody>
                    <a:bodyPr/>
                    <a:lstStyle/>
                    <a:p>
                      <a:pPr algn="ctr"/>
                      <a:r>
                        <a:rPr lang="zh-CN" altLang="en-US" dirty="0">
                          <a:solidFill>
                            <a:schemeClr val="tx1"/>
                          </a:solidFill>
                        </a:rPr>
                        <a:t>方式</a:t>
                      </a:r>
                    </a:p>
                  </a:txBody>
                  <a:tcPr/>
                </a:tc>
                <a:tc>
                  <a:txBody>
                    <a:bodyPr/>
                    <a:lstStyle/>
                    <a:p>
                      <a:pPr algn="ctr"/>
                      <a:r>
                        <a:rPr lang="zh-CN" altLang="en-US" dirty="0">
                          <a:solidFill>
                            <a:schemeClr val="tx1"/>
                          </a:solidFill>
                        </a:rPr>
                        <a:t>走路、跑步、走路</a:t>
                      </a:r>
                      <a:r>
                        <a:rPr lang="en-US" altLang="zh-CN" dirty="0">
                          <a:solidFill>
                            <a:schemeClr val="tx1"/>
                          </a:solidFill>
                        </a:rPr>
                        <a:t>/</a:t>
                      </a:r>
                      <a:r>
                        <a:rPr lang="zh-CN" altLang="en-US" dirty="0">
                          <a:solidFill>
                            <a:schemeClr val="tx1"/>
                          </a:solidFill>
                        </a:rPr>
                        <a:t>跑步，方向随意，每次采集持续</a:t>
                      </a:r>
                      <a:r>
                        <a:rPr lang="en-US" altLang="zh-CN" dirty="0">
                          <a:solidFill>
                            <a:schemeClr val="tx1"/>
                          </a:solidFill>
                        </a:rPr>
                        <a:t>15</a:t>
                      </a:r>
                      <a:r>
                        <a:rPr lang="zh-CN" altLang="en-US" dirty="0">
                          <a:solidFill>
                            <a:schemeClr val="tx1"/>
                          </a:solidFill>
                        </a:rPr>
                        <a:t>分钟</a:t>
                      </a:r>
                    </a:p>
                    <a:p>
                      <a:pPr algn="ctr"/>
                      <a:endParaRPr lang="zh-CN" altLang="en-US" dirty="0">
                        <a:solidFill>
                          <a:schemeClr val="tx1"/>
                        </a:solidFill>
                      </a:endParaRPr>
                    </a:p>
                  </a:txBody>
                  <a:tcPr/>
                </a:tc>
                <a:tc>
                  <a:txBody>
                    <a:bodyPr/>
                    <a:lstStyle/>
                    <a:p>
                      <a:pPr algn="ctr"/>
                      <a:r>
                        <a:rPr lang="en-US" altLang="zh-CN" dirty="0">
                          <a:solidFill>
                            <a:schemeClr val="tx1"/>
                          </a:solidFill>
                        </a:rPr>
                        <a:t>1</a:t>
                      </a:r>
                      <a:r>
                        <a:rPr lang="zh-CN" altLang="en-US" dirty="0">
                          <a:solidFill>
                            <a:schemeClr val="tx1"/>
                          </a:solidFill>
                        </a:rPr>
                        <a:t>、一楼起点经楼梯走到三楼，再从三楼回到起点；</a:t>
                      </a:r>
                      <a:endParaRPr lang="en-US" altLang="zh-CN" dirty="0">
                        <a:solidFill>
                          <a:schemeClr val="tx1"/>
                        </a:solidFill>
                      </a:endParaRPr>
                    </a:p>
                    <a:p>
                      <a:pPr algn="ctr"/>
                      <a:r>
                        <a:rPr lang="en-US" altLang="zh-CN" dirty="0">
                          <a:solidFill>
                            <a:schemeClr val="tx1"/>
                          </a:solidFill>
                        </a:rPr>
                        <a:t>2</a:t>
                      </a:r>
                      <a:r>
                        <a:rPr lang="zh-CN" altLang="en-US" dirty="0">
                          <a:solidFill>
                            <a:schemeClr val="tx1"/>
                          </a:solidFill>
                        </a:rPr>
                        <a:t>、先进院北门起点出发，顺时针绕先进院一周回到起点；</a:t>
                      </a:r>
                    </a:p>
                    <a:p>
                      <a:pPr algn="ctr"/>
                      <a:r>
                        <a:rPr lang="zh-CN" altLang="en-US" dirty="0">
                          <a:solidFill>
                            <a:schemeClr val="tx1"/>
                          </a:solidFill>
                        </a:rPr>
                        <a:t> </a:t>
                      </a:r>
                      <a:r>
                        <a:rPr lang="en-US" altLang="zh-CN" dirty="0">
                          <a:solidFill>
                            <a:schemeClr val="tx1"/>
                          </a:solidFill>
                        </a:rPr>
                        <a:t>3</a:t>
                      </a:r>
                      <a:r>
                        <a:rPr lang="zh-CN" altLang="en-US" dirty="0">
                          <a:solidFill>
                            <a:schemeClr val="tx1"/>
                          </a:solidFill>
                        </a:rPr>
                        <a:t>、自行调节速度，各重复三次</a:t>
                      </a:r>
                    </a:p>
                  </a:txBody>
                  <a:tcPr/>
                </a:tc>
                <a:extLst>
                  <a:ext uri="{0D108BD9-81ED-4DB2-BD59-A6C34878D82A}">
                    <a16:rowId xmlns:a16="http://schemas.microsoft.com/office/drawing/2014/main" val="638068526"/>
                  </a:ext>
                </a:extLst>
              </a:tr>
              <a:tr h="486817">
                <a:tc>
                  <a:txBody>
                    <a:bodyPr/>
                    <a:lstStyle/>
                    <a:p>
                      <a:pPr algn="ctr"/>
                      <a:r>
                        <a:rPr lang="zh-CN" altLang="en-US" dirty="0">
                          <a:solidFill>
                            <a:schemeClr val="tx1"/>
                          </a:solidFill>
                        </a:rPr>
                        <a:t>人数</a:t>
                      </a:r>
                    </a:p>
                  </a:txBody>
                  <a:tcPr/>
                </a:tc>
                <a:tc>
                  <a:txBody>
                    <a:bodyPr/>
                    <a:lstStyle/>
                    <a:p>
                      <a:pPr algn="ctr"/>
                      <a:r>
                        <a:rPr lang="en-US" altLang="zh-CN" dirty="0">
                          <a:solidFill>
                            <a:schemeClr val="tx1"/>
                          </a:solidFill>
                        </a:rPr>
                        <a:t>4</a:t>
                      </a:r>
                      <a:r>
                        <a:rPr lang="zh-CN" altLang="en-US" dirty="0">
                          <a:solidFill>
                            <a:schemeClr val="tx1"/>
                          </a:solidFill>
                        </a:rPr>
                        <a:t>（男女各一半）</a:t>
                      </a:r>
                    </a:p>
                  </a:txBody>
                  <a:tcPr/>
                </a:tc>
                <a:tc>
                  <a:txBody>
                    <a:bodyPr/>
                    <a:lstStyle/>
                    <a:p>
                      <a:pPr algn="ctr"/>
                      <a:r>
                        <a:rPr lang="en-US" altLang="zh-CN" dirty="0">
                          <a:solidFill>
                            <a:schemeClr val="tx1"/>
                          </a:solidFill>
                        </a:rPr>
                        <a:t>1</a:t>
                      </a:r>
                      <a:endParaRPr lang="zh-CN" altLang="en-US" dirty="0">
                        <a:solidFill>
                          <a:schemeClr val="tx1"/>
                        </a:solidFill>
                      </a:endParaRPr>
                    </a:p>
                  </a:txBody>
                  <a:tcPr/>
                </a:tc>
                <a:extLst>
                  <a:ext uri="{0D108BD9-81ED-4DB2-BD59-A6C34878D82A}">
                    <a16:rowId xmlns:a16="http://schemas.microsoft.com/office/drawing/2014/main" val="3453324045"/>
                  </a:ext>
                </a:extLst>
              </a:tr>
            </a:tbl>
          </a:graphicData>
        </a:graphic>
      </p:graphicFrame>
    </p:spTree>
    <p:extLst>
      <p:ext uri="{BB962C8B-B14F-4D97-AF65-F5344CB8AC3E}">
        <p14:creationId xmlns:p14="http://schemas.microsoft.com/office/powerpoint/2010/main" val="1660063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a:extLst>
              <a:ext uri="{FF2B5EF4-FFF2-40B4-BE49-F238E27FC236}">
                <a16:creationId xmlns:a16="http://schemas.microsoft.com/office/drawing/2014/main" id="{71E8C1FF-1961-4FDF-8033-A0B7CA3AD0B3}"/>
              </a:ext>
            </a:extLst>
          </p:cNvPr>
          <p:cNvSpPr txBox="1">
            <a:spLocks/>
          </p:cNvSpPr>
          <p:nvPr/>
        </p:nvSpPr>
        <p:spPr>
          <a:xfrm>
            <a:off x="4328206" y="237103"/>
            <a:ext cx="4762509" cy="642299"/>
          </a:xfrm>
          <a:prstGeom prst="rect">
            <a:avLst/>
          </a:prstGeom>
        </p:spPr>
        <p:txBody>
          <a:bodyPr/>
          <a:lstStyle>
            <a:lvl1pPr algn="ctr" rtl="0" eaLnBrk="1" fontAlgn="base" hangingPunct="1">
              <a:spcBef>
                <a:spcPct val="0"/>
              </a:spcBef>
              <a:spcAft>
                <a:spcPct val="0"/>
              </a:spcAft>
              <a:defRPr sz="4400">
                <a:solidFill>
                  <a:schemeClr val="tx2"/>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pPr defTabSz="914400"/>
            <a:r>
              <a:rPr lang="zh-CN" altLang="en-US" sz="3200" b="1" kern="0" dirty="0"/>
              <a:t>坐标变换与位姿更新方程</a:t>
            </a:r>
          </a:p>
        </p:txBody>
      </p:sp>
      <p:pic>
        <p:nvPicPr>
          <p:cNvPr id="22" name="图片 21">
            <a:extLst>
              <a:ext uri="{FF2B5EF4-FFF2-40B4-BE49-F238E27FC236}">
                <a16:creationId xmlns:a16="http://schemas.microsoft.com/office/drawing/2014/main" id="{7421406A-72BE-4788-8767-110315E6E32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7759" y="2148123"/>
            <a:ext cx="1344942" cy="1207975"/>
          </a:xfrm>
          <a:prstGeom prst="rect">
            <a:avLst/>
          </a:prstGeom>
          <a:noFill/>
          <a:ln>
            <a:noFill/>
          </a:ln>
        </p:spPr>
      </p:pic>
      <p:pic>
        <p:nvPicPr>
          <p:cNvPr id="23" name="图片 22">
            <a:extLst>
              <a:ext uri="{FF2B5EF4-FFF2-40B4-BE49-F238E27FC236}">
                <a16:creationId xmlns:a16="http://schemas.microsoft.com/office/drawing/2014/main" id="{C2E31A76-E496-4A84-9EBA-54DC5D814765}"/>
              </a:ext>
            </a:extLst>
          </p:cNvPr>
          <p:cNvPicPr/>
          <p:nvPr/>
        </p:nvPicPr>
        <p:blipFill>
          <a:blip r:embed="rId4"/>
          <a:stretch>
            <a:fillRect/>
          </a:stretch>
        </p:blipFill>
        <p:spPr>
          <a:xfrm>
            <a:off x="77973" y="3501903"/>
            <a:ext cx="2146706" cy="1963234"/>
          </a:xfrm>
          <a:prstGeom prst="rect">
            <a:avLst/>
          </a:prstGeom>
        </p:spPr>
      </p:pic>
      <p:sp>
        <p:nvSpPr>
          <p:cNvPr id="24" name="圆角矩形 3">
            <a:extLst>
              <a:ext uri="{FF2B5EF4-FFF2-40B4-BE49-F238E27FC236}">
                <a16:creationId xmlns:a16="http://schemas.microsoft.com/office/drawing/2014/main" id="{7E7EB879-0F8B-4801-8232-322E5732A924}"/>
              </a:ext>
            </a:extLst>
          </p:cNvPr>
          <p:cNvSpPr/>
          <p:nvPr/>
        </p:nvSpPr>
        <p:spPr>
          <a:xfrm>
            <a:off x="438521" y="1546809"/>
            <a:ext cx="1458896" cy="2892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坐标系</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5" name="圆角矩形 3">
            <a:extLst>
              <a:ext uri="{FF2B5EF4-FFF2-40B4-BE49-F238E27FC236}">
                <a16:creationId xmlns:a16="http://schemas.microsoft.com/office/drawing/2014/main" id="{7753CFAE-B673-4691-9DB6-C1B2593F6E18}"/>
              </a:ext>
            </a:extLst>
          </p:cNvPr>
          <p:cNvSpPr/>
          <p:nvPr/>
        </p:nvSpPr>
        <p:spPr>
          <a:xfrm>
            <a:off x="2533348" y="1546462"/>
            <a:ext cx="1491935" cy="2962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坐标转换</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7" name="圆角矩形 3">
            <a:extLst>
              <a:ext uri="{FF2B5EF4-FFF2-40B4-BE49-F238E27FC236}">
                <a16:creationId xmlns:a16="http://schemas.microsoft.com/office/drawing/2014/main" id="{68A9A72C-BD91-4079-8779-68A94A3A75D4}"/>
              </a:ext>
            </a:extLst>
          </p:cNvPr>
          <p:cNvSpPr/>
          <p:nvPr/>
        </p:nvSpPr>
        <p:spPr>
          <a:xfrm>
            <a:off x="4745272" y="1569473"/>
            <a:ext cx="1858573" cy="320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姿态初始对准</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8" name="文本框 27">
            <a:extLst>
              <a:ext uri="{FF2B5EF4-FFF2-40B4-BE49-F238E27FC236}">
                <a16:creationId xmlns:a16="http://schemas.microsoft.com/office/drawing/2014/main" id="{4408A9C3-8F21-4770-B01A-2A5355A56DC8}"/>
              </a:ext>
            </a:extLst>
          </p:cNvPr>
          <p:cNvSpPr txBox="1"/>
          <p:nvPr/>
        </p:nvSpPr>
        <p:spPr>
          <a:xfrm>
            <a:off x="4619817" y="3303191"/>
            <a:ext cx="2089643" cy="646331"/>
          </a:xfrm>
          <a:prstGeom prst="rect">
            <a:avLst/>
          </a:prstGeom>
          <a:noFill/>
        </p:spPr>
        <p:txBody>
          <a:bodyPr wrap="square">
            <a:spAutoFit/>
          </a:bodyPr>
          <a:lstStyle/>
          <a:p>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双脚的初始航向角需调整一致</a:t>
            </a:r>
            <a:endParaRPr lang="zh-CN" altLang="en-US" dirty="0">
              <a:latin typeface="微软雅黑" panose="020B0503020204020204" pitchFamily="34" charset="-122"/>
              <a:ea typeface="微软雅黑" panose="020B0503020204020204" pitchFamily="34" charset="-122"/>
            </a:endParaRPr>
          </a:p>
        </p:txBody>
      </p:sp>
      <p:sp>
        <p:nvSpPr>
          <p:cNvPr id="29" name="圆角矩形 3">
            <a:extLst>
              <a:ext uri="{FF2B5EF4-FFF2-40B4-BE49-F238E27FC236}">
                <a16:creationId xmlns:a16="http://schemas.microsoft.com/office/drawing/2014/main" id="{4A1A84C4-6D82-43FB-8472-1E8B18596D5A}"/>
              </a:ext>
            </a:extLst>
          </p:cNvPr>
          <p:cNvSpPr/>
          <p:nvPr/>
        </p:nvSpPr>
        <p:spPr>
          <a:xfrm>
            <a:off x="7188358" y="1512790"/>
            <a:ext cx="1898284" cy="642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位姿更新方程与误差方程</a:t>
            </a:r>
          </a:p>
        </p:txBody>
      </p:sp>
      <p:sp>
        <p:nvSpPr>
          <p:cNvPr id="30" name="文本框 29">
            <a:extLst>
              <a:ext uri="{FF2B5EF4-FFF2-40B4-BE49-F238E27FC236}">
                <a16:creationId xmlns:a16="http://schemas.microsoft.com/office/drawing/2014/main" id="{4D57A605-9028-400E-A4F9-E066E12324C5}"/>
              </a:ext>
            </a:extLst>
          </p:cNvPr>
          <p:cNvSpPr txBox="1"/>
          <p:nvPr/>
        </p:nvSpPr>
        <p:spPr>
          <a:xfrm>
            <a:off x="287759" y="5752985"/>
            <a:ext cx="460244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sym typeface="+mn-ea"/>
              </a:rPr>
              <a:t>研究重点：</a:t>
            </a:r>
            <a:r>
              <a:rPr lang="zh-CN" altLang="en-US" dirty="0">
                <a:latin typeface="微软雅黑" panose="020B0503020204020204" pitchFamily="34" charset="-122"/>
                <a:ea typeface="微软雅黑" panose="020B0503020204020204" pitchFamily="34" charset="-122"/>
                <a:sym typeface="+mn-ea"/>
              </a:rPr>
              <a:t>统一双脚子系统的初始航向角</a:t>
            </a:r>
            <a:endParaRPr lang="en-US" altLang="zh-CN" dirty="0">
              <a:latin typeface="微软雅黑" panose="020B0503020204020204" pitchFamily="34" charset="-122"/>
              <a:ea typeface="微软雅黑" panose="020B0503020204020204" pitchFamily="34" charset="-122"/>
              <a:sym typeface="+mn-ea"/>
            </a:endParaRPr>
          </a:p>
        </p:txBody>
      </p:sp>
      <p:sp>
        <p:nvSpPr>
          <p:cNvPr id="31" name="文本框 30">
            <a:extLst>
              <a:ext uri="{FF2B5EF4-FFF2-40B4-BE49-F238E27FC236}">
                <a16:creationId xmlns:a16="http://schemas.microsoft.com/office/drawing/2014/main" id="{E7511891-F47B-43EF-B295-98C269D031EC}"/>
              </a:ext>
            </a:extLst>
          </p:cNvPr>
          <p:cNvSpPr txBox="1"/>
          <p:nvPr/>
        </p:nvSpPr>
        <p:spPr>
          <a:xfrm>
            <a:off x="7264010" y="2471323"/>
            <a:ext cx="1942552" cy="1200329"/>
          </a:xfrm>
          <a:prstGeom prst="rect">
            <a:avLst/>
          </a:prstGeom>
          <a:noFill/>
        </p:spPr>
        <p:txBody>
          <a:bodyPr wrap="square">
            <a:spAutoFit/>
          </a:bodyPr>
          <a:lstStyle/>
          <a:p>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忽略地球的自转和曲率、地转偏向力力和离心力等因素</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259A7831-A52F-4706-AF1D-B71EFBC5D524}"/>
                  </a:ext>
                </a:extLst>
              </p:cNvPr>
              <p:cNvSpPr txBox="1"/>
              <p:nvPr/>
            </p:nvSpPr>
            <p:spPr>
              <a:xfrm>
                <a:off x="2389886" y="2318020"/>
                <a:ext cx="1635397" cy="3894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rgbClr val="FF0000"/>
                              </a:solidFill>
                              <a:latin typeface="Cambria Math" panose="02040503050406030204" pitchFamily="18" charset="0"/>
                            </a:rPr>
                          </m:ctrlPr>
                        </m:sSupPr>
                        <m:e>
                          <m:r>
                            <m:rPr>
                              <m:sty m:val="p"/>
                            </m:rPr>
                            <a:rPr lang="zh-CN" altLang="en-US">
                              <a:solidFill>
                                <a:srgbClr val="FF0000"/>
                              </a:solidFill>
                              <a:latin typeface="Cambria Math" panose="02040503050406030204" pitchFamily="18" charset="0"/>
                            </a:rPr>
                            <m:t>m</m:t>
                          </m:r>
                        </m:e>
                        <m:sup>
                          <m:r>
                            <m:rPr>
                              <m:sty m:val="p"/>
                            </m:rPr>
                            <a:rPr lang="zh-CN" altLang="en-US" i="0">
                              <a:solidFill>
                                <a:srgbClr val="FF0000"/>
                              </a:solidFill>
                              <a:latin typeface="Cambria Math" panose="02040503050406030204" pitchFamily="18" charset="0"/>
                            </a:rPr>
                            <m:t>n</m:t>
                          </m:r>
                        </m:sup>
                      </m:sSup>
                      <m:r>
                        <a:rPr lang="zh-CN" altLang="en-US" i="0">
                          <a:solidFill>
                            <a:srgbClr val="FF0000"/>
                          </a:solidFill>
                          <a:latin typeface="Cambria Math" panose="02040503050406030204" pitchFamily="18" charset="0"/>
                        </a:rPr>
                        <m:t>=</m:t>
                      </m:r>
                      <m:sSubSup>
                        <m:sSubSupPr>
                          <m:ctrlPr>
                            <a:rPr lang="zh-CN" altLang="en-US" i="1">
                              <a:solidFill>
                                <a:srgbClr val="FF0000"/>
                              </a:solidFill>
                              <a:latin typeface="Cambria Math" panose="02040503050406030204" pitchFamily="18" charset="0"/>
                            </a:rPr>
                          </m:ctrlPr>
                        </m:sSubSupPr>
                        <m:e>
                          <m:r>
                            <m:rPr>
                              <m:sty m:val="p"/>
                            </m:rPr>
                            <a:rPr lang="zh-CN" altLang="en-US" i="0">
                              <a:solidFill>
                                <a:srgbClr val="FF0000"/>
                              </a:solidFill>
                              <a:latin typeface="Cambria Math" panose="02040503050406030204" pitchFamily="18" charset="0"/>
                            </a:rPr>
                            <m:t>C</m:t>
                          </m:r>
                        </m:e>
                        <m:sub>
                          <m:r>
                            <m:rPr>
                              <m:sty m:val="p"/>
                            </m:rPr>
                            <a:rPr lang="zh-CN" altLang="en-US" i="0">
                              <a:solidFill>
                                <a:srgbClr val="FF0000"/>
                              </a:solidFill>
                              <a:latin typeface="Cambria Math" panose="02040503050406030204" pitchFamily="18" charset="0"/>
                            </a:rPr>
                            <m:t>b</m:t>
                          </m:r>
                        </m:sub>
                        <m:sup>
                          <m:r>
                            <m:rPr>
                              <m:sty m:val="p"/>
                            </m:rPr>
                            <a:rPr lang="zh-CN" altLang="en-US" i="0">
                              <a:solidFill>
                                <a:srgbClr val="FF0000"/>
                              </a:solidFill>
                              <a:latin typeface="Cambria Math" panose="02040503050406030204" pitchFamily="18" charset="0"/>
                            </a:rPr>
                            <m:t>n</m:t>
                          </m:r>
                        </m:sup>
                      </m:sSubSup>
                      <m:sSup>
                        <m:sSupPr>
                          <m:ctrlPr>
                            <a:rPr lang="zh-CN" altLang="en-US" i="1">
                              <a:solidFill>
                                <a:srgbClr val="FF0000"/>
                              </a:solidFill>
                              <a:latin typeface="Cambria Math" panose="02040503050406030204" pitchFamily="18" charset="0"/>
                            </a:rPr>
                          </m:ctrlPr>
                        </m:sSupPr>
                        <m:e>
                          <m:r>
                            <m:rPr>
                              <m:sty m:val="p"/>
                            </m:rPr>
                            <a:rPr lang="zh-CN" altLang="en-US" i="0">
                              <a:solidFill>
                                <a:srgbClr val="FF0000"/>
                              </a:solidFill>
                              <a:latin typeface="Cambria Math" panose="02040503050406030204" pitchFamily="18" charset="0"/>
                            </a:rPr>
                            <m:t>m</m:t>
                          </m:r>
                        </m:e>
                        <m:sup>
                          <m:r>
                            <m:rPr>
                              <m:sty m:val="p"/>
                            </m:rPr>
                            <a:rPr lang="zh-CN" altLang="en-US" i="0">
                              <a:solidFill>
                                <a:srgbClr val="FF0000"/>
                              </a:solidFill>
                              <a:latin typeface="Cambria Math" panose="02040503050406030204" pitchFamily="18" charset="0"/>
                            </a:rPr>
                            <m:t>b</m:t>
                          </m:r>
                        </m:sup>
                      </m:sSup>
                    </m:oMath>
                  </m:oMathPara>
                </a14:m>
                <a:endParaRPr lang="zh-CN" altLang="en-US" dirty="0"/>
              </a:p>
            </p:txBody>
          </p:sp>
        </mc:Choice>
        <mc:Fallback>
          <p:sp>
            <p:nvSpPr>
              <p:cNvPr id="32" name="文本框 31">
                <a:extLst>
                  <a:ext uri="{FF2B5EF4-FFF2-40B4-BE49-F238E27FC236}">
                    <a16:creationId xmlns:a16="http://schemas.microsoft.com/office/drawing/2014/main" id="{259A7831-A52F-4706-AF1D-B71EFBC5D524}"/>
                  </a:ext>
                </a:extLst>
              </p:cNvPr>
              <p:cNvSpPr txBox="1">
                <a:spLocks noRot="1" noChangeAspect="1" noMove="1" noResize="1" noEditPoints="1" noAdjustHandles="1" noChangeArrowheads="1" noChangeShapeType="1" noTextEdit="1"/>
              </p:cNvSpPr>
              <p:nvPr/>
            </p:nvSpPr>
            <p:spPr>
              <a:xfrm>
                <a:off x="2389886" y="2318020"/>
                <a:ext cx="1635397" cy="389402"/>
              </a:xfrm>
              <a:prstGeom prst="rect">
                <a:avLst/>
              </a:prstGeom>
              <a:blipFill>
                <a:blip r:embed="rId5"/>
                <a:stretch>
                  <a:fillRect b="-46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290D9097-8D1E-4F9A-9B78-7D78DF705232}"/>
                  </a:ext>
                </a:extLst>
              </p:cNvPr>
              <p:cNvSpPr txBox="1"/>
              <p:nvPr/>
            </p:nvSpPr>
            <p:spPr>
              <a:xfrm>
                <a:off x="4385277" y="2318020"/>
                <a:ext cx="2330317" cy="4110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rgbClr val="836967"/>
                              </a:solidFill>
                              <a:latin typeface="Cambria Math" panose="02040503050406030204" pitchFamily="18" charset="0"/>
                            </a:rPr>
                          </m:ctrlPr>
                        </m:sSupPr>
                        <m:e>
                          <m:r>
                            <a:rPr lang="zh-CN" altLang="en-US" i="1">
                              <a:latin typeface="Cambria Math" panose="02040503050406030204" pitchFamily="18" charset="0"/>
                            </a:rPr>
                            <m:t>𝑓</m:t>
                          </m:r>
                        </m:e>
                        <m:sup>
                          <m:r>
                            <a:rPr lang="zh-CN" altLang="en-US" i="1">
                              <a:latin typeface="Cambria Math" panose="02040503050406030204" pitchFamily="18" charset="0"/>
                            </a:rPr>
                            <m:t>𝑏</m:t>
                          </m:r>
                        </m:sup>
                      </m:sSup>
                      <m:r>
                        <a:rPr lang="zh-CN" altLang="en-US" i="0">
                          <a:latin typeface="Cambria Math" panose="02040503050406030204" pitchFamily="18" charset="0"/>
                        </a:rPr>
                        <m:t>=</m:t>
                      </m:r>
                      <m:d>
                        <m:dPr>
                          <m:ctrlPr>
                            <a:rPr lang="zh-CN" altLang="en-US" i="1">
                              <a:solidFill>
                                <a:srgbClr val="836967"/>
                              </a:solidFill>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𝑓</m:t>
                              </m:r>
                            </m:e>
                            <m:sub>
                              <m:r>
                                <a:rPr lang="zh-CN" altLang="en-US" i="1">
                                  <a:latin typeface="Cambria Math" panose="02040503050406030204" pitchFamily="18" charset="0"/>
                                </a:rPr>
                                <m:t>𝑥</m:t>
                              </m:r>
                            </m:sub>
                            <m:sup>
                              <m:r>
                                <a:rPr lang="zh-CN" altLang="en-US" i="1">
                                  <a:latin typeface="Cambria Math" panose="02040503050406030204" pitchFamily="18" charset="0"/>
                                </a:rPr>
                                <m:t>𝑏</m:t>
                              </m:r>
                            </m:sup>
                          </m:sSubSup>
                          <m:r>
                            <a:rPr lang="zh-CN" altLang="en-US"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𝑓</m:t>
                              </m:r>
                            </m:e>
                            <m:sub>
                              <m:r>
                                <a:rPr lang="zh-CN" altLang="en-US" i="1">
                                  <a:latin typeface="Cambria Math" panose="02040503050406030204" pitchFamily="18" charset="0"/>
                                </a:rPr>
                                <m:t>𝑦</m:t>
                              </m:r>
                            </m:sub>
                            <m:sup>
                              <m:r>
                                <a:rPr lang="zh-CN" altLang="en-US" i="1">
                                  <a:latin typeface="Cambria Math" panose="02040503050406030204" pitchFamily="18" charset="0"/>
                                </a:rPr>
                                <m:t>𝑏</m:t>
                              </m:r>
                            </m:sup>
                          </m:sSubSup>
                          <m:r>
                            <a:rPr lang="zh-CN" altLang="en-US"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𝑓</m:t>
                              </m:r>
                            </m:e>
                            <m:sub>
                              <m:r>
                                <a:rPr lang="zh-CN" altLang="en-US" i="1">
                                  <a:latin typeface="Cambria Math" panose="02040503050406030204" pitchFamily="18" charset="0"/>
                                </a:rPr>
                                <m:t>𝑧</m:t>
                              </m:r>
                            </m:sub>
                            <m:sup>
                              <m:r>
                                <a:rPr lang="zh-CN" altLang="en-US" i="1">
                                  <a:latin typeface="Cambria Math" panose="02040503050406030204" pitchFamily="18" charset="0"/>
                                </a:rPr>
                                <m:t>𝑏</m:t>
                              </m:r>
                            </m:sup>
                          </m:sSubSup>
                        </m:e>
                      </m:d>
                    </m:oMath>
                  </m:oMathPara>
                </a14:m>
                <a:endParaRPr lang="zh-CN" altLang="en-US" dirty="0"/>
              </a:p>
            </p:txBody>
          </p:sp>
        </mc:Choice>
        <mc:Fallback xmlns="">
          <p:sp>
            <p:nvSpPr>
              <p:cNvPr id="33" name="文本框 32">
                <a:extLst>
                  <a:ext uri="{FF2B5EF4-FFF2-40B4-BE49-F238E27FC236}">
                    <a16:creationId xmlns:a16="http://schemas.microsoft.com/office/drawing/2014/main" id="{290D9097-8D1E-4F9A-9B78-7D78DF705232}"/>
                  </a:ext>
                </a:extLst>
              </p:cNvPr>
              <p:cNvSpPr txBox="1">
                <a:spLocks noRot="1" noChangeAspect="1" noMove="1" noResize="1" noEditPoints="1" noAdjustHandles="1" noChangeArrowheads="1" noChangeShapeType="1" noTextEdit="1"/>
              </p:cNvSpPr>
              <p:nvPr/>
            </p:nvSpPr>
            <p:spPr>
              <a:xfrm>
                <a:off x="4385277" y="2318020"/>
                <a:ext cx="2330317" cy="411010"/>
              </a:xfrm>
              <a:prstGeom prst="rect">
                <a:avLst/>
              </a:prstGeom>
              <a:blipFill>
                <a:blip r:embed="rId6"/>
                <a:stretch>
                  <a:fillRect b="-73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EADDADD3-C775-4D0D-84A5-1E80D4A6D358}"/>
                  </a:ext>
                </a:extLst>
              </p:cNvPr>
              <p:cNvSpPr txBox="1"/>
              <p:nvPr/>
            </p:nvSpPr>
            <p:spPr>
              <a:xfrm>
                <a:off x="4571027" y="2799207"/>
                <a:ext cx="1537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r>
                            <a:rPr lang="zh-CN" altLang="en-US" i="1">
                              <a:latin typeface="Cambria Math" panose="02040503050406030204" pitchFamily="18" charset="0"/>
                            </a:rPr>
                            <m:t>𝑛</m:t>
                          </m:r>
                        </m:sup>
                      </m:sSup>
                      <m:r>
                        <a:rPr lang="zh-CN" altLang="en-US" i="0">
                          <a:latin typeface="Cambria Math" panose="02040503050406030204" pitchFamily="18" charset="0"/>
                        </a:rPr>
                        <m:t>=</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0,0,</m:t>
                          </m:r>
                          <m:r>
                            <a:rPr lang="zh-CN" altLang="en-US" i="1">
                              <a:latin typeface="Cambria Math" panose="02040503050406030204" pitchFamily="18" charset="0"/>
                            </a:rPr>
                            <m:t>𝑔</m:t>
                          </m:r>
                        </m:e>
                      </m:d>
                    </m:oMath>
                  </m:oMathPara>
                </a14:m>
                <a:endParaRPr lang="zh-CN" altLang="en-US" dirty="0"/>
              </a:p>
            </p:txBody>
          </p:sp>
        </mc:Choice>
        <mc:Fallback xmlns="">
          <p:sp>
            <p:nvSpPr>
              <p:cNvPr id="34" name="文本框 33">
                <a:extLst>
                  <a:ext uri="{FF2B5EF4-FFF2-40B4-BE49-F238E27FC236}">
                    <a16:creationId xmlns:a16="http://schemas.microsoft.com/office/drawing/2014/main" id="{EADDADD3-C775-4D0D-84A5-1E80D4A6D358}"/>
                  </a:ext>
                </a:extLst>
              </p:cNvPr>
              <p:cNvSpPr txBox="1">
                <a:spLocks noRot="1" noChangeAspect="1" noMove="1" noResize="1" noEditPoints="1" noAdjustHandles="1" noChangeArrowheads="1" noChangeShapeType="1" noTextEdit="1"/>
              </p:cNvSpPr>
              <p:nvPr/>
            </p:nvSpPr>
            <p:spPr>
              <a:xfrm>
                <a:off x="4571027" y="2799207"/>
                <a:ext cx="1537094" cy="369332"/>
              </a:xfrm>
              <a:prstGeom prst="rect">
                <a:avLst/>
              </a:prstGeom>
              <a:blipFill>
                <a:blip r:embed="rId7"/>
                <a:stretch>
                  <a:fillRect b="-8197"/>
                </a:stretch>
              </a:blipFill>
            </p:spPr>
            <p:txBody>
              <a:bodyPr/>
              <a:lstStyle/>
              <a:p>
                <a:r>
                  <a:rPr lang="zh-CN" altLang="en-US">
                    <a:noFill/>
                  </a:rPr>
                  <a:t> </a:t>
                </a:r>
              </a:p>
            </p:txBody>
          </p:sp>
        </mc:Fallback>
      </mc:AlternateContent>
      <p:sp>
        <p:nvSpPr>
          <p:cNvPr id="35" name="右箭头 34">
            <a:extLst>
              <a:ext uri="{FF2B5EF4-FFF2-40B4-BE49-F238E27FC236}">
                <a16:creationId xmlns:a16="http://schemas.microsoft.com/office/drawing/2014/main" id="{1BB529EF-0937-4324-8F99-CC3CA9F70CE5}"/>
              </a:ext>
            </a:extLst>
          </p:cNvPr>
          <p:cNvSpPr/>
          <p:nvPr/>
        </p:nvSpPr>
        <p:spPr>
          <a:xfrm>
            <a:off x="2013494" y="1650861"/>
            <a:ext cx="333895" cy="985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6" name="右箭头 34">
            <a:extLst>
              <a:ext uri="{FF2B5EF4-FFF2-40B4-BE49-F238E27FC236}">
                <a16:creationId xmlns:a16="http://schemas.microsoft.com/office/drawing/2014/main" id="{36695019-DA1E-44B4-972D-6A72CC68A349}"/>
              </a:ext>
            </a:extLst>
          </p:cNvPr>
          <p:cNvSpPr/>
          <p:nvPr/>
        </p:nvSpPr>
        <p:spPr>
          <a:xfrm>
            <a:off x="4218330" y="1645317"/>
            <a:ext cx="333895" cy="985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7" name="右箭头 34">
            <a:extLst>
              <a:ext uri="{FF2B5EF4-FFF2-40B4-BE49-F238E27FC236}">
                <a16:creationId xmlns:a16="http://schemas.microsoft.com/office/drawing/2014/main" id="{2A325868-EBAB-48B5-9278-9ED3520BCCCF}"/>
              </a:ext>
            </a:extLst>
          </p:cNvPr>
          <p:cNvSpPr/>
          <p:nvPr/>
        </p:nvSpPr>
        <p:spPr>
          <a:xfrm>
            <a:off x="6729154" y="1691435"/>
            <a:ext cx="333895" cy="985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pic>
        <p:nvPicPr>
          <p:cNvPr id="38" name="图片 37">
            <a:extLst>
              <a:ext uri="{FF2B5EF4-FFF2-40B4-BE49-F238E27FC236}">
                <a16:creationId xmlns:a16="http://schemas.microsoft.com/office/drawing/2014/main" id="{AB237FA7-012D-4A2A-8F25-6C4A98A80C07}"/>
              </a:ext>
            </a:extLst>
          </p:cNvPr>
          <p:cNvPicPr>
            <a:picLocks noChangeAspect="1"/>
          </p:cNvPicPr>
          <p:nvPr/>
        </p:nvPicPr>
        <p:blipFill>
          <a:blip r:embed="rId8"/>
          <a:stretch>
            <a:fillRect/>
          </a:stretch>
        </p:blipFill>
        <p:spPr>
          <a:xfrm>
            <a:off x="4968549" y="4536094"/>
            <a:ext cx="3444080" cy="1815971"/>
          </a:xfrm>
          <a:prstGeom prst="rect">
            <a:avLst/>
          </a:prstGeom>
        </p:spPr>
      </p:pic>
      <p:sp>
        <p:nvSpPr>
          <p:cNvPr id="39" name="右箭头 34">
            <a:extLst>
              <a:ext uri="{FF2B5EF4-FFF2-40B4-BE49-F238E27FC236}">
                <a16:creationId xmlns:a16="http://schemas.microsoft.com/office/drawing/2014/main" id="{183BA95F-0BD6-4E01-AC07-EE05696DB901}"/>
              </a:ext>
            </a:extLst>
          </p:cNvPr>
          <p:cNvSpPr/>
          <p:nvPr/>
        </p:nvSpPr>
        <p:spPr>
          <a:xfrm rot="3096730">
            <a:off x="5296592" y="4188089"/>
            <a:ext cx="658676" cy="300616"/>
          </a:xfrm>
          <a:prstGeom prst="rightArrow">
            <a:avLst/>
          </a:prstGeom>
          <a:solidFill>
            <a:srgbClr val="00B050"/>
          </a:solidFill>
          <a:ln>
            <a:solidFill>
              <a:srgbClr val="92D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20201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7AC2A-4862-4078-A3F1-1A205C5D87EA}"/>
              </a:ext>
            </a:extLst>
          </p:cNvPr>
          <p:cNvSpPr txBox="1">
            <a:spLocks/>
          </p:cNvSpPr>
          <p:nvPr/>
        </p:nvSpPr>
        <p:spPr>
          <a:xfrm>
            <a:off x="4147574" y="168997"/>
            <a:ext cx="5298831" cy="727529"/>
          </a:xfrm>
          <a:prstGeom prst="rect">
            <a:avLst/>
          </a:prstGeom>
        </p:spPr>
        <p:txBody>
          <a:bodyPr/>
          <a:lstStyle>
            <a:lvl1pPr algn="ctr" rtl="0" eaLnBrk="1" fontAlgn="base" hangingPunct="1">
              <a:spcBef>
                <a:spcPct val="0"/>
              </a:spcBef>
              <a:spcAft>
                <a:spcPct val="0"/>
              </a:spcAft>
              <a:defRPr sz="4400">
                <a:solidFill>
                  <a:schemeClr val="tx2"/>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pPr defTabSz="914400"/>
            <a:r>
              <a:rPr lang="zh-CN" altLang="en-US" sz="3200" b="1" kern="0" dirty="0"/>
              <a:t>步态周期划分与零速检测</a:t>
            </a:r>
          </a:p>
        </p:txBody>
      </p:sp>
      <p:sp>
        <p:nvSpPr>
          <p:cNvPr id="3" name="内容占位符 2">
            <a:extLst>
              <a:ext uri="{FF2B5EF4-FFF2-40B4-BE49-F238E27FC236}">
                <a16:creationId xmlns:a16="http://schemas.microsoft.com/office/drawing/2014/main" id="{E74B8759-D321-42DA-8C7A-E348A9431CFE}"/>
              </a:ext>
            </a:extLst>
          </p:cNvPr>
          <p:cNvSpPr txBox="1">
            <a:spLocks/>
          </p:cNvSpPr>
          <p:nvPr/>
        </p:nvSpPr>
        <p:spPr>
          <a:xfrm>
            <a:off x="-1" y="1028906"/>
            <a:ext cx="5015511" cy="2683102"/>
          </a:xfrm>
          <a:prstGeom prst="rect">
            <a:avLst/>
          </a:prstGeom>
        </p:spPr>
        <p:txBody>
          <a:bodyPr/>
          <a:lstStyle>
            <a:lvl1pPr marL="0" indent="0" algn="ctr" rtl="0" eaLnBrk="1" fontAlgn="base" hangingPunct="1">
              <a:spcBef>
                <a:spcPct val="20000"/>
              </a:spcBef>
              <a:spcAft>
                <a:spcPct val="0"/>
              </a:spcAft>
              <a:buNone/>
              <a:defRPr sz="3200">
                <a:solidFill>
                  <a:schemeClr val="tx1"/>
                </a:solidFill>
                <a:latin typeface="+mn-lt"/>
                <a:ea typeface="+mn-ea"/>
                <a:cs typeface="+mn-cs"/>
              </a:defRPr>
            </a:lvl1pPr>
            <a:lvl2pPr marL="457200" indent="0" algn="ctr" rtl="0" eaLnBrk="1" fontAlgn="base" hangingPunct="1">
              <a:spcBef>
                <a:spcPct val="20000"/>
              </a:spcBef>
              <a:spcAft>
                <a:spcPct val="0"/>
              </a:spcAft>
              <a:buNone/>
              <a:defRPr sz="2800">
                <a:solidFill>
                  <a:schemeClr val="tx1"/>
                </a:solidFill>
                <a:latin typeface="+mn-lt"/>
                <a:ea typeface="+mn-ea"/>
              </a:defRPr>
            </a:lvl2pPr>
            <a:lvl3pPr marL="914400" indent="0" algn="ctr" rtl="0" eaLnBrk="1" fontAlgn="base" hangingPunct="1">
              <a:spcBef>
                <a:spcPct val="20000"/>
              </a:spcBef>
              <a:spcAft>
                <a:spcPct val="0"/>
              </a:spcAft>
              <a:buNone/>
              <a:defRPr sz="2400">
                <a:solidFill>
                  <a:schemeClr val="tx1"/>
                </a:solidFill>
                <a:latin typeface="+mn-lt"/>
                <a:ea typeface="+mn-ea"/>
              </a:defRPr>
            </a:lvl3pPr>
            <a:lvl4pPr marL="1371600" indent="0" algn="ctr" rtl="0" eaLnBrk="1" fontAlgn="base" hangingPunct="1">
              <a:spcBef>
                <a:spcPct val="20000"/>
              </a:spcBef>
              <a:spcAft>
                <a:spcPct val="0"/>
              </a:spcAft>
              <a:buNone/>
              <a:defRPr sz="2000">
                <a:solidFill>
                  <a:schemeClr val="tx1"/>
                </a:solidFill>
                <a:latin typeface="+mn-lt"/>
                <a:ea typeface="+mn-ea"/>
              </a:defRPr>
            </a:lvl4pPr>
            <a:lvl5pPr marL="1828800" indent="0" algn="ctr" rtl="0" eaLnBrk="1" fontAlgn="base" hangingPunct="1">
              <a:spcBef>
                <a:spcPct val="20000"/>
              </a:spcBef>
              <a:spcAft>
                <a:spcPct val="0"/>
              </a:spcAft>
              <a:buNone/>
              <a:defRPr sz="2000">
                <a:solidFill>
                  <a:schemeClr val="tx1"/>
                </a:solidFill>
                <a:latin typeface="+mn-lt"/>
                <a:ea typeface="+mn-ea"/>
              </a:defRPr>
            </a:lvl5pPr>
            <a:lvl6pPr marL="2286000" indent="0" algn="ctr" rtl="0" eaLnBrk="1" fontAlgn="base" hangingPunct="1">
              <a:spcBef>
                <a:spcPct val="20000"/>
              </a:spcBef>
              <a:spcAft>
                <a:spcPct val="0"/>
              </a:spcAft>
              <a:buNone/>
              <a:defRPr sz="2000">
                <a:solidFill>
                  <a:schemeClr val="tx1"/>
                </a:solidFill>
                <a:latin typeface="+mn-lt"/>
                <a:ea typeface="+mn-ea"/>
              </a:defRPr>
            </a:lvl6pPr>
            <a:lvl7pPr marL="2743200" indent="0" algn="ctr" rtl="0" eaLnBrk="1" fontAlgn="base" hangingPunct="1">
              <a:spcBef>
                <a:spcPct val="20000"/>
              </a:spcBef>
              <a:spcAft>
                <a:spcPct val="0"/>
              </a:spcAft>
              <a:buNone/>
              <a:defRPr sz="2000">
                <a:solidFill>
                  <a:schemeClr val="tx1"/>
                </a:solidFill>
                <a:latin typeface="+mn-lt"/>
                <a:ea typeface="+mn-ea"/>
              </a:defRPr>
            </a:lvl7pPr>
            <a:lvl8pPr marL="3200400" indent="0" algn="ctr" rtl="0" eaLnBrk="1" fontAlgn="base" hangingPunct="1">
              <a:spcBef>
                <a:spcPct val="20000"/>
              </a:spcBef>
              <a:spcAft>
                <a:spcPct val="0"/>
              </a:spcAft>
              <a:buNone/>
              <a:defRPr sz="2000">
                <a:solidFill>
                  <a:schemeClr val="tx1"/>
                </a:solidFill>
                <a:latin typeface="+mn-lt"/>
                <a:ea typeface="+mn-ea"/>
              </a:defRPr>
            </a:lvl8pPr>
            <a:lvl9pPr marL="3657600" indent="0" algn="ctr" rtl="0" eaLnBrk="1" fontAlgn="base" hangingPunct="1">
              <a:spcBef>
                <a:spcPct val="20000"/>
              </a:spcBef>
              <a:spcAft>
                <a:spcPct val="0"/>
              </a:spcAft>
              <a:buNone/>
              <a:defRPr sz="2000">
                <a:solidFill>
                  <a:schemeClr val="tx1"/>
                </a:solidFill>
                <a:latin typeface="+mn-lt"/>
                <a:ea typeface="+mn-ea"/>
              </a:defRPr>
            </a:lvl9pPr>
          </a:lstStyle>
          <a:p>
            <a:pPr defTabSz="914400"/>
            <a:r>
              <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rPr>
              <a:t>现有方法</a:t>
            </a:r>
            <a:r>
              <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rPr>
              <a:t>：一定环境和条件下采集的波动性小的步态数据</a:t>
            </a:r>
            <a:r>
              <a:rPr lang="en-US" altLang="zh-CN" sz="2000" kern="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rPr>
              <a:t>固定周期长度</a:t>
            </a:r>
          </a:p>
          <a:p>
            <a:pPr algn="l" defTabSz="914400"/>
            <a:r>
              <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rPr>
              <a:t>缺点</a:t>
            </a:r>
            <a:r>
              <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kern="0" dirty="0">
              <a:latin typeface="微软雅黑" panose="020B0503020204020204" pitchFamily="34" charset="-122"/>
              <a:ea typeface="微软雅黑" panose="020B0503020204020204" pitchFamily="34" charset="-122"/>
              <a:cs typeface="微软雅黑" panose="020B0503020204020204" pitchFamily="34" charset="-122"/>
            </a:endParaRPr>
          </a:p>
          <a:p>
            <a:pPr defTabSz="914400"/>
            <a:r>
              <a:rPr lang="en-US" altLang="zh-CN" sz="2000" kern="0" dirty="0">
                <a:latin typeface="微软雅黑" panose="020B0503020204020204" pitchFamily="34" charset="-122"/>
                <a:ea typeface="微软雅黑" panose="020B0503020204020204" pitchFamily="34" charset="-122"/>
                <a:cs typeface="微软雅黑" panose="020B0503020204020204" pitchFamily="34" charset="-122"/>
              </a:rPr>
              <a:t>       1</a:t>
            </a:r>
            <a:r>
              <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rPr>
              <a:t>、划分不同运动速度数据时表现不佳</a:t>
            </a:r>
            <a:endParaRPr lang="en-US" altLang="zh-CN" sz="2000" kern="0" dirty="0">
              <a:latin typeface="微软雅黑" panose="020B0503020204020204" pitchFamily="34" charset="-122"/>
              <a:ea typeface="微软雅黑" panose="020B0503020204020204" pitchFamily="34" charset="-122"/>
              <a:cs typeface="微软雅黑" panose="020B0503020204020204" pitchFamily="34" charset="-122"/>
            </a:endParaRPr>
          </a:p>
          <a:p>
            <a:pPr defTabSz="914400"/>
            <a:r>
              <a:rPr lang="en-US" altLang="zh-CN" sz="2000" kern="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rPr>
              <a:t>、需要为不同用户调整周期长度</a:t>
            </a:r>
          </a:p>
          <a:p>
            <a:pPr defTabSz="914400"/>
            <a:endParaRPr lang="en-US" altLang="zh-CN" sz="2000" kern="0" dirty="0">
              <a:latin typeface="微软雅黑" panose="020B0503020204020204" pitchFamily="34" charset="-122"/>
              <a:ea typeface="微软雅黑" panose="020B0503020204020204" pitchFamily="34" charset="-122"/>
              <a:cs typeface="微软雅黑" panose="020B0503020204020204" pitchFamily="34" charset="-122"/>
            </a:endParaRPr>
          </a:p>
          <a:p>
            <a:pPr defTabSz="914400"/>
            <a:r>
              <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rPr>
              <a:t>速度自适应的步态周期划分与零速检测方法</a:t>
            </a:r>
            <a:endParaRPr lang="en-US" altLang="zh-CN" sz="20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a:extLst>
              <a:ext uri="{FF2B5EF4-FFF2-40B4-BE49-F238E27FC236}">
                <a16:creationId xmlns:a16="http://schemas.microsoft.com/office/drawing/2014/main" id="{97BBD8DA-5200-4C5C-BA09-06A79556BCA6}"/>
              </a:ext>
            </a:extLst>
          </p:cNvPr>
          <p:cNvSpPr txBox="1"/>
          <p:nvPr/>
        </p:nvSpPr>
        <p:spPr>
          <a:xfrm>
            <a:off x="75340" y="5816681"/>
            <a:ext cx="4072234"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sym typeface="+mn-ea"/>
              </a:rPr>
              <a:t>研究重点：</a:t>
            </a:r>
            <a:r>
              <a:rPr lang="zh-CN" altLang="en-US" dirty="0">
                <a:latin typeface="微软雅黑" panose="020B0503020204020204" pitchFamily="34" charset="-122"/>
                <a:ea typeface="微软雅黑" panose="020B0503020204020204" pitchFamily="34" charset="-122"/>
                <a:sym typeface="+mn-ea"/>
              </a:rPr>
              <a:t>确定合适的窗口长度</a:t>
            </a:r>
            <a:r>
              <a:rPr lang="en-US" altLang="zh-CN" dirty="0">
                <a:latin typeface="微软雅黑" panose="020B0503020204020204" pitchFamily="34" charset="-122"/>
                <a:ea typeface="微软雅黑" panose="020B0503020204020204" pitchFamily="34" charset="-122"/>
                <a:sym typeface="+mn-ea"/>
              </a:rPr>
              <a:t>W</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3EBE75CE-97EA-4CEB-B0A3-D3E6414C83D7}"/>
                  </a:ext>
                </a:extLst>
              </p:cNvPr>
              <p:cNvSpPr txBox="1"/>
              <p:nvPr/>
            </p:nvSpPr>
            <p:spPr>
              <a:xfrm>
                <a:off x="-617798" y="4038416"/>
                <a:ext cx="6096000" cy="8753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S</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m:rPr>
                              <m:sty m:val="p"/>
                            </m:rPr>
                            <a:rPr lang="zh-CN" altLang="en-US" i="0">
                              <a:latin typeface="Cambria Math" panose="02040503050406030204" pitchFamily="18" charset="0"/>
                            </a:rPr>
                            <m:t>W</m:t>
                          </m:r>
                        </m:den>
                      </m:f>
                      <m:nary>
                        <m:naryPr>
                          <m:chr m:val="∑"/>
                          <m:limLoc m:val="undOvr"/>
                          <m:ctrlPr>
                            <a:rPr lang="zh-CN" altLang="en-US" i="1">
                              <a:latin typeface="Cambria Math" panose="02040503050406030204" pitchFamily="18" charset="0"/>
                            </a:rPr>
                          </m:ctrlPr>
                        </m:naryPr>
                        <m:sub>
                          <m:r>
                            <m:rPr>
                              <m:sty m:val="p"/>
                            </m:rPr>
                            <a:rPr lang="zh-CN" altLang="en-US" i="0">
                              <a:latin typeface="Cambria Math" panose="02040503050406030204" pitchFamily="18" charset="0"/>
                            </a:rPr>
                            <m:t>k</m:t>
                          </m:r>
                          <m:r>
                            <a:rPr lang="zh-CN" altLang="en-US" i="0">
                              <a:latin typeface="Cambria Math" panose="02040503050406030204" pitchFamily="18" charset="0"/>
                            </a:rPr>
                            <m:t>=</m:t>
                          </m:r>
                          <m:r>
                            <m:rPr>
                              <m:sty m:val="p"/>
                            </m:rPr>
                            <a:rPr lang="zh-CN" altLang="en-US" i="0">
                              <a:latin typeface="Cambria Math" panose="02040503050406030204" pitchFamily="18" charset="0"/>
                            </a:rPr>
                            <m:t>n</m:t>
                          </m:r>
                        </m:sub>
                        <m:sup>
                          <m:r>
                            <m:rPr>
                              <m:sty m:val="p"/>
                            </m:rPr>
                            <a:rPr lang="zh-CN" altLang="en-US" i="0">
                              <a:latin typeface="Cambria Math" panose="02040503050406030204" pitchFamily="18" charset="0"/>
                            </a:rPr>
                            <m:t>n</m:t>
                          </m:r>
                          <m:r>
                            <a:rPr lang="zh-CN" altLang="en-US" i="0">
                              <a:latin typeface="Cambria Math" panose="02040503050406030204" pitchFamily="18" charset="0"/>
                            </a:rPr>
                            <m:t>+</m:t>
                          </m:r>
                          <m:r>
                            <m:rPr>
                              <m:sty m:val="p"/>
                            </m:rPr>
                            <a:rPr lang="zh-CN" altLang="en-US" i="0">
                              <a:latin typeface="Cambria Math" panose="02040503050406030204" pitchFamily="18" charset="0"/>
                            </a:rPr>
                            <m:t>W</m:t>
                          </m:r>
                          <m:r>
                            <a:rPr lang="zh-CN" altLang="en-US" i="0">
                              <a:latin typeface="Cambria Math" panose="02040503050406030204" pitchFamily="18" charset="0"/>
                            </a:rPr>
                            <m:t>−1</m:t>
                          </m:r>
                        </m:sup>
                        <m:e>
                          <m:d>
                            <m:dPr>
                              <m:ctrlPr>
                                <a:rPr lang="zh-CN" altLang="en-US" i="1">
                                  <a:solidFill>
                                    <a:srgbClr val="836967"/>
                                  </a:solidFill>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sSubSup>
                                    <m:sSubSupPr>
                                      <m:ctrlPr>
                                        <a:rPr lang="zh-CN" altLang="en-US" i="1">
                                          <a:solidFill>
                                            <a:srgbClr val="836967"/>
                                          </a:solidFill>
                                          <a:latin typeface="Cambria Math" panose="02040503050406030204" pitchFamily="18" charset="0"/>
                                        </a:rPr>
                                      </m:ctrlPr>
                                    </m:sSubSupPr>
                                    <m:e>
                                      <m:r>
                                        <m:rPr>
                                          <m:sty m:val="p"/>
                                        </m:rPr>
                                        <a:rPr lang="zh-CN" altLang="en-US" i="0">
                                          <a:latin typeface="Cambria Math" panose="02040503050406030204" pitchFamily="18" charset="0"/>
                                        </a:rPr>
                                        <m:t>σ</m:t>
                                      </m:r>
                                    </m:e>
                                    <m:sub>
                                      <m:r>
                                        <m:rPr>
                                          <m:sty m:val="p"/>
                                        </m:rPr>
                                        <a:rPr lang="zh-CN" altLang="en-US" i="0">
                                          <a:latin typeface="Cambria Math" panose="02040503050406030204" pitchFamily="18" charset="0"/>
                                        </a:rPr>
                                        <m:t>a</m:t>
                                      </m:r>
                                    </m:sub>
                                    <m:sup>
                                      <m:r>
                                        <a:rPr lang="zh-CN" altLang="en-US" i="0">
                                          <a:latin typeface="Cambria Math" panose="02040503050406030204" pitchFamily="18" charset="0"/>
                                        </a:rPr>
                                        <m:t>2</m:t>
                                      </m:r>
                                    </m:sup>
                                  </m:sSubSup>
                                </m:den>
                              </m:f>
                              <m:sSup>
                                <m:sSupPr>
                                  <m:ctrlPr>
                                    <a:rPr lang="zh-CN" altLang="en-US" i="1">
                                      <a:solidFill>
                                        <a:srgbClr val="836967"/>
                                      </a:solidFill>
                                      <a:latin typeface="Cambria Math" panose="02040503050406030204" pitchFamily="18" charset="0"/>
                                    </a:rPr>
                                  </m:ctrlPr>
                                </m:sSupPr>
                                <m:e>
                                  <m:d>
                                    <m:dPr>
                                      <m:begChr m:val="‖"/>
                                      <m:endChr m:val="‖"/>
                                      <m:ctrlPr>
                                        <a:rPr lang="zh-CN" altLang="en-US" i="1">
                                          <a:solidFill>
                                            <a:srgbClr val="836967"/>
                                          </a:solidFill>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m:rPr>
                                              <m:sty m:val="p"/>
                                            </m:rPr>
                                            <a:rPr lang="zh-CN" altLang="en-US" i="0">
                                              <a:latin typeface="Cambria Math" panose="02040503050406030204" pitchFamily="18" charset="0"/>
                                            </a:rPr>
                                            <m:t>a</m:t>
                                          </m:r>
                                        </m:e>
                                        <m:sub>
                                          <m:r>
                                            <m:rPr>
                                              <m:sty m:val="p"/>
                                            </m:rPr>
                                            <a:rPr lang="zh-CN" altLang="en-US" i="0">
                                              <a:latin typeface="Cambria Math" panose="02040503050406030204" pitchFamily="18" charset="0"/>
                                            </a:rPr>
                                            <m:t>k</m:t>
                                          </m:r>
                                        </m:sub>
                                        <m:sup>
                                          <m:r>
                                            <m:rPr>
                                              <m:sty m:val="p"/>
                                            </m:rPr>
                                            <a:rPr lang="zh-CN" altLang="en-US" i="0">
                                              <a:latin typeface="Cambria Math" panose="02040503050406030204" pitchFamily="18" charset="0"/>
                                            </a:rPr>
                                            <m:t>b</m:t>
                                          </m:r>
                                        </m:sup>
                                      </m:sSubSup>
                                      <m:r>
                                        <a:rPr lang="zh-CN" altLang="en-US" i="0">
                                          <a:latin typeface="Cambria Math" panose="02040503050406030204" pitchFamily="18" charset="0"/>
                                        </a:rPr>
                                        <m:t>−</m:t>
                                      </m:r>
                                      <m:r>
                                        <m:rPr>
                                          <m:sty m:val="p"/>
                                        </m:rPr>
                                        <a:rPr lang="zh-CN" altLang="en-US" i="0">
                                          <a:latin typeface="Cambria Math" panose="02040503050406030204" pitchFamily="18" charset="0"/>
                                        </a:rPr>
                                        <m:t>g</m:t>
                                      </m:r>
                                      <m:f>
                                        <m:fPr>
                                          <m:ctrlPr>
                                            <a:rPr lang="zh-CN" altLang="en-US" i="1">
                                              <a:solidFill>
                                                <a:srgbClr val="836967"/>
                                              </a:solidFill>
                                              <a:latin typeface="Cambria Math" panose="02040503050406030204" pitchFamily="18" charset="0"/>
                                            </a:rPr>
                                          </m:ctrlPr>
                                        </m:fPr>
                                        <m:num>
                                          <m:acc>
                                            <m:accPr>
                                              <m:chr m:val="̅"/>
                                              <m:ctrlPr>
                                                <a:rPr lang="zh-CN" altLang="en-US" i="1">
                                                  <a:solidFill>
                                                    <a:srgbClr val="836967"/>
                                                  </a:solidFill>
                                                  <a:latin typeface="Cambria Math" panose="02040503050406030204" pitchFamily="18" charset="0"/>
                                                </a:rPr>
                                              </m:ctrlPr>
                                            </m:accPr>
                                            <m:e>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a</m:t>
                                                  </m:r>
                                                </m:e>
                                                <m:sub>
                                                  <m:r>
                                                    <m:rPr>
                                                      <m:sty m:val="p"/>
                                                    </m:rPr>
                                                    <a:rPr lang="zh-CN" altLang="en-US" i="0">
                                                      <a:latin typeface="Cambria Math" panose="02040503050406030204" pitchFamily="18" charset="0"/>
                                                    </a:rPr>
                                                    <m:t>n</m:t>
                                                  </m:r>
                                                </m:sub>
                                              </m:sSub>
                                            </m:e>
                                          </m:acc>
                                        </m:num>
                                        <m:den>
                                          <m:d>
                                            <m:dPr>
                                              <m:begChr m:val="‖"/>
                                              <m:endChr m:val="‖"/>
                                              <m:ctrlPr>
                                                <a:rPr lang="zh-CN" altLang="en-US" i="1">
                                                  <a:solidFill>
                                                    <a:srgbClr val="836967"/>
                                                  </a:solidFill>
                                                  <a:latin typeface="Cambria Math" panose="02040503050406030204" pitchFamily="18" charset="0"/>
                                                </a:rPr>
                                              </m:ctrlPr>
                                            </m:dPr>
                                            <m:e>
                                              <m:acc>
                                                <m:accPr>
                                                  <m:chr m:val="̅"/>
                                                  <m:ctrlPr>
                                                    <a:rPr lang="zh-CN" altLang="en-US" i="1">
                                                      <a:solidFill>
                                                        <a:srgbClr val="836967"/>
                                                      </a:solidFill>
                                                      <a:latin typeface="Cambria Math" panose="02040503050406030204" pitchFamily="18" charset="0"/>
                                                    </a:rPr>
                                                  </m:ctrlPr>
                                                </m:accPr>
                                                <m:e>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a</m:t>
                                                      </m:r>
                                                    </m:e>
                                                    <m:sub>
                                                      <m:r>
                                                        <m:rPr>
                                                          <m:sty m:val="p"/>
                                                        </m:rPr>
                                                        <a:rPr lang="zh-CN" altLang="en-US" i="0">
                                                          <a:latin typeface="Cambria Math" panose="02040503050406030204" pitchFamily="18" charset="0"/>
                                                        </a:rPr>
                                                        <m:t>n</m:t>
                                                      </m:r>
                                                    </m:sub>
                                                  </m:sSub>
                                                </m:e>
                                              </m:acc>
                                            </m:e>
                                          </m:d>
                                        </m:den>
                                      </m:f>
                                    </m:e>
                                  </m:d>
                                </m:e>
                                <m:sup>
                                  <m:r>
                                    <a:rPr lang="zh-CN" altLang="en-US" i="0">
                                      <a:latin typeface="Cambria Math" panose="02040503050406030204" pitchFamily="18" charset="0"/>
                                    </a:rPr>
                                    <m:t>2</m:t>
                                  </m:r>
                                </m:sup>
                              </m:sSup>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sSubSup>
                                    <m:sSubSupPr>
                                      <m:ctrlPr>
                                        <a:rPr lang="zh-CN" altLang="en-US" i="1">
                                          <a:solidFill>
                                            <a:srgbClr val="836967"/>
                                          </a:solidFill>
                                          <a:latin typeface="Cambria Math" panose="02040503050406030204" pitchFamily="18" charset="0"/>
                                        </a:rPr>
                                      </m:ctrlPr>
                                    </m:sSubSupPr>
                                    <m:e>
                                      <m:r>
                                        <m:rPr>
                                          <m:sty m:val="p"/>
                                        </m:rPr>
                                        <a:rPr lang="zh-CN" altLang="en-US" i="0">
                                          <a:latin typeface="Cambria Math" panose="02040503050406030204" pitchFamily="18" charset="0"/>
                                        </a:rPr>
                                        <m:t>σ</m:t>
                                      </m:r>
                                    </m:e>
                                    <m:sub>
                                      <m:r>
                                        <m:rPr>
                                          <m:sty m:val="p"/>
                                        </m:rPr>
                                        <a:rPr lang="zh-CN" altLang="en-US" i="0">
                                          <a:latin typeface="Cambria Math" panose="02040503050406030204" pitchFamily="18" charset="0"/>
                                        </a:rPr>
                                        <m:t>ω</m:t>
                                      </m:r>
                                    </m:sub>
                                    <m:sup>
                                      <m:r>
                                        <a:rPr lang="zh-CN" altLang="en-US" i="0">
                                          <a:latin typeface="Cambria Math" panose="02040503050406030204" pitchFamily="18" charset="0"/>
                                        </a:rPr>
                                        <m:t>2</m:t>
                                      </m:r>
                                    </m:sup>
                                  </m:sSubSup>
                                </m:den>
                              </m:f>
                              <m:sSup>
                                <m:sSupPr>
                                  <m:ctrlPr>
                                    <a:rPr lang="zh-CN" altLang="en-US" i="1">
                                      <a:solidFill>
                                        <a:srgbClr val="836967"/>
                                      </a:solidFill>
                                      <a:latin typeface="Cambria Math" panose="02040503050406030204" pitchFamily="18" charset="0"/>
                                    </a:rPr>
                                  </m:ctrlPr>
                                </m:sSupPr>
                                <m:e>
                                  <m:d>
                                    <m:dPr>
                                      <m:begChr m:val="‖"/>
                                      <m:endChr m:val="‖"/>
                                      <m:ctrlPr>
                                        <a:rPr lang="zh-CN" altLang="en-US" i="1">
                                          <a:solidFill>
                                            <a:srgbClr val="836967"/>
                                          </a:solidFill>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m:rPr>
                                              <m:sty m:val="p"/>
                                            </m:rPr>
                                            <a:rPr lang="zh-CN" altLang="en-US" i="0">
                                              <a:latin typeface="Cambria Math" panose="02040503050406030204" pitchFamily="18" charset="0"/>
                                            </a:rPr>
                                            <m:t>ω</m:t>
                                          </m:r>
                                        </m:e>
                                        <m:sub>
                                          <m:r>
                                            <m:rPr>
                                              <m:sty m:val="p"/>
                                            </m:rPr>
                                            <a:rPr lang="zh-CN" altLang="en-US" i="0">
                                              <a:latin typeface="Cambria Math" panose="02040503050406030204" pitchFamily="18" charset="0"/>
                                            </a:rPr>
                                            <m:t>k</m:t>
                                          </m:r>
                                        </m:sub>
                                        <m:sup>
                                          <m:r>
                                            <m:rPr>
                                              <m:sty m:val="p"/>
                                            </m:rPr>
                                            <a:rPr lang="zh-CN" altLang="en-US" i="0">
                                              <a:latin typeface="Cambria Math" panose="02040503050406030204" pitchFamily="18" charset="0"/>
                                            </a:rPr>
                                            <m:t>b</m:t>
                                          </m:r>
                                        </m:sup>
                                      </m:sSubSup>
                                    </m:e>
                                  </m:d>
                                </m:e>
                                <m:sup>
                                  <m:r>
                                    <a:rPr lang="zh-CN" altLang="en-US" i="0">
                                      <a:latin typeface="Cambria Math" panose="02040503050406030204" pitchFamily="18" charset="0"/>
                                    </a:rPr>
                                    <m:t>2</m:t>
                                  </m:r>
                                </m:sup>
                              </m:sSup>
                            </m:e>
                          </m:d>
                        </m:e>
                      </m:nary>
                    </m:oMath>
                  </m:oMathPara>
                </a14:m>
                <a:endParaRPr lang="zh-CN" altLang="en-US" dirty="0"/>
              </a:p>
            </p:txBody>
          </p:sp>
        </mc:Choice>
        <mc:Fallback>
          <p:sp>
            <p:nvSpPr>
              <p:cNvPr id="5" name="文本框 4">
                <a:extLst>
                  <a:ext uri="{FF2B5EF4-FFF2-40B4-BE49-F238E27FC236}">
                    <a16:creationId xmlns:a16="http://schemas.microsoft.com/office/drawing/2014/main" id="{3EBE75CE-97EA-4CEB-B0A3-D3E6414C83D7}"/>
                  </a:ext>
                </a:extLst>
              </p:cNvPr>
              <p:cNvSpPr txBox="1">
                <a:spLocks noRot="1" noChangeAspect="1" noMove="1" noResize="1" noEditPoints="1" noAdjustHandles="1" noChangeArrowheads="1" noChangeShapeType="1" noTextEdit="1"/>
              </p:cNvSpPr>
              <p:nvPr/>
            </p:nvSpPr>
            <p:spPr>
              <a:xfrm>
                <a:off x="-617798" y="4038416"/>
                <a:ext cx="6096000" cy="87536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3EBD7146-19AC-4BB9-B85A-E5A40323BC7A}"/>
                  </a:ext>
                </a:extLst>
              </p:cNvPr>
              <p:cNvSpPr txBox="1"/>
              <p:nvPr/>
            </p:nvSpPr>
            <p:spPr>
              <a:xfrm>
                <a:off x="-1" y="4913784"/>
                <a:ext cx="5412158" cy="369332"/>
              </a:xfrm>
              <a:prstGeom prst="rect">
                <a:avLst/>
              </a:prstGeom>
              <a:noFill/>
            </p:spPr>
            <p:txBody>
              <a:bodyPr wrap="square">
                <a:spAutoFit/>
              </a:bodyPr>
              <a:lstStyle/>
              <a:p>
                <a:r>
                  <a:rPr lang="en-US" altLang="zh-CN" kern="100" dirty="0">
                    <a:effectLst/>
                    <a:latin typeface="微软雅黑" panose="020B0503020204020204" pitchFamily="34" charset="-122"/>
                    <a:ea typeface="微软雅黑" panose="020B0503020204020204" pitchFamily="34" charset="-122"/>
                  </a:rPr>
                  <a:t>Th</a:t>
                </a:r>
                <a:r>
                  <a:rPr lang="zh-CN" altLang="en-US" kern="100" dirty="0">
                    <a:effectLst/>
                    <a:latin typeface="微软雅黑" panose="020B0503020204020204" pitchFamily="34" charset="-122"/>
                    <a:ea typeface="微软雅黑" panose="020B0503020204020204" pitchFamily="34" charset="-122"/>
                  </a:rPr>
                  <a:t>和</a:t>
                </a:r>
                <a14:m>
                  <m:oMath xmlns:m="http://schemas.openxmlformats.org/officeDocument/2006/math">
                    <m:r>
                      <a:rPr lang="en-US" altLang="zh-CN" i="1" kern="100" smtClean="0">
                        <a:effectLst/>
                        <a:latin typeface="Cambria Math" panose="02040503050406030204" pitchFamily="18" charset="0"/>
                        <a:cs typeface="Times New Roman" panose="02020603050405020304" pitchFamily="18" charset="0"/>
                      </a:rPr>
                      <m:t>𝜎</m:t>
                    </m:r>
                  </m:oMath>
                </a14:m>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表示</a:t>
                </a:r>
                <a:r>
                  <a:rPr lang="zh-CN" altLang="zh-CN" kern="1200" dirty="0">
                    <a:solidFill>
                      <a:schemeClr val="tx1"/>
                    </a:solidFill>
                    <a:effectLst/>
                    <a:latin typeface="微软雅黑" panose="020B0503020204020204" pitchFamily="34" charset="-122"/>
                    <a:ea typeface="微软雅黑" panose="020B0503020204020204" pitchFamily="34" charset="-122"/>
                  </a:rPr>
                  <a:t>上一个零速区间</a:t>
                </a:r>
                <a:r>
                  <a:rPr lang="zh-CN" altLang="en-US" kern="1200" dirty="0">
                    <a:solidFill>
                      <a:schemeClr val="tx1"/>
                    </a:solidFill>
                    <a:effectLst/>
                    <a:latin typeface="微软雅黑" panose="020B0503020204020204" pitchFamily="34" charset="-122"/>
                    <a:ea typeface="微软雅黑" panose="020B0503020204020204" pitchFamily="34" charset="-122"/>
                  </a:rPr>
                  <a:t>点</a:t>
                </a:r>
                <a:r>
                  <a:rPr lang="en-US" altLang="zh-CN" kern="1200" dirty="0">
                    <a:solidFill>
                      <a:schemeClr val="tx1"/>
                    </a:solidFill>
                    <a:effectLst/>
                    <a:latin typeface="微软雅黑" panose="020B0503020204020204" pitchFamily="34" charset="-122"/>
                    <a:ea typeface="微软雅黑" panose="020B0503020204020204" pitchFamily="34" charset="-122"/>
                  </a:rPr>
                  <a:t>V</a:t>
                </a:r>
                <a:r>
                  <a:rPr lang="zh-CN" altLang="en-US" kern="1200" dirty="0">
                    <a:solidFill>
                      <a:schemeClr val="tx1"/>
                    </a:solidFill>
                    <a:effectLst/>
                    <a:latin typeface="微软雅黑" panose="020B0503020204020204" pitchFamily="34" charset="-122"/>
                    <a:ea typeface="微软雅黑" panose="020B0503020204020204" pitchFamily="34" charset="-122"/>
                  </a:rPr>
                  <a:t>值的平均数</a:t>
                </a:r>
                <a:r>
                  <a:rPr lang="zh-CN" altLang="en-US" dirty="0">
                    <a:latin typeface="微软雅黑" panose="020B0503020204020204" pitchFamily="34" charset="-122"/>
                    <a:ea typeface="微软雅黑" panose="020B0503020204020204" pitchFamily="34" charset="-122"/>
                  </a:rPr>
                  <a:t>和</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方差</a:t>
                </a:r>
                <a:endPar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6" name="文本框 5">
                <a:extLst>
                  <a:ext uri="{FF2B5EF4-FFF2-40B4-BE49-F238E27FC236}">
                    <a16:creationId xmlns:a16="http://schemas.microsoft.com/office/drawing/2014/main" id="{3EBD7146-19AC-4BB9-B85A-E5A40323BC7A}"/>
                  </a:ext>
                </a:extLst>
              </p:cNvPr>
              <p:cNvSpPr txBox="1">
                <a:spLocks noRot="1" noChangeAspect="1" noMove="1" noResize="1" noEditPoints="1" noAdjustHandles="1" noChangeArrowheads="1" noChangeShapeType="1" noTextEdit="1"/>
              </p:cNvSpPr>
              <p:nvPr/>
            </p:nvSpPr>
            <p:spPr>
              <a:xfrm>
                <a:off x="-1" y="4913784"/>
                <a:ext cx="5412158" cy="369332"/>
              </a:xfrm>
              <a:prstGeom prst="rect">
                <a:avLst/>
              </a:prstGeom>
              <a:blipFill>
                <a:blip r:embed="rId4"/>
                <a:stretch>
                  <a:fillRect l="-901" t="-8197" b="-24590"/>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4D8E7A27-B3F1-4FAB-8E24-C5A3691C6167}"/>
              </a:ext>
            </a:extLst>
          </p:cNvPr>
          <p:cNvSpPr txBox="1"/>
          <p:nvPr/>
        </p:nvSpPr>
        <p:spPr>
          <a:xfrm>
            <a:off x="75340" y="3674422"/>
            <a:ext cx="5033638"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sym typeface="+mn-ea"/>
              </a:rPr>
              <a:t>统计量：</a:t>
            </a:r>
            <a:endParaRPr lang="zh-CN" altLang="en-US" dirty="0"/>
          </a:p>
        </p:txBody>
      </p:sp>
      <p:pic>
        <p:nvPicPr>
          <p:cNvPr id="13" name="图片 12">
            <a:extLst>
              <a:ext uri="{FF2B5EF4-FFF2-40B4-BE49-F238E27FC236}">
                <a16:creationId xmlns:a16="http://schemas.microsoft.com/office/drawing/2014/main" id="{13574BC3-5AEB-4014-9320-E925411BC8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0712" y="822074"/>
            <a:ext cx="4479239" cy="5704695"/>
          </a:xfrm>
          <a:prstGeom prst="rect">
            <a:avLst/>
          </a:prstGeom>
        </p:spPr>
      </p:pic>
    </p:spTree>
    <p:extLst>
      <p:ext uri="{BB962C8B-B14F-4D97-AF65-F5344CB8AC3E}">
        <p14:creationId xmlns:p14="http://schemas.microsoft.com/office/powerpoint/2010/main" val="2823437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1C1EC-F570-40FF-9805-675632043F05}"/>
              </a:ext>
            </a:extLst>
          </p:cNvPr>
          <p:cNvSpPr txBox="1">
            <a:spLocks/>
          </p:cNvSpPr>
          <p:nvPr/>
        </p:nvSpPr>
        <p:spPr>
          <a:xfrm>
            <a:off x="3947187" y="-98922"/>
            <a:ext cx="6425966" cy="676657"/>
          </a:xfrm>
          <a:prstGeom prst="rect">
            <a:avLst/>
          </a:prstGeom>
        </p:spPr>
        <p:txBody>
          <a:bodyPr/>
          <a:lstStyle>
            <a:lvl1pPr algn="ctr" rtl="0" eaLnBrk="1" fontAlgn="base" hangingPunct="1">
              <a:spcBef>
                <a:spcPct val="0"/>
              </a:spcBef>
              <a:spcAft>
                <a:spcPct val="0"/>
              </a:spcAft>
              <a:defRPr sz="4400">
                <a:solidFill>
                  <a:schemeClr val="tx2"/>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pPr defTabSz="914400"/>
            <a:r>
              <a:rPr lang="zh-CN" altLang="en-US" sz="3200" b="1" kern="0" dirty="0"/>
              <a:t>位移和航向变化量</a:t>
            </a:r>
            <a:endParaRPr lang="en-US" altLang="zh-CN" sz="3200" b="1" kern="0" dirty="0"/>
          </a:p>
          <a:p>
            <a:pPr defTabSz="914400"/>
            <a:r>
              <a:rPr lang="zh-CN" altLang="en-US" sz="3200" b="1" kern="0" dirty="0"/>
              <a:t>估计的网络模型</a:t>
            </a:r>
          </a:p>
        </p:txBody>
      </p:sp>
      <p:sp>
        <p:nvSpPr>
          <p:cNvPr id="4" name="文本框 3">
            <a:extLst>
              <a:ext uri="{FF2B5EF4-FFF2-40B4-BE49-F238E27FC236}">
                <a16:creationId xmlns:a16="http://schemas.microsoft.com/office/drawing/2014/main" id="{23A488E1-BE23-47C4-A114-E8B387C22756}"/>
              </a:ext>
            </a:extLst>
          </p:cNvPr>
          <p:cNvSpPr txBox="1"/>
          <p:nvPr/>
        </p:nvSpPr>
        <p:spPr>
          <a:xfrm>
            <a:off x="337391" y="5637126"/>
            <a:ext cx="634076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sym typeface="+mn-ea"/>
              </a:rPr>
              <a:t>研究重点：</a:t>
            </a:r>
            <a:r>
              <a:rPr lang="zh-CN" altLang="en-US" dirty="0">
                <a:latin typeface="微软雅黑" panose="020B0503020204020204" pitchFamily="34" charset="-122"/>
                <a:ea typeface="微软雅黑" panose="020B0503020204020204" pitchFamily="34" charset="-122"/>
                <a:sym typeface="+mn-ea"/>
              </a:rPr>
              <a:t>设计合适的网络结构、选取合适</a:t>
            </a:r>
            <a:r>
              <a:rPr lang="en-US" altLang="zh-CN" dirty="0">
                <a:latin typeface="微软雅黑" panose="020B0503020204020204" pitchFamily="34" charset="-122"/>
                <a:ea typeface="微软雅黑" panose="020B0503020204020204" pitchFamily="34" charset="-122"/>
                <a:sym typeface="+mn-ea"/>
              </a:rPr>
              <a:t>k</a:t>
            </a:r>
            <a:r>
              <a:rPr lang="zh-CN" altLang="en-US" dirty="0">
                <a:latin typeface="微软雅黑" panose="020B0503020204020204" pitchFamily="34" charset="-122"/>
                <a:ea typeface="微软雅黑" panose="020B0503020204020204" pitchFamily="34" charset="-122"/>
                <a:sym typeface="+mn-ea"/>
              </a:rPr>
              <a:t>值和窗口长度</a:t>
            </a:r>
            <a:endParaRPr lang="en-US" altLang="zh-CN" dirty="0">
              <a:latin typeface="微软雅黑" panose="020B0503020204020204" pitchFamily="34" charset="-122"/>
              <a:ea typeface="微软雅黑" panose="020B0503020204020204" pitchFamily="34" charset="-122"/>
              <a:sym typeface="+mn-ea"/>
            </a:endParaRPr>
          </a:p>
        </p:txBody>
      </p:sp>
      <p:sp>
        <p:nvSpPr>
          <p:cNvPr id="5" name="Rectangle 1">
            <a:extLst>
              <a:ext uri="{FF2B5EF4-FFF2-40B4-BE49-F238E27FC236}">
                <a16:creationId xmlns:a16="http://schemas.microsoft.com/office/drawing/2014/main" id="{F019E34D-6176-4672-B1A1-22F9BF5CF8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1" u="none" strike="noStrike" cap="none" normalizeH="0" baseline="0">
                <a:ln>
                  <a:noFill/>
                </a:ln>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Δl,Δψ</a:t>
            </a:r>
            <a:r>
              <a:rPr kumimoji="0" lang="en-US" altLang="zh-CN" sz="700" b="0" i="0" u="none" strike="noStrike" cap="none" normalizeH="0" baseline="0">
                <a:ln>
                  <a:noFill/>
                </a:ln>
                <a:solidFill>
                  <a:schemeClr val="tx1"/>
                </a:solidFill>
                <a:effectLst/>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7125ACC0-DDE9-4611-978F-E1D3B51B7DE2}"/>
              </a:ext>
            </a:extLst>
          </p:cNvPr>
          <p:cNvSpPr txBox="1"/>
          <p:nvPr/>
        </p:nvSpPr>
        <p:spPr>
          <a:xfrm>
            <a:off x="221005" y="1190775"/>
            <a:ext cx="7723378" cy="369332"/>
          </a:xfrm>
          <a:prstGeom prst="rect">
            <a:avLst/>
          </a:prstGeom>
          <a:noFill/>
        </p:spPr>
        <p:txBody>
          <a:bodyPr wrap="square">
            <a:spAutoFit/>
          </a:bodyPr>
          <a:lstStyle/>
          <a:p>
            <a:r>
              <a:rPr lang="zh-CN"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目标</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构建</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一种</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使用</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原始</a:t>
            </a: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IMU</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信号</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估计</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位移和航向变化量</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神经网络模型</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93BAD5F-C2B7-400E-AF18-295B9138B03C}"/>
                  </a:ext>
                </a:extLst>
              </p:cNvPr>
              <p:cNvSpPr txBox="1"/>
              <p:nvPr/>
            </p:nvSpPr>
            <p:spPr>
              <a:xfrm>
                <a:off x="337391" y="4494857"/>
                <a:ext cx="4594051" cy="495777"/>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损失函数：</a:t>
                </a:r>
                <a14:m>
                  <m:oMath xmlns:m="http://schemas.openxmlformats.org/officeDocument/2006/math">
                    <m:r>
                      <m:rPr>
                        <m:sty m:val="p"/>
                      </m:rPr>
                      <a:rPr lang="zh-CN" altLang="en-US" smtClean="0">
                        <a:latin typeface="Cambria Math" panose="02040503050406030204" pitchFamily="18" charset="0"/>
                      </a:rPr>
                      <m:t>L</m:t>
                    </m:r>
                    <m:r>
                      <a:rPr lang="zh-CN" altLang="en-US" i="0">
                        <a:latin typeface="Cambria Math" panose="02040503050406030204" pitchFamily="18" charset="0"/>
                      </a:rPr>
                      <m:t>=</m:t>
                    </m:r>
                    <m:nary>
                      <m:naryPr>
                        <m:chr m:val="∑"/>
                        <m:subHide m:val="on"/>
                        <m:supHide m:val="on"/>
                        <m:ctrlPr>
                          <a:rPr lang="zh-CN" altLang="en-US" i="1">
                            <a:latin typeface="Cambria Math" panose="02040503050406030204" pitchFamily="18" charset="0"/>
                          </a:rPr>
                        </m:ctrlPr>
                      </m:naryPr>
                      <m:sub/>
                      <m:sup/>
                      <m:e>
                        <m:sSubSup>
                          <m:sSubSupPr>
                            <m:ctrlPr>
                              <a:rPr lang="zh-CN" altLang="en-US" i="1">
                                <a:solidFill>
                                  <a:srgbClr val="836967"/>
                                </a:solidFill>
                                <a:latin typeface="Cambria Math" panose="02040503050406030204" pitchFamily="18" charset="0"/>
                              </a:rPr>
                            </m:ctrlPr>
                          </m:sSubSupPr>
                          <m:e>
                            <m:d>
                              <m:dPr>
                                <m:begChr m:val="‖"/>
                                <m:endChr m:val="‖"/>
                                <m:ctrlPr>
                                  <a:rPr lang="zh-CN" altLang="en-US" i="1">
                                    <a:solidFill>
                                      <a:srgbClr val="836967"/>
                                    </a:solidFill>
                                    <a:latin typeface="Cambria Math" panose="02040503050406030204" pitchFamily="18" charset="0"/>
                                  </a:rPr>
                                </m:ctrlPr>
                              </m:dPr>
                              <m:e>
                                <m:r>
                                  <m:rPr>
                                    <m:sty m:val="p"/>
                                  </m:rPr>
                                  <a:rPr lang="zh-CN" altLang="en-US" i="0">
                                    <a:latin typeface="Cambria Math" panose="02040503050406030204" pitchFamily="18" charset="0"/>
                                  </a:rPr>
                                  <m:t>Δ</m:t>
                                </m:r>
                                <m:r>
                                  <m:rPr>
                                    <m:sty m:val="p"/>
                                  </m:rPr>
                                  <a:rPr lang="en-US" altLang="zh-CN" b="0" i="0" smtClean="0">
                                    <a:latin typeface="Cambria Math" panose="02040503050406030204" pitchFamily="18" charset="0"/>
                                  </a:rPr>
                                  <m:t>l</m:t>
                                </m:r>
                                <m:r>
                                  <a:rPr lang="zh-CN" altLang="en-US" i="0">
                                    <a:latin typeface="Cambria Math" panose="02040503050406030204" pitchFamily="18" charset="0"/>
                                  </a:rPr>
                                  <m:t>−</m:t>
                                </m:r>
                                <m:r>
                                  <m:rPr>
                                    <m:sty m:val="p"/>
                                  </m:rPr>
                                  <a:rPr lang="zh-CN" altLang="en-US" i="0">
                                    <a:latin typeface="Cambria Math" panose="02040503050406030204" pitchFamily="18" charset="0"/>
                                  </a:rPr>
                                  <m:t>Δ</m:t>
                                </m:r>
                                <m:acc>
                                  <m:accPr>
                                    <m:chr m:val="̃"/>
                                    <m:ctrlPr>
                                      <a:rPr lang="zh-CN" altLang="en-US" i="1">
                                        <a:solidFill>
                                          <a:srgbClr val="836967"/>
                                        </a:solidFill>
                                        <a:latin typeface="Cambria Math" panose="02040503050406030204" pitchFamily="18" charset="0"/>
                                      </a:rPr>
                                    </m:ctrlPr>
                                  </m:accPr>
                                  <m:e>
                                    <m:r>
                                      <m:rPr>
                                        <m:sty m:val="p"/>
                                      </m:rPr>
                                      <a:rPr lang="en-US" altLang="zh-CN" b="0" i="0" smtClean="0">
                                        <a:solidFill>
                                          <a:srgbClr val="836967"/>
                                        </a:solidFill>
                                        <a:latin typeface="Cambria Math" panose="02040503050406030204" pitchFamily="18" charset="0"/>
                                      </a:rPr>
                                      <m:t>l</m:t>
                                    </m:r>
                                  </m:e>
                                </m:acc>
                              </m:e>
                            </m:d>
                          </m:e>
                          <m:sub>
                            <m:r>
                              <a:rPr lang="zh-CN" altLang="en-US" i="0">
                                <a:latin typeface="Cambria Math" panose="02040503050406030204" pitchFamily="18" charset="0"/>
                              </a:rPr>
                              <m:t>2</m:t>
                            </m:r>
                          </m:sub>
                          <m:sup>
                            <m:r>
                              <a:rPr lang="zh-CN" altLang="en-US" i="0">
                                <a:latin typeface="Cambria Math" panose="02040503050406030204" pitchFamily="18" charset="0"/>
                              </a:rPr>
                              <m:t>2</m:t>
                            </m:r>
                          </m:sup>
                        </m:sSubSup>
                      </m:e>
                    </m:nary>
                    <m:r>
                      <a:rPr lang="zh-CN" altLang="en-US" i="0">
                        <a:latin typeface="Cambria Math" panose="02040503050406030204" pitchFamily="18" charset="0"/>
                      </a:rPr>
                      <m:t>+</m:t>
                    </m:r>
                    <m:r>
                      <m:rPr>
                        <m:sty m:val="p"/>
                      </m:rPr>
                      <a:rPr lang="zh-CN" altLang="en-US" i="0">
                        <a:latin typeface="Cambria Math" panose="02040503050406030204" pitchFamily="18" charset="0"/>
                      </a:rPr>
                      <m:t>k</m:t>
                    </m:r>
                    <m:sSubSup>
                      <m:sSubSupPr>
                        <m:ctrlPr>
                          <a:rPr lang="zh-CN" altLang="en-US" i="1">
                            <a:solidFill>
                              <a:srgbClr val="836967"/>
                            </a:solidFill>
                            <a:latin typeface="Cambria Math" panose="02040503050406030204" pitchFamily="18" charset="0"/>
                          </a:rPr>
                        </m:ctrlPr>
                      </m:sSubSupPr>
                      <m:e>
                        <m:d>
                          <m:dPr>
                            <m:begChr m:val="‖"/>
                            <m:endChr m:val="‖"/>
                            <m:ctrlPr>
                              <a:rPr lang="zh-CN" altLang="en-US" i="1">
                                <a:solidFill>
                                  <a:srgbClr val="836967"/>
                                </a:solidFill>
                                <a:latin typeface="Cambria Math" panose="02040503050406030204" pitchFamily="18" charset="0"/>
                              </a:rPr>
                            </m:ctrlPr>
                          </m:dPr>
                          <m:e>
                            <m:r>
                              <m:rPr>
                                <m:sty m:val="p"/>
                              </m:rPr>
                              <a:rPr lang="zh-CN" altLang="en-US" i="0">
                                <a:latin typeface="Cambria Math" panose="02040503050406030204" pitchFamily="18" charset="0"/>
                              </a:rPr>
                              <m:t>Δψ</m:t>
                            </m:r>
                            <m:r>
                              <a:rPr lang="zh-CN" altLang="en-US" i="0">
                                <a:latin typeface="Cambria Math" panose="02040503050406030204" pitchFamily="18" charset="0"/>
                              </a:rPr>
                              <m:t>−</m:t>
                            </m:r>
                            <m:r>
                              <m:rPr>
                                <m:sty m:val="p"/>
                              </m:rPr>
                              <a:rPr lang="zh-CN" altLang="en-US" i="0">
                                <a:latin typeface="Cambria Math" panose="02040503050406030204" pitchFamily="18" charset="0"/>
                              </a:rPr>
                              <m:t>Δ</m:t>
                            </m:r>
                            <m:acc>
                              <m:accPr>
                                <m:chr m:val="̃"/>
                                <m:ctrlPr>
                                  <a:rPr lang="zh-CN" altLang="en-US" i="1">
                                    <a:solidFill>
                                      <a:srgbClr val="836967"/>
                                    </a:solidFill>
                                    <a:latin typeface="Cambria Math" panose="02040503050406030204" pitchFamily="18" charset="0"/>
                                  </a:rPr>
                                </m:ctrlPr>
                              </m:accPr>
                              <m:e>
                                <m:r>
                                  <m:rPr>
                                    <m:sty m:val="p"/>
                                  </m:rPr>
                                  <a:rPr lang="zh-CN" altLang="en-US" i="0">
                                    <a:latin typeface="Cambria Math" panose="02040503050406030204" pitchFamily="18" charset="0"/>
                                  </a:rPr>
                                  <m:t>ψ</m:t>
                                </m:r>
                              </m:e>
                            </m:acc>
                          </m:e>
                        </m:d>
                      </m:e>
                      <m:sub>
                        <m:r>
                          <a:rPr lang="zh-CN" altLang="en-US" i="0">
                            <a:latin typeface="Cambria Math" panose="02040503050406030204" pitchFamily="18" charset="0"/>
                          </a:rPr>
                          <m:t>2</m:t>
                        </m:r>
                      </m:sub>
                      <m:sup>
                        <m:r>
                          <a:rPr lang="zh-CN" altLang="en-US" i="0">
                            <a:latin typeface="Cambria Math" panose="02040503050406030204" pitchFamily="18" charset="0"/>
                          </a:rPr>
                          <m:t>2</m:t>
                        </m:r>
                      </m:sup>
                    </m:sSubSup>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7" name="文本框 6">
                <a:extLst>
                  <a:ext uri="{FF2B5EF4-FFF2-40B4-BE49-F238E27FC236}">
                    <a16:creationId xmlns:a16="http://schemas.microsoft.com/office/drawing/2014/main" id="{793BAD5F-C2B7-400E-AF18-295B9138B03C}"/>
                  </a:ext>
                </a:extLst>
              </p:cNvPr>
              <p:cNvSpPr txBox="1">
                <a:spLocks noRot="1" noChangeAspect="1" noMove="1" noResize="1" noEditPoints="1" noAdjustHandles="1" noChangeArrowheads="1" noChangeShapeType="1" noTextEdit="1"/>
              </p:cNvSpPr>
              <p:nvPr/>
            </p:nvSpPr>
            <p:spPr>
              <a:xfrm>
                <a:off x="337391" y="4494857"/>
                <a:ext cx="4594051" cy="495777"/>
              </a:xfrm>
              <a:prstGeom prst="rect">
                <a:avLst/>
              </a:prstGeom>
              <a:blipFill>
                <a:blip r:embed="rId4"/>
                <a:stretch>
                  <a:fillRect l="-1061" t="-73171" r="-2387" b="-126829"/>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4EAA6DF4-4822-4A74-849E-B0CF3DDFC7E0}"/>
              </a:ext>
            </a:extLst>
          </p:cNvPr>
          <p:cNvSpPr txBox="1"/>
          <p:nvPr/>
        </p:nvSpPr>
        <p:spPr>
          <a:xfrm>
            <a:off x="6020486" y="4645050"/>
            <a:ext cx="1923897" cy="369332"/>
          </a:xfrm>
          <a:prstGeom prst="rect">
            <a:avLst/>
          </a:prstGeom>
          <a:noFill/>
        </p:spPr>
        <p:txBody>
          <a:bodyPr wrap="square">
            <a:spAutoFit/>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由</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动捕系统</a:t>
            </a:r>
            <a:r>
              <a:rPr lang="zh-CN" altLang="en-US" kern="100" dirty="0">
                <a:latin typeface="Times New Roman" panose="02020603050405020304" pitchFamily="18" charset="0"/>
                <a:cs typeface="Times New Roman" panose="02020603050405020304" pitchFamily="18" charset="0"/>
              </a:rPr>
              <a:t>提供</a:t>
            </a:r>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76A6482-103D-495F-BFA1-CFAFAE2686E4}"/>
                  </a:ext>
                </a:extLst>
              </p:cNvPr>
              <p:cNvSpPr txBox="1"/>
              <p:nvPr/>
            </p:nvSpPr>
            <p:spPr>
              <a:xfrm>
                <a:off x="5151036" y="4621302"/>
                <a:ext cx="96641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zh-CN" altLang="en-US" i="1" smtClean="0">
                          <a:latin typeface="Cambria Math" panose="02040503050406030204" pitchFamily="18" charset="0"/>
                        </a:rPr>
                        <m:t>𝛥</m:t>
                      </m:r>
                      <m:r>
                        <a:rPr lang="zh-CN" altLang="en-US" i="1" smtClean="0">
                          <a:latin typeface="Cambria Math" panose="02040503050406030204" pitchFamily="18" charset="0"/>
                        </a:rPr>
                        <m:t>𝑙</m:t>
                      </m:r>
                      <m:r>
                        <a:rPr lang="zh-CN" altLang="en-US" i="0">
                          <a:latin typeface="Cambria Math" panose="02040503050406030204" pitchFamily="18" charset="0"/>
                        </a:rPr>
                        <m:t>,</m:t>
                      </m:r>
                      <m:r>
                        <a:rPr lang="zh-CN" altLang="en-US" i="1">
                          <a:latin typeface="Cambria Math" panose="02040503050406030204" pitchFamily="18" charset="0"/>
                        </a:rPr>
                        <m:t>𝛥𝜓</m:t>
                      </m:r>
                      <m:r>
                        <a:rPr lang="en-US" altLang="zh-CN" b="0" i="1" smtClean="0">
                          <a:latin typeface="Cambria Math" panose="02040503050406030204" pitchFamily="18" charset="0"/>
                        </a:rPr>
                        <m:t>)</m:t>
                      </m:r>
                    </m:oMath>
                  </m:oMathPara>
                </a14:m>
                <a:endParaRPr lang="zh-CN" altLang="en-US" dirty="0"/>
              </a:p>
            </p:txBody>
          </p:sp>
        </mc:Choice>
        <mc:Fallback xmlns="">
          <p:sp>
            <p:nvSpPr>
              <p:cNvPr id="9" name="文本框 8">
                <a:extLst>
                  <a:ext uri="{FF2B5EF4-FFF2-40B4-BE49-F238E27FC236}">
                    <a16:creationId xmlns:a16="http://schemas.microsoft.com/office/drawing/2014/main" id="{B76A6482-103D-495F-BFA1-CFAFAE2686E4}"/>
                  </a:ext>
                </a:extLst>
              </p:cNvPr>
              <p:cNvSpPr txBox="1">
                <a:spLocks noRot="1" noChangeAspect="1" noMove="1" noResize="1" noEditPoints="1" noAdjustHandles="1" noChangeArrowheads="1" noChangeShapeType="1" noTextEdit="1"/>
              </p:cNvSpPr>
              <p:nvPr/>
            </p:nvSpPr>
            <p:spPr>
              <a:xfrm>
                <a:off x="5151036" y="4621302"/>
                <a:ext cx="966416" cy="369332"/>
              </a:xfrm>
              <a:prstGeom prst="rect">
                <a:avLst/>
              </a:prstGeom>
              <a:blipFill>
                <a:blip r:embed="rId5"/>
                <a:stretch>
                  <a:fillRect l="-1887" r="-3774" b="-14754"/>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10E5E632-1A8E-40EE-ACA8-3F315152D163}"/>
              </a:ext>
            </a:extLst>
          </p:cNvPr>
          <p:cNvPicPr>
            <a:picLocks noChangeAspect="1"/>
          </p:cNvPicPr>
          <p:nvPr/>
        </p:nvPicPr>
        <p:blipFill>
          <a:blip r:embed="rId6"/>
          <a:stretch>
            <a:fillRect/>
          </a:stretch>
        </p:blipFill>
        <p:spPr>
          <a:xfrm>
            <a:off x="337391" y="2006353"/>
            <a:ext cx="7773462" cy="2464756"/>
          </a:xfrm>
          <a:prstGeom prst="rect">
            <a:avLst/>
          </a:prstGeom>
        </p:spPr>
      </p:pic>
    </p:spTree>
    <p:extLst>
      <p:ext uri="{BB962C8B-B14F-4D97-AF65-F5344CB8AC3E}">
        <p14:creationId xmlns:p14="http://schemas.microsoft.com/office/powerpoint/2010/main" val="906979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D5E2E-2BE8-45CC-8517-0A1EC07307AF}"/>
              </a:ext>
            </a:extLst>
          </p:cNvPr>
          <p:cNvSpPr txBox="1">
            <a:spLocks/>
          </p:cNvSpPr>
          <p:nvPr/>
        </p:nvSpPr>
        <p:spPr>
          <a:xfrm>
            <a:off x="4235629" y="-51460"/>
            <a:ext cx="4865441" cy="918843"/>
          </a:xfrm>
          <a:prstGeom prst="rect">
            <a:avLst/>
          </a:prstGeom>
        </p:spPr>
        <p:txBody>
          <a:bodyPr/>
          <a:lstStyle>
            <a:lvl1pPr algn="ctr" rtl="0" eaLnBrk="1" fontAlgn="base" hangingPunct="1">
              <a:spcBef>
                <a:spcPct val="0"/>
              </a:spcBef>
              <a:spcAft>
                <a:spcPct val="0"/>
              </a:spcAft>
              <a:defRPr sz="4400">
                <a:solidFill>
                  <a:schemeClr val="tx2"/>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pPr defTabSz="914400"/>
            <a:r>
              <a:rPr lang="zh-CN" altLang="en-US" sz="2800" b="1" kern="0" dirty="0"/>
              <a:t>基于卡尔曼滤波的</a:t>
            </a:r>
            <a:endParaRPr lang="en-US" altLang="zh-CN" sz="2800" b="1" kern="0" dirty="0"/>
          </a:p>
          <a:p>
            <a:pPr defTabSz="914400"/>
            <a:r>
              <a:rPr lang="zh-CN" altLang="en-US" sz="2800" b="1" kern="0" dirty="0"/>
              <a:t>零速修正和航向修正方法</a:t>
            </a:r>
          </a:p>
        </p:txBody>
      </p:sp>
      <p:sp>
        <p:nvSpPr>
          <p:cNvPr id="3" name="文本框 2">
            <a:extLst>
              <a:ext uri="{FF2B5EF4-FFF2-40B4-BE49-F238E27FC236}">
                <a16:creationId xmlns:a16="http://schemas.microsoft.com/office/drawing/2014/main" id="{0D98AC46-35AB-44AA-ACFA-F43C1617D6E5}"/>
              </a:ext>
            </a:extLst>
          </p:cNvPr>
          <p:cNvSpPr txBox="1"/>
          <p:nvPr/>
        </p:nvSpPr>
        <p:spPr>
          <a:xfrm>
            <a:off x="120503" y="5786269"/>
            <a:ext cx="5961521"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sym typeface="+mn-ea"/>
              </a:rPr>
              <a:t>研究重点：</a:t>
            </a:r>
            <a:r>
              <a:rPr lang="zh-CN" altLang="en-US" sz="2000" dirty="0">
                <a:latin typeface="微软雅黑" panose="020B0503020204020204" pitchFamily="34" charset="-122"/>
                <a:ea typeface="微软雅黑" panose="020B0503020204020204" pitchFamily="34" charset="-122"/>
                <a:sym typeface="+mn-ea"/>
              </a:rPr>
              <a:t>确定方程参数、更新过程</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mc:AlternateContent xmlns:mc="http://schemas.openxmlformats.org/markup-compatibility/2006">
        <mc:Choice xmlns:a14="http://schemas.microsoft.com/office/drawing/2010/main" Requires="a14">
          <p:sp>
            <p:nvSpPr>
              <p:cNvPr id="4" name="圆角矩形 3">
                <a:extLst>
                  <a:ext uri="{FF2B5EF4-FFF2-40B4-BE49-F238E27FC236}">
                    <a16:creationId xmlns:a16="http://schemas.microsoft.com/office/drawing/2014/main" id="{BDB68DE9-CA15-47E1-8C4E-068E85751D8C}"/>
                  </a:ext>
                </a:extLst>
              </p:cNvPr>
              <p:cNvSpPr/>
              <p:nvPr/>
            </p:nvSpPr>
            <p:spPr>
              <a:xfrm>
                <a:off x="3123762" y="2722624"/>
                <a:ext cx="4539160" cy="40011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更新方程：</a:t>
                </a:r>
                <a14:m>
                  <m:oMath xmlns:m="http://schemas.openxmlformats.org/officeDocument/2006/math">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z</m:t>
                        </m:r>
                      </m:e>
                      <m:sub>
                        <m:r>
                          <m:rPr>
                            <m:sty m:val="p"/>
                          </m:rPr>
                          <a:rPr lang="en-US" altLang="zh-CN">
                            <a:solidFill>
                              <a:schemeClr val="tx1"/>
                            </a:solidFill>
                            <a:latin typeface="Cambria Math" panose="02040503050406030204" pitchFamily="18" charset="0"/>
                          </a:rPr>
                          <m:t>k</m:t>
                        </m:r>
                      </m:sub>
                    </m:sSub>
                    <m:r>
                      <a:rPr lang="en-US" altLang="zh-CN">
                        <a:solidFill>
                          <a:schemeClr val="tx1"/>
                        </a:solidFill>
                        <a:latin typeface="Cambria Math" panose="02040503050406030204" pitchFamily="18" charset="0"/>
                      </a:rPr>
                      <m:t>=</m:t>
                    </m:r>
                    <m:r>
                      <m:rPr>
                        <m:sty m:val="p"/>
                      </m:rPr>
                      <a:rPr lang="en-US" altLang="zh-CN">
                        <a:solidFill>
                          <a:schemeClr val="tx1"/>
                        </a:solidFill>
                        <a:latin typeface="Cambria Math" panose="02040503050406030204" pitchFamily="18" charset="0"/>
                      </a:rPr>
                      <m:t>Hδ</m:t>
                    </m:r>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x</m:t>
                        </m:r>
                      </m:e>
                      <m:sub>
                        <m:r>
                          <m:rPr>
                            <m:sty m:val="p"/>
                          </m:rPr>
                          <a:rPr lang="en-US" altLang="zh-CN">
                            <a:solidFill>
                              <a:schemeClr val="tx1"/>
                            </a:solidFill>
                            <a:latin typeface="Cambria Math" panose="02040503050406030204" pitchFamily="18" charset="0"/>
                          </a:rPr>
                          <m:t>k</m:t>
                        </m:r>
                        <m:r>
                          <a:rPr lang="en-US" altLang="zh-CN">
                            <a:solidFill>
                              <a:schemeClr val="tx1"/>
                            </a:solidFill>
                            <a:latin typeface="Cambria Math" panose="02040503050406030204" pitchFamily="18" charset="0"/>
                          </a:rPr>
                          <m:t>|</m:t>
                        </m:r>
                        <m:r>
                          <m:rPr>
                            <m:sty m:val="p"/>
                          </m:rPr>
                          <a:rPr lang="en-US" altLang="zh-CN">
                            <a:solidFill>
                              <a:schemeClr val="tx1"/>
                            </a:solidFill>
                            <a:latin typeface="Cambria Math" panose="02040503050406030204" pitchFamily="18" charset="0"/>
                          </a:rPr>
                          <m:t>k</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n</m:t>
                        </m:r>
                      </m:e>
                      <m:sub>
                        <m:r>
                          <m:rPr>
                            <m:sty m:val="p"/>
                          </m:rPr>
                          <a:rPr lang="en-US" altLang="zh-CN">
                            <a:solidFill>
                              <a:schemeClr val="tx1"/>
                            </a:solidFill>
                            <a:latin typeface="Cambria Math" panose="02040503050406030204" pitchFamily="18" charset="0"/>
                          </a:rPr>
                          <m:t>k</m:t>
                        </m:r>
                      </m:sub>
                    </m:sSub>
                  </m:oMath>
                </a14:m>
                <a:endPar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mc:Choice>
        <mc:Fallback>
          <p:sp>
            <p:nvSpPr>
              <p:cNvPr id="4" name="圆角矩形 3">
                <a:extLst>
                  <a:ext uri="{FF2B5EF4-FFF2-40B4-BE49-F238E27FC236}">
                    <a16:creationId xmlns:a16="http://schemas.microsoft.com/office/drawing/2014/main" id="{BDB68DE9-CA15-47E1-8C4E-068E85751D8C}"/>
                  </a:ext>
                </a:extLst>
              </p:cNvPr>
              <p:cNvSpPr>
                <a:spLocks noRot="1" noChangeAspect="1" noMove="1" noResize="1" noEditPoints="1" noAdjustHandles="1" noChangeArrowheads="1" noChangeShapeType="1" noTextEdit="1"/>
              </p:cNvSpPr>
              <p:nvPr/>
            </p:nvSpPr>
            <p:spPr>
              <a:xfrm>
                <a:off x="3123762" y="2722624"/>
                <a:ext cx="4539160" cy="400110"/>
              </a:xfrm>
              <a:prstGeom prst="roundRect">
                <a:avLst/>
              </a:prstGeom>
              <a:blipFill>
                <a:blip r:embed="rId3"/>
                <a:stretch>
                  <a:fillRect l="-401" t="-4348"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A10B380-3A76-456A-AC67-08C3E21902E3}"/>
                  </a:ext>
                </a:extLst>
              </p:cNvPr>
              <p:cNvSpPr txBox="1"/>
              <p:nvPr/>
            </p:nvSpPr>
            <p:spPr>
              <a:xfrm>
                <a:off x="120503" y="1116702"/>
                <a:ext cx="3912782" cy="947054"/>
              </a:xfrm>
              <a:prstGeom prst="rect">
                <a:avLst/>
              </a:prstGeom>
              <a:noFill/>
            </p:spPr>
            <p:txBody>
              <a:bodyPr wrap="square">
                <a:spAutoFit/>
              </a:bodyPr>
              <a:lstStyle/>
              <a:p>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为了减少建模误差</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不对传感器测量误差进行建模</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，故</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状态误差向量</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为：</a:t>
                </a:r>
                <a14:m>
                  <m:oMath xmlns:m="http://schemas.openxmlformats.org/officeDocument/2006/math">
                    <m:r>
                      <a:rPr lang="zh-CN" altLang="en-US" i="1" smtClean="0">
                        <a:latin typeface="Cambria Math" panose="02040503050406030204" pitchFamily="18" charset="0"/>
                      </a:rPr>
                      <m:t>𝛿</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𝑘</m:t>
                        </m:r>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𝑘</m:t>
                            </m:r>
                          </m:e>
                        </m:d>
                      </m:sub>
                    </m:sSub>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𝛿</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𝜓</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𝛿</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𝛿</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e>
                        </m:d>
                      </m:e>
                      <m:sup>
                        <m:r>
                          <a:rPr lang="zh-CN" altLang="en-US" i="1">
                            <a:latin typeface="Cambria Math" panose="02040503050406030204" pitchFamily="18" charset="0"/>
                          </a:rPr>
                          <m:t>𝑇</m:t>
                        </m:r>
                      </m:sup>
                    </m:sSup>
                  </m:oMath>
                </a14:m>
                <a:endParaRPr lang="zh-CN" altLang="en-US" dirty="0"/>
              </a:p>
            </p:txBody>
          </p:sp>
        </mc:Choice>
        <mc:Fallback xmlns="">
          <p:sp>
            <p:nvSpPr>
              <p:cNvPr id="5" name="文本框 4">
                <a:extLst>
                  <a:ext uri="{FF2B5EF4-FFF2-40B4-BE49-F238E27FC236}">
                    <a16:creationId xmlns:a16="http://schemas.microsoft.com/office/drawing/2014/main" id="{BA10B380-3A76-456A-AC67-08C3E21902E3}"/>
                  </a:ext>
                </a:extLst>
              </p:cNvPr>
              <p:cNvSpPr txBox="1">
                <a:spLocks noRot="1" noChangeAspect="1" noMove="1" noResize="1" noEditPoints="1" noAdjustHandles="1" noChangeArrowheads="1" noChangeShapeType="1" noTextEdit="1"/>
              </p:cNvSpPr>
              <p:nvPr/>
            </p:nvSpPr>
            <p:spPr>
              <a:xfrm>
                <a:off x="120503" y="1116702"/>
                <a:ext cx="3912782" cy="947054"/>
              </a:xfrm>
              <a:prstGeom prst="rect">
                <a:avLst/>
              </a:prstGeom>
              <a:blipFill>
                <a:blip r:embed="rId4"/>
                <a:stretch>
                  <a:fillRect l="-1402" t="-3205" b="-532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圆角矩形 3">
                <a:extLst>
                  <a:ext uri="{FF2B5EF4-FFF2-40B4-BE49-F238E27FC236}">
                    <a16:creationId xmlns:a16="http://schemas.microsoft.com/office/drawing/2014/main" id="{7836DA28-2D7B-4A5F-9503-2B158D2F10F4}"/>
                  </a:ext>
                </a:extLst>
              </p:cNvPr>
              <p:cNvSpPr/>
              <p:nvPr/>
            </p:nvSpPr>
            <p:spPr>
              <a:xfrm>
                <a:off x="3166739" y="2196878"/>
                <a:ext cx="4458361" cy="40011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状态方程：</a:t>
                </a:r>
                <a14:m>
                  <m:oMath xmlns:m="http://schemas.openxmlformats.org/officeDocument/2006/math">
                    <m:r>
                      <m:rPr>
                        <m:sty m:val="p"/>
                      </m:rPr>
                      <a:rPr lang="en-US" altLang="zh-CN" kern="100" smtClean="0">
                        <a:solidFill>
                          <a:schemeClr val="tx1"/>
                        </a:solidFill>
                        <a:effectLst/>
                        <a:latin typeface="Cambria Math" panose="02040503050406030204" pitchFamily="18" charset="0"/>
                        <a:ea typeface="宋体" panose="02010600030101010101" pitchFamily="2" charset="-122"/>
                      </a:rPr>
                      <m:t>δ</m:t>
                    </m:r>
                    <m:sSub>
                      <m:sSubPr>
                        <m:ctrlPr>
                          <a:rPr lang="zh-CN" altLang="zh-CN" i="1">
                            <a:solidFill>
                              <a:schemeClr val="tx1"/>
                            </a:solidFill>
                            <a:effectLst/>
                            <a:latin typeface="Cambria Math" panose="02040503050406030204" pitchFamily="18" charset="0"/>
                          </a:rPr>
                        </m:ctrlPr>
                      </m:sSubPr>
                      <m:e>
                        <m:r>
                          <m:rPr>
                            <m:sty m:val="p"/>
                          </m:rPr>
                          <a:rPr lang="en-US" altLang="zh-CN" kern="100">
                            <a:solidFill>
                              <a:schemeClr val="tx1"/>
                            </a:solidFill>
                            <a:effectLst/>
                            <a:latin typeface="Cambria Math" panose="02040503050406030204" pitchFamily="18" charset="0"/>
                            <a:ea typeface="宋体" panose="02010600030101010101" pitchFamily="2" charset="-122"/>
                          </a:rPr>
                          <m:t>x</m:t>
                        </m:r>
                      </m:e>
                      <m:sub>
                        <m:r>
                          <m:rPr>
                            <m:sty m:val="p"/>
                          </m:rPr>
                          <a:rPr lang="en-US" altLang="zh-CN" kern="100">
                            <a:solidFill>
                              <a:schemeClr val="tx1"/>
                            </a:solidFill>
                            <a:effectLst/>
                            <a:latin typeface="Cambria Math" panose="02040503050406030204" pitchFamily="18" charset="0"/>
                            <a:ea typeface="宋体" panose="02010600030101010101" pitchFamily="2" charset="-122"/>
                          </a:rPr>
                          <m:t>k</m:t>
                        </m:r>
                        <m:r>
                          <a:rPr lang="en-US" altLang="zh-CN" kern="100">
                            <a:solidFill>
                              <a:schemeClr val="tx1"/>
                            </a:solidFill>
                            <a:effectLst/>
                            <a:latin typeface="Cambria Math" panose="02040503050406030204" pitchFamily="18" charset="0"/>
                            <a:ea typeface="宋体" panose="02010600030101010101" pitchFamily="2" charset="-122"/>
                          </a:rPr>
                          <m:t>|</m:t>
                        </m:r>
                        <m:r>
                          <m:rPr>
                            <m:sty m:val="p"/>
                          </m:rPr>
                          <a:rPr lang="en-US" altLang="zh-CN" kern="100">
                            <a:solidFill>
                              <a:schemeClr val="tx1"/>
                            </a:solidFill>
                            <a:effectLst/>
                            <a:latin typeface="Cambria Math" panose="02040503050406030204" pitchFamily="18" charset="0"/>
                            <a:ea typeface="宋体" panose="02010600030101010101" pitchFamily="2" charset="-122"/>
                          </a:rPr>
                          <m:t>k</m:t>
                        </m:r>
                        <m:r>
                          <a:rPr lang="en-US" altLang="zh-CN" i="1" kern="100">
                            <a:solidFill>
                              <a:schemeClr val="tx1"/>
                            </a:solidFill>
                            <a:effectLst/>
                            <a:latin typeface="Cambria Math" panose="02040503050406030204" pitchFamily="18" charset="0"/>
                            <a:ea typeface="宋体" panose="02010600030101010101" pitchFamily="2" charset="-122"/>
                          </a:rPr>
                          <m:t>−</m:t>
                        </m:r>
                        <m:r>
                          <a:rPr lang="en-US" altLang="zh-CN" kern="100">
                            <a:solidFill>
                              <a:schemeClr val="tx1"/>
                            </a:solidFill>
                            <a:effectLst/>
                            <a:latin typeface="Cambria Math" panose="02040503050406030204" pitchFamily="18" charset="0"/>
                            <a:ea typeface="宋体" panose="02010600030101010101" pitchFamily="2" charset="-122"/>
                          </a:rPr>
                          <m:t>1</m:t>
                        </m:r>
                      </m:sub>
                    </m:sSub>
                    <m:r>
                      <a:rPr lang="en-US" altLang="zh-CN" kern="100">
                        <a:solidFill>
                          <a:schemeClr val="tx1"/>
                        </a:solidFill>
                        <a:effectLst/>
                        <a:latin typeface="Cambria Math" panose="02040503050406030204" pitchFamily="18" charset="0"/>
                        <a:ea typeface="宋体" panose="02010600030101010101" pitchFamily="2" charset="-122"/>
                      </a:rPr>
                      <m:t>=</m:t>
                    </m:r>
                    <m:sSub>
                      <m:sSubPr>
                        <m:ctrlPr>
                          <a:rPr lang="zh-CN" altLang="zh-CN" i="1">
                            <a:solidFill>
                              <a:schemeClr val="tx1"/>
                            </a:solidFill>
                            <a:effectLst/>
                            <a:latin typeface="Cambria Math" panose="02040503050406030204" pitchFamily="18" charset="0"/>
                          </a:rPr>
                        </m:ctrlPr>
                      </m:sSubPr>
                      <m:e>
                        <m:r>
                          <m:rPr>
                            <m:sty m:val="p"/>
                          </m:rPr>
                          <a:rPr lang="en-US" altLang="zh-CN" kern="100">
                            <a:solidFill>
                              <a:schemeClr val="tx1"/>
                            </a:solidFill>
                            <a:effectLst/>
                            <a:latin typeface="Cambria Math" panose="02040503050406030204" pitchFamily="18" charset="0"/>
                            <a:ea typeface="宋体" panose="02010600030101010101" pitchFamily="2" charset="-122"/>
                          </a:rPr>
                          <m:t>φ</m:t>
                        </m:r>
                      </m:e>
                      <m:sub>
                        <m:r>
                          <m:rPr>
                            <m:sty m:val="p"/>
                          </m:rPr>
                          <a:rPr lang="en-US" altLang="zh-CN" kern="100">
                            <a:solidFill>
                              <a:schemeClr val="tx1"/>
                            </a:solidFill>
                            <a:effectLst/>
                            <a:latin typeface="Cambria Math" panose="02040503050406030204" pitchFamily="18" charset="0"/>
                            <a:ea typeface="宋体" panose="02010600030101010101" pitchFamily="2" charset="-122"/>
                          </a:rPr>
                          <m:t>k</m:t>
                        </m:r>
                      </m:sub>
                    </m:sSub>
                    <m:r>
                      <m:rPr>
                        <m:sty m:val="p"/>
                      </m:rPr>
                      <a:rPr lang="en-US" altLang="zh-CN" kern="100">
                        <a:solidFill>
                          <a:schemeClr val="tx1"/>
                        </a:solidFill>
                        <a:effectLst/>
                        <a:latin typeface="Cambria Math" panose="02040503050406030204" pitchFamily="18" charset="0"/>
                        <a:ea typeface="宋体" panose="02010600030101010101" pitchFamily="2" charset="-122"/>
                      </a:rPr>
                      <m:t>δ</m:t>
                    </m:r>
                    <m:sSub>
                      <m:sSubPr>
                        <m:ctrlPr>
                          <a:rPr lang="zh-CN" altLang="zh-CN" i="1">
                            <a:solidFill>
                              <a:schemeClr val="tx1"/>
                            </a:solidFill>
                            <a:effectLst/>
                            <a:latin typeface="Cambria Math" panose="02040503050406030204" pitchFamily="18" charset="0"/>
                          </a:rPr>
                        </m:ctrlPr>
                      </m:sSubPr>
                      <m:e>
                        <m:r>
                          <m:rPr>
                            <m:sty m:val="p"/>
                          </m:rPr>
                          <a:rPr lang="en-US" altLang="zh-CN" kern="100">
                            <a:solidFill>
                              <a:schemeClr val="tx1"/>
                            </a:solidFill>
                            <a:effectLst/>
                            <a:latin typeface="Cambria Math" panose="02040503050406030204" pitchFamily="18" charset="0"/>
                            <a:ea typeface="宋体" panose="02010600030101010101" pitchFamily="2" charset="-122"/>
                          </a:rPr>
                          <m:t>x</m:t>
                        </m:r>
                      </m:e>
                      <m:sub>
                        <m:r>
                          <m:rPr>
                            <m:sty m:val="p"/>
                          </m:rPr>
                          <a:rPr lang="en-US" altLang="zh-CN" kern="100">
                            <a:solidFill>
                              <a:schemeClr val="tx1"/>
                            </a:solidFill>
                            <a:effectLst/>
                            <a:latin typeface="Cambria Math" panose="02040503050406030204" pitchFamily="18" charset="0"/>
                            <a:ea typeface="宋体" panose="02010600030101010101" pitchFamily="2" charset="-122"/>
                          </a:rPr>
                          <m:t>k</m:t>
                        </m:r>
                        <m:r>
                          <a:rPr lang="en-US" altLang="zh-CN" i="1" kern="100">
                            <a:solidFill>
                              <a:schemeClr val="tx1"/>
                            </a:solidFill>
                            <a:effectLst/>
                            <a:latin typeface="Cambria Math" panose="02040503050406030204" pitchFamily="18" charset="0"/>
                            <a:ea typeface="宋体" panose="02010600030101010101" pitchFamily="2" charset="-122"/>
                          </a:rPr>
                          <m:t>−</m:t>
                        </m:r>
                        <m:r>
                          <a:rPr lang="en-US" altLang="zh-CN" kern="100">
                            <a:solidFill>
                              <a:schemeClr val="tx1"/>
                            </a:solidFill>
                            <a:effectLst/>
                            <a:latin typeface="Cambria Math" panose="02040503050406030204" pitchFamily="18" charset="0"/>
                            <a:ea typeface="宋体" panose="02010600030101010101" pitchFamily="2" charset="-122"/>
                          </a:rPr>
                          <m:t>1|</m:t>
                        </m:r>
                        <m:r>
                          <m:rPr>
                            <m:sty m:val="p"/>
                          </m:rPr>
                          <a:rPr lang="en-US" altLang="zh-CN" kern="100">
                            <a:solidFill>
                              <a:schemeClr val="tx1"/>
                            </a:solidFill>
                            <a:effectLst/>
                            <a:latin typeface="Cambria Math" panose="02040503050406030204" pitchFamily="18" charset="0"/>
                            <a:ea typeface="宋体" panose="02010600030101010101" pitchFamily="2" charset="-122"/>
                          </a:rPr>
                          <m:t>k</m:t>
                        </m:r>
                        <m:r>
                          <a:rPr lang="en-US" altLang="zh-CN" i="1" kern="100">
                            <a:solidFill>
                              <a:schemeClr val="tx1"/>
                            </a:solidFill>
                            <a:effectLst/>
                            <a:latin typeface="Cambria Math" panose="02040503050406030204" pitchFamily="18" charset="0"/>
                            <a:ea typeface="宋体" panose="02010600030101010101" pitchFamily="2" charset="-122"/>
                          </a:rPr>
                          <m:t>−</m:t>
                        </m:r>
                        <m:r>
                          <a:rPr lang="en-US" altLang="zh-CN" kern="100">
                            <a:solidFill>
                              <a:schemeClr val="tx1"/>
                            </a:solidFill>
                            <a:effectLst/>
                            <a:latin typeface="Cambria Math" panose="02040503050406030204" pitchFamily="18" charset="0"/>
                            <a:ea typeface="宋体" panose="02010600030101010101" pitchFamily="2" charset="-122"/>
                          </a:rPr>
                          <m:t>1</m:t>
                        </m:r>
                      </m:sub>
                    </m:sSub>
                    <m:r>
                      <a:rPr lang="en-US" altLang="zh-CN" kern="100">
                        <a:solidFill>
                          <a:schemeClr val="tx1"/>
                        </a:solidFill>
                        <a:effectLst/>
                        <a:latin typeface="Cambria Math" panose="02040503050406030204" pitchFamily="18" charset="0"/>
                        <a:ea typeface="宋体" panose="02010600030101010101" pitchFamily="2" charset="-122"/>
                      </a:rPr>
                      <m:t>+</m:t>
                    </m:r>
                    <m:sSub>
                      <m:sSubPr>
                        <m:ctrlPr>
                          <a:rPr lang="zh-CN" altLang="zh-CN" i="1">
                            <a:solidFill>
                              <a:schemeClr val="tx1"/>
                            </a:solidFill>
                            <a:effectLst/>
                            <a:latin typeface="Cambria Math" panose="02040503050406030204" pitchFamily="18" charset="0"/>
                          </a:rPr>
                        </m:ctrlPr>
                      </m:sSubPr>
                      <m:e>
                        <m:r>
                          <m:rPr>
                            <m:sty m:val="p"/>
                          </m:rPr>
                          <a:rPr lang="en-US" altLang="zh-CN" kern="100">
                            <a:solidFill>
                              <a:schemeClr val="tx1"/>
                            </a:solidFill>
                            <a:effectLst/>
                            <a:latin typeface="Cambria Math" panose="02040503050406030204" pitchFamily="18" charset="0"/>
                            <a:ea typeface="宋体" panose="02010600030101010101" pitchFamily="2" charset="-122"/>
                          </a:rPr>
                          <m:t>w</m:t>
                        </m:r>
                      </m:e>
                      <m:sub>
                        <m:r>
                          <m:rPr>
                            <m:sty m:val="p"/>
                          </m:rPr>
                          <a:rPr lang="en-US" altLang="zh-CN" kern="100">
                            <a:solidFill>
                              <a:schemeClr val="tx1"/>
                            </a:solidFill>
                            <a:effectLst/>
                            <a:latin typeface="Cambria Math" panose="02040503050406030204" pitchFamily="18" charset="0"/>
                            <a:ea typeface="宋体" panose="02010600030101010101" pitchFamily="2" charset="-122"/>
                          </a:rPr>
                          <m:t>k</m:t>
                        </m:r>
                        <m:r>
                          <a:rPr lang="en-US" altLang="zh-CN" i="1" kern="100">
                            <a:solidFill>
                              <a:schemeClr val="tx1"/>
                            </a:solidFill>
                            <a:effectLst/>
                            <a:latin typeface="Cambria Math" panose="02040503050406030204" pitchFamily="18" charset="0"/>
                            <a:ea typeface="宋体" panose="02010600030101010101" pitchFamily="2" charset="-122"/>
                          </a:rPr>
                          <m:t>−</m:t>
                        </m:r>
                        <m:r>
                          <a:rPr lang="en-US" altLang="zh-CN" kern="100">
                            <a:solidFill>
                              <a:schemeClr val="tx1"/>
                            </a:solidFill>
                            <a:effectLst/>
                            <a:latin typeface="Cambria Math" panose="02040503050406030204" pitchFamily="18" charset="0"/>
                            <a:ea typeface="宋体" panose="02010600030101010101" pitchFamily="2" charset="-122"/>
                          </a:rPr>
                          <m:t>1</m:t>
                        </m:r>
                      </m:sub>
                    </m:sSub>
                  </m:oMath>
                </a14:m>
                <a:endParaRPr lang="en-US" altLang="zh-CN" kern="100" dirty="0">
                  <a:solidFill>
                    <a:schemeClr val="tx1"/>
                  </a:solidFill>
                  <a:effectLst/>
                  <a:latin typeface="微软雅黑" panose="020B0503020204020204" pitchFamily="34" charset="-122"/>
                  <a:ea typeface="宋体" panose="02010600030101010101" pitchFamily="2" charset="-122"/>
                </a:endParaRPr>
              </a:p>
            </p:txBody>
          </p:sp>
        </mc:Choice>
        <mc:Fallback>
          <p:sp>
            <p:nvSpPr>
              <p:cNvPr id="6" name="圆角矩形 3">
                <a:extLst>
                  <a:ext uri="{FF2B5EF4-FFF2-40B4-BE49-F238E27FC236}">
                    <a16:creationId xmlns:a16="http://schemas.microsoft.com/office/drawing/2014/main" id="{7836DA28-2D7B-4A5F-9503-2B158D2F10F4}"/>
                  </a:ext>
                </a:extLst>
              </p:cNvPr>
              <p:cNvSpPr>
                <a:spLocks noRot="1" noChangeAspect="1" noMove="1" noResize="1" noEditPoints="1" noAdjustHandles="1" noChangeArrowheads="1" noChangeShapeType="1" noTextEdit="1"/>
              </p:cNvSpPr>
              <p:nvPr/>
            </p:nvSpPr>
            <p:spPr>
              <a:xfrm>
                <a:off x="3166739" y="2196878"/>
                <a:ext cx="4458361" cy="400110"/>
              </a:xfrm>
              <a:prstGeom prst="roundRect">
                <a:avLst/>
              </a:prstGeom>
              <a:blipFill>
                <a:blip r:embed="rId5"/>
                <a:stretch>
                  <a:fillRect l="-408" t="-2857" b="-12857"/>
                </a:stretch>
              </a:blipFill>
            </p:spPr>
            <p:txBody>
              <a:bodyPr/>
              <a:lstStyle/>
              <a:p>
                <a:r>
                  <a:rPr lang="zh-CN" altLang="en-US">
                    <a:noFill/>
                  </a:rPr>
                  <a:t> </a:t>
                </a:r>
              </a:p>
            </p:txBody>
          </p:sp>
        </mc:Fallback>
      </mc:AlternateContent>
      <p:sp>
        <p:nvSpPr>
          <p:cNvPr id="7" name="圆角矩形 3">
            <a:extLst>
              <a:ext uri="{FF2B5EF4-FFF2-40B4-BE49-F238E27FC236}">
                <a16:creationId xmlns:a16="http://schemas.microsoft.com/office/drawing/2014/main" id="{9C01D45C-DBC7-4B4E-B4B7-A6E7B7CB3869}"/>
              </a:ext>
            </a:extLst>
          </p:cNvPr>
          <p:cNvSpPr/>
          <p:nvPr/>
        </p:nvSpPr>
        <p:spPr>
          <a:xfrm>
            <a:off x="4590986" y="1137502"/>
            <a:ext cx="1717450" cy="400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位姿误差方程</a:t>
            </a:r>
            <a:endPar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圆角矩形 3">
            <a:extLst>
              <a:ext uri="{FF2B5EF4-FFF2-40B4-BE49-F238E27FC236}">
                <a16:creationId xmlns:a16="http://schemas.microsoft.com/office/drawing/2014/main" id="{B03F0710-9205-4D46-8916-1BDFF3019E43}"/>
              </a:ext>
            </a:extLst>
          </p:cNvPr>
          <p:cNvSpPr/>
          <p:nvPr/>
        </p:nvSpPr>
        <p:spPr>
          <a:xfrm>
            <a:off x="435010" y="2830678"/>
            <a:ext cx="1653309" cy="400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速度更新方程</a:t>
            </a:r>
            <a:endPar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右箭头 34">
            <a:extLst>
              <a:ext uri="{FF2B5EF4-FFF2-40B4-BE49-F238E27FC236}">
                <a16:creationId xmlns:a16="http://schemas.microsoft.com/office/drawing/2014/main" id="{964E3B16-499B-4622-A840-B103E6A37BC5}"/>
              </a:ext>
            </a:extLst>
          </p:cNvPr>
          <p:cNvSpPr/>
          <p:nvPr/>
        </p:nvSpPr>
        <p:spPr>
          <a:xfrm rot="5400000">
            <a:off x="5157260" y="1716559"/>
            <a:ext cx="526751" cy="33011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12D88FE5-7416-4EB0-9B9C-C3C392F38F93}"/>
              </a:ext>
            </a:extLst>
          </p:cNvPr>
          <p:cNvSpPr txBox="1"/>
          <p:nvPr/>
        </p:nvSpPr>
        <p:spPr>
          <a:xfrm>
            <a:off x="5449711" y="1614279"/>
            <a:ext cx="556431" cy="307777"/>
          </a:xfrm>
          <a:prstGeom prst="rect">
            <a:avLst/>
          </a:prstGeom>
          <a:noFill/>
        </p:spPr>
        <p:txBody>
          <a:bodyPr wrap="square">
            <a:spAutoFit/>
          </a:bodyPr>
          <a:lstStyle/>
          <a:p>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来源</a:t>
            </a:r>
            <a:endParaRPr lang="zh-CN" altLang="en-US" sz="1400" dirty="0">
              <a:latin typeface="微软雅黑" panose="020B0503020204020204" pitchFamily="34" charset="-122"/>
              <a:ea typeface="微软雅黑" panose="020B0503020204020204" pitchFamily="34" charset="-122"/>
            </a:endParaRPr>
          </a:p>
        </p:txBody>
      </p:sp>
      <p:sp>
        <p:nvSpPr>
          <p:cNvPr id="11" name="右箭头 34">
            <a:extLst>
              <a:ext uri="{FF2B5EF4-FFF2-40B4-BE49-F238E27FC236}">
                <a16:creationId xmlns:a16="http://schemas.microsoft.com/office/drawing/2014/main" id="{C0C53F08-1212-4FD0-9F06-3AF393EC5DBC}"/>
              </a:ext>
            </a:extLst>
          </p:cNvPr>
          <p:cNvSpPr/>
          <p:nvPr/>
        </p:nvSpPr>
        <p:spPr>
          <a:xfrm>
            <a:off x="2173802" y="2830678"/>
            <a:ext cx="738489" cy="36021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B41F09DA-92D3-4DCE-BF72-3AC86D66C4C7}"/>
              </a:ext>
            </a:extLst>
          </p:cNvPr>
          <p:cNvSpPr txBox="1"/>
          <p:nvPr/>
        </p:nvSpPr>
        <p:spPr>
          <a:xfrm>
            <a:off x="2181480" y="2382740"/>
            <a:ext cx="574076" cy="523220"/>
          </a:xfrm>
          <a:prstGeom prst="rect">
            <a:avLst/>
          </a:prstGeom>
          <a:noFill/>
        </p:spPr>
        <p:txBody>
          <a:bodyPr wrap="square">
            <a:spAutoFit/>
          </a:bodyPr>
          <a:lstStyle/>
          <a:p>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速度误差</a:t>
            </a:r>
            <a:endParaRPr lang="zh-CN" altLang="en-US" sz="1400" dirty="0">
              <a:latin typeface="微软雅黑" panose="020B0503020204020204" pitchFamily="34" charset="-122"/>
              <a:ea typeface="微软雅黑" panose="020B0503020204020204" pitchFamily="34" charset="-122"/>
            </a:endParaRPr>
          </a:p>
        </p:txBody>
      </p:sp>
      <p:sp>
        <p:nvSpPr>
          <p:cNvPr id="13" name="圆角矩形 3">
            <a:extLst>
              <a:ext uri="{FF2B5EF4-FFF2-40B4-BE49-F238E27FC236}">
                <a16:creationId xmlns:a16="http://schemas.microsoft.com/office/drawing/2014/main" id="{89341FAF-7AB9-428E-A803-EC354BCD1931}"/>
              </a:ext>
            </a:extLst>
          </p:cNvPr>
          <p:cNvSpPr/>
          <p:nvPr/>
        </p:nvSpPr>
        <p:spPr>
          <a:xfrm>
            <a:off x="2326819" y="5034348"/>
            <a:ext cx="1681631" cy="4389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位移更新方程</a:t>
            </a:r>
            <a:endPar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圆角矩形 3">
            <a:extLst>
              <a:ext uri="{FF2B5EF4-FFF2-40B4-BE49-F238E27FC236}">
                <a16:creationId xmlns:a16="http://schemas.microsoft.com/office/drawing/2014/main" id="{FD516AED-D79C-4EBA-9C11-A97B9D3A2A9B}"/>
              </a:ext>
            </a:extLst>
          </p:cNvPr>
          <p:cNvSpPr/>
          <p:nvPr/>
        </p:nvSpPr>
        <p:spPr>
          <a:xfrm>
            <a:off x="6901011" y="5040665"/>
            <a:ext cx="1681631" cy="4389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姿态更新方程</a:t>
            </a:r>
            <a:endPar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圆角矩形 3">
            <a:extLst>
              <a:ext uri="{FF2B5EF4-FFF2-40B4-BE49-F238E27FC236}">
                <a16:creationId xmlns:a16="http://schemas.microsoft.com/office/drawing/2014/main" id="{62AFBFE6-2D21-4D0C-89E0-D881FFCFFB8C}"/>
              </a:ext>
            </a:extLst>
          </p:cNvPr>
          <p:cNvSpPr/>
          <p:nvPr/>
        </p:nvSpPr>
        <p:spPr>
          <a:xfrm>
            <a:off x="4722687" y="5023094"/>
            <a:ext cx="1455942" cy="90034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位移航向变化量估计的网络模型</a:t>
            </a:r>
            <a:endPar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 name="右箭头 34">
            <a:extLst>
              <a:ext uri="{FF2B5EF4-FFF2-40B4-BE49-F238E27FC236}">
                <a16:creationId xmlns:a16="http://schemas.microsoft.com/office/drawing/2014/main" id="{7746FE07-8E6A-4B90-9D7A-3576177FF417}"/>
              </a:ext>
            </a:extLst>
          </p:cNvPr>
          <p:cNvSpPr/>
          <p:nvPr/>
        </p:nvSpPr>
        <p:spPr>
          <a:xfrm rot="16200000">
            <a:off x="3914545" y="3455068"/>
            <a:ext cx="724380" cy="29437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右箭头 34">
            <a:extLst>
              <a:ext uri="{FF2B5EF4-FFF2-40B4-BE49-F238E27FC236}">
                <a16:creationId xmlns:a16="http://schemas.microsoft.com/office/drawing/2014/main" id="{1B219F36-67F4-4301-91F8-DE1554565DC9}"/>
              </a:ext>
            </a:extLst>
          </p:cNvPr>
          <p:cNvSpPr/>
          <p:nvPr/>
        </p:nvSpPr>
        <p:spPr>
          <a:xfrm rot="16200000">
            <a:off x="6212889" y="3422358"/>
            <a:ext cx="713877" cy="29437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D43C1372-D48E-440E-B164-814014BC4AD8}"/>
              </a:ext>
            </a:extLst>
          </p:cNvPr>
          <p:cNvSpPr txBox="1"/>
          <p:nvPr/>
        </p:nvSpPr>
        <p:spPr>
          <a:xfrm>
            <a:off x="3641344" y="3308083"/>
            <a:ext cx="607108" cy="523220"/>
          </a:xfrm>
          <a:prstGeom prst="rect">
            <a:avLst/>
          </a:prstGeom>
          <a:noFill/>
        </p:spPr>
        <p:txBody>
          <a:bodyPr wrap="square">
            <a:spAutoFit/>
          </a:bodyPr>
          <a:lstStyle/>
          <a:p>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位移误差</a:t>
            </a:r>
            <a:endParaRPr lang="zh-CN" altLang="en-US" sz="14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56B7F4A6-09E7-47E3-ADB9-19FD9272C29D}"/>
              </a:ext>
            </a:extLst>
          </p:cNvPr>
          <p:cNvSpPr txBox="1"/>
          <p:nvPr/>
        </p:nvSpPr>
        <p:spPr>
          <a:xfrm>
            <a:off x="6637563" y="3301487"/>
            <a:ext cx="574076" cy="523220"/>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航向误差</a:t>
            </a:r>
          </a:p>
        </p:txBody>
      </p:sp>
      <p:sp>
        <p:nvSpPr>
          <p:cNvPr id="26" name="圆角矩形 3">
            <a:extLst>
              <a:ext uri="{FF2B5EF4-FFF2-40B4-BE49-F238E27FC236}">
                <a16:creationId xmlns:a16="http://schemas.microsoft.com/office/drawing/2014/main" id="{8FB1F49D-E25F-4DDA-B389-2C1B045768E8}"/>
              </a:ext>
            </a:extLst>
          </p:cNvPr>
          <p:cNvSpPr/>
          <p:nvPr/>
        </p:nvSpPr>
        <p:spPr>
          <a:xfrm>
            <a:off x="8304699" y="2527675"/>
            <a:ext cx="738489" cy="9188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左右脚距离</a:t>
            </a:r>
            <a:endPar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7" name="右箭头 34">
            <a:extLst>
              <a:ext uri="{FF2B5EF4-FFF2-40B4-BE49-F238E27FC236}">
                <a16:creationId xmlns:a16="http://schemas.microsoft.com/office/drawing/2014/main" id="{59A6E134-1BB3-4EFA-A129-260F001D6E25}"/>
              </a:ext>
            </a:extLst>
          </p:cNvPr>
          <p:cNvSpPr/>
          <p:nvPr/>
        </p:nvSpPr>
        <p:spPr>
          <a:xfrm rot="10800000">
            <a:off x="7741827" y="2820889"/>
            <a:ext cx="446145" cy="307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E2DF05DA-BCA7-4414-8946-C081C37809CB}"/>
              </a:ext>
            </a:extLst>
          </p:cNvPr>
          <p:cNvSpPr txBox="1"/>
          <p:nvPr/>
        </p:nvSpPr>
        <p:spPr>
          <a:xfrm>
            <a:off x="7730624" y="2350694"/>
            <a:ext cx="574076" cy="523220"/>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距离约束</a:t>
            </a:r>
          </a:p>
        </p:txBody>
      </p:sp>
      <p:sp>
        <p:nvSpPr>
          <p:cNvPr id="34" name="右箭头 34">
            <a:extLst>
              <a:ext uri="{FF2B5EF4-FFF2-40B4-BE49-F238E27FC236}">
                <a16:creationId xmlns:a16="http://schemas.microsoft.com/office/drawing/2014/main" id="{E4B6C5FA-D33E-409A-BF61-EC8484DE0655}"/>
              </a:ext>
            </a:extLst>
          </p:cNvPr>
          <p:cNvSpPr/>
          <p:nvPr/>
        </p:nvSpPr>
        <p:spPr>
          <a:xfrm rot="13928552">
            <a:off x="6693977" y="4433153"/>
            <a:ext cx="943860" cy="32496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5" name="右箭头 34">
            <a:extLst>
              <a:ext uri="{FF2B5EF4-FFF2-40B4-BE49-F238E27FC236}">
                <a16:creationId xmlns:a16="http://schemas.microsoft.com/office/drawing/2014/main" id="{098F14A7-F12F-4F98-AF01-99169C90B19A}"/>
              </a:ext>
            </a:extLst>
          </p:cNvPr>
          <p:cNvSpPr/>
          <p:nvPr/>
        </p:nvSpPr>
        <p:spPr>
          <a:xfrm rot="13679783">
            <a:off x="4294828" y="4408200"/>
            <a:ext cx="943860" cy="32496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6" name="右箭头 34">
            <a:extLst>
              <a:ext uri="{FF2B5EF4-FFF2-40B4-BE49-F238E27FC236}">
                <a16:creationId xmlns:a16="http://schemas.microsoft.com/office/drawing/2014/main" id="{392FE6D9-872F-4BC7-AB8E-E1BC2BEAE3B0}"/>
              </a:ext>
            </a:extLst>
          </p:cNvPr>
          <p:cNvSpPr/>
          <p:nvPr/>
        </p:nvSpPr>
        <p:spPr>
          <a:xfrm rot="18620665">
            <a:off x="5666862" y="4417344"/>
            <a:ext cx="943860" cy="32496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7" name="右箭头 34">
            <a:extLst>
              <a:ext uri="{FF2B5EF4-FFF2-40B4-BE49-F238E27FC236}">
                <a16:creationId xmlns:a16="http://schemas.microsoft.com/office/drawing/2014/main" id="{0DA6B8FD-BFB3-479B-9EB2-1F69651A9C4F}"/>
              </a:ext>
            </a:extLst>
          </p:cNvPr>
          <p:cNvSpPr/>
          <p:nvPr/>
        </p:nvSpPr>
        <p:spPr>
          <a:xfrm rot="18673322">
            <a:off x="3298076" y="4416143"/>
            <a:ext cx="943860" cy="32496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F39CA22C-D7A7-4335-A26C-5D8813057619}"/>
              </a:ext>
            </a:extLst>
          </p:cNvPr>
          <p:cNvSpPr txBox="1"/>
          <p:nvPr/>
        </p:nvSpPr>
        <p:spPr>
          <a:xfrm rot="2533061">
            <a:off x="3120481" y="4135084"/>
            <a:ext cx="607108" cy="738664"/>
          </a:xfrm>
          <a:prstGeom prst="rect">
            <a:avLst/>
          </a:prstGeom>
          <a:noFill/>
        </p:spPr>
        <p:txBody>
          <a:bodyPr wrap="square">
            <a:spAutoFit/>
          </a:bodyPr>
          <a:lstStyle/>
          <a:p>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位移计算量</a:t>
            </a:r>
            <a:endParaRPr lang="zh-CN" altLang="en-US" sz="1400" dirty="0">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95CB66F8-EBB6-4BE7-807E-80B82CE6E066}"/>
              </a:ext>
            </a:extLst>
          </p:cNvPr>
          <p:cNvSpPr txBox="1"/>
          <p:nvPr/>
        </p:nvSpPr>
        <p:spPr>
          <a:xfrm rot="19002071">
            <a:off x="4828866" y="4072087"/>
            <a:ext cx="607108" cy="738664"/>
          </a:xfrm>
          <a:prstGeom prst="rect">
            <a:avLst/>
          </a:prstGeom>
          <a:noFill/>
        </p:spPr>
        <p:txBody>
          <a:bodyPr wrap="square">
            <a:spAutoFit/>
          </a:bodyPr>
          <a:lstStyle/>
          <a:p>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位移估计量</a:t>
            </a:r>
            <a:endParaRPr lang="zh-CN" altLang="en-US" sz="1400" dirty="0">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1E9F54F5-2736-45F0-B829-4C5599955A6A}"/>
              </a:ext>
            </a:extLst>
          </p:cNvPr>
          <p:cNvSpPr txBox="1"/>
          <p:nvPr/>
        </p:nvSpPr>
        <p:spPr>
          <a:xfrm rot="2317482">
            <a:off x="5538223" y="4136367"/>
            <a:ext cx="607108" cy="738664"/>
          </a:xfrm>
          <a:prstGeom prst="rect">
            <a:avLst/>
          </a:prstGeom>
          <a:noFill/>
        </p:spPr>
        <p:txBody>
          <a:bodyPr wrap="square">
            <a:spAutoFit/>
          </a:bodyPr>
          <a:lstStyle/>
          <a:p>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航向估计量</a:t>
            </a:r>
            <a:endParaRPr lang="zh-CN" altLang="en-US" sz="1400" dirty="0">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CBBCE695-19C3-4098-98D8-6113ACD2C6A3}"/>
              </a:ext>
            </a:extLst>
          </p:cNvPr>
          <p:cNvSpPr txBox="1"/>
          <p:nvPr/>
        </p:nvSpPr>
        <p:spPr>
          <a:xfrm rot="19310798">
            <a:off x="7280262" y="4117869"/>
            <a:ext cx="607108" cy="738664"/>
          </a:xfrm>
          <a:prstGeom prst="rect">
            <a:avLst/>
          </a:prstGeom>
          <a:noFill/>
        </p:spPr>
        <p:txBody>
          <a:bodyPr wrap="square">
            <a:spAutoFit/>
          </a:bodyPr>
          <a:lstStyle/>
          <a:p>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航向计算量</a:t>
            </a:r>
            <a:endParaRPr lang="zh-CN" altLang="en-US" sz="1400" dirty="0">
              <a:latin typeface="微软雅黑" panose="020B0503020204020204" pitchFamily="34" charset="-122"/>
              <a:ea typeface="微软雅黑" panose="020B0503020204020204" pitchFamily="34" charset="-122"/>
            </a:endParaRPr>
          </a:p>
        </p:txBody>
      </p:sp>
      <p:sp>
        <p:nvSpPr>
          <p:cNvPr id="42" name="减号 41">
            <a:extLst>
              <a:ext uri="{FF2B5EF4-FFF2-40B4-BE49-F238E27FC236}">
                <a16:creationId xmlns:a16="http://schemas.microsoft.com/office/drawing/2014/main" id="{E836ED83-6DB8-47CD-85D5-40EB42C26F0D}"/>
              </a:ext>
            </a:extLst>
          </p:cNvPr>
          <p:cNvSpPr/>
          <p:nvPr/>
        </p:nvSpPr>
        <p:spPr>
          <a:xfrm>
            <a:off x="3927215" y="3847816"/>
            <a:ext cx="677514" cy="529612"/>
          </a:xfrm>
          <a:prstGeom prst="mathMinus">
            <a:avLst/>
          </a:prstGeom>
          <a:solidFill>
            <a:schemeClr val="bg2">
              <a:lumMod val="60000"/>
              <a:lumOff val="4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减号 44">
            <a:extLst>
              <a:ext uri="{FF2B5EF4-FFF2-40B4-BE49-F238E27FC236}">
                <a16:creationId xmlns:a16="http://schemas.microsoft.com/office/drawing/2014/main" id="{39DCDDD1-2E3E-4E9C-8815-03E8AD5AF26E}"/>
              </a:ext>
            </a:extLst>
          </p:cNvPr>
          <p:cNvSpPr/>
          <p:nvPr/>
        </p:nvSpPr>
        <p:spPr>
          <a:xfrm>
            <a:off x="6281133" y="3831303"/>
            <a:ext cx="677514" cy="529612"/>
          </a:xfrm>
          <a:prstGeom prst="mathMinus">
            <a:avLst/>
          </a:prstGeom>
          <a:solidFill>
            <a:schemeClr val="bg2">
              <a:lumMod val="60000"/>
              <a:lumOff val="4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5684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5E0AB-A621-45F7-AA0D-1516BCA039E0}"/>
              </a:ext>
            </a:extLst>
          </p:cNvPr>
          <p:cNvSpPr txBox="1">
            <a:spLocks/>
          </p:cNvSpPr>
          <p:nvPr/>
        </p:nvSpPr>
        <p:spPr>
          <a:xfrm>
            <a:off x="1453116" y="2936801"/>
            <a:ext cx="6110177" cy="984398"/>
          </a:xfrm>
          <a:prstGeom prst="rect">
            <a:avLst/>
          </a:prstGeom>
        </p:spPr>
        <p:txBody>
          <a:bodyPr/>
          <a:lstStyle>
            <a:lvl1pPr algn="ctr" rtl="0" eaLnBrk="1" fontAlgn="base" hangingPunct="1">
              <a:spcBef>
                <a:spcPct val="0"/>
              </a:spcBef>
              <a:spcAft>
                <a:spcPct val="0"/>
              </a:spcAft>
              <a:defRPr sz="4400">
                <a:solidFill>
                  <a:schemeClr val="tx2"/>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pPr defTabSz="914400"/>
            <a:r>
              <a:rPr lang="en-US" altLang="zh-CN" b="1" kern="0" dirty="0">
                <a:cs typeface="微软雅黑" panose="020B0503020204020204" pitchFamily="34" charset="-122"/>
                <a:sym typeface="+mn-ea"/>
              </a:rPr>
              <a:t>5. </a:t>
            </a:r>
            <a:r>
              <a:rPr lang="zh-CN" altLang="zh-CN" b="1" kern="0" dirty="0">
                <a:cs typeface="微软雅黑" panose="020B0503020204020204" pitchFamily="34" charset="-122"/>
                <a:sym typeface="+mn-ea"/>
              </a:rPr>
              <a:t>可行性分析</a:t>
            </a:r>
            <a:endParaRPr lang="zh-CN" altLang="en-US" b="1" kern="0" dirty="0">
              <a:cs typeface="微软雅黑" panose="020B0503020204020204" pitchFamily="34" charset="-122"/>
            </a:endParaRPr>
          </a:p>
        </p:txBody>
      </p:sp>
    </p:spTree>
    <p:extLst>
      <p:ext uri="{BB962C8B-B14F-4D97-AF65-F5344CB8AC3E}">
        <p14:creationId xmlns:p14="http://schemas.microsoft.com/office/powerpoint/2010/main" val="1547192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E75AB516-5444-4DC7-8F0D-2B3B2201728F}"/>
              </a:ext>
            </a:extLst>
          </p:cNvPr>
          <p:cNvSpPr txBox="1">
            <a:spLocks/>
          </p:cNvSpPr>
          <p:nvPr/>
        </p:nvSpPr>
        <p:spPr>
          <a:xfrm>
            <a:off x="193040" y="1230586"/>
            <a:ext cx="8242123" cy="5198745"/>
          </a:xfrm>
          <a:prstGeom prst="rect">
            <a:avLst/>
          </a:prstGeom>
        </p:spPr>
        <p:txBody>
          <a:bodyPr/>
          <a:lstStyle>
            <a:lvl1pPr marL="0" indent="0" algn="ctr" rtl="0" eaLnBrk="1" fontAlgn="base" hangingPunct="1">
              <a:spcBef>
                <a:spcPct val="20000"/>
              </a:spcBef>
              <a:spcAft>
                <a:spcPct val="0"/>
              </a:spcAft>
              <a:buNone/>
              <a:defRPr sz="3200">
                <a:solidFill>
                  <a:schemeClr val="tx1"/>
                </a:solidFill>
                <a:latin typeface="+mn-lt"/>
                <a:ea typeface="+mn-ea"/>
                <a:cs typeface="+mn-cs"/>
              </a:defRPr>
            </a:lvl1pPr>
            <a:lvl2pPr marL="457200" indent="0" algn="ctr" rtl="0" eaLnBrk="1" fontAlgn="base" hangingPunct="1">
              <a:spcBef>
                <a:spcPct val="20000"/>
              </a:spcBef>
              <a:spcAft>
                <a:spcPct val="0"/>
              </a:spcAft>
              <a:buNone/>
              <a:defRPr sz="2800">
                <a:solidFill>
                  <a:schemeClr val="tx1"/>
                </a:solidFill>
                <a:latin typeface="+mn-lt"/>
                <a:ea typeface="+mn-ea"/>
              </a:defRPr>
            </a:lvl2pPr>
            <a:lvl3pPr marL="914400" indent="0" algn="ctr" rtl="0" eaLnBrk="1" fontAlgn="base" hangingPunct="1">
              <a:spcBef>
                <a:spcPct val="20000"/>
              </a:spcBef>
              <a:spcAft>
                <a:spcPct val="0"/>
              </a:spcAft>
              <a:buNone/>
              <a:defRPr sz="2400">
                <a:solidFill>
                  <a:schemeClr val="tx1"/>
                </a:solidFill>
                <a:latin typeface="+mn-lt"/>
                <a:ea typeface="+mn-ea"/>
              </a:defRPr>
            </a:lvl3pPr>
            <a:lvl4pPr marL="1371600" indent="0" algn="ctr" rtl="0" eaLnBrk="1" fontAlgn="base" hangingPunct="1">
              <a:spcBef>
                <a:spcPct val="20000"/>
              </a:spcBef>
              <a:spcAft>
                <a:spcPct val="0"/>
              </a:spcAft>
              <a:buNone/>
              <a:defRPr sz="2000">
                <a:solidFill>
                  <a:schemeClr val="tx1"/>
                </a:solidFill>
                <a:latin typeface="+mn-lt"/>
                <a:ea typeface="+mn-ea"/>
              </a:defRPr>
            </a:lvl4pPr>
            <a:lvl5pPr marL="1828800" indent="0" algn="ctr" rtl="0" eaLnBrk="1" fontAlgn="base" hangingPunct="1">
              <a:spcBef>
                <a:spcPct val="20000"/>
              </a:spcBef>
              <a:spcAft>
                <a:spcPct val="0"/>
              </a:spcAft>
              <a:buNone/>
              <a:defRPr sz="2000">
                <a:solidFill>
                  <a:schemeClr val="tx1"/>
                </a:solidFill>
                <a:latin typeface="+mn-lt"/>
                <a:ea typeface="+mn-ea"/>
              </a:defRPr>
            </a:lvl5pPr>
            <a:lvl6pPr marL="2286000" indent="0" algn="ctr" rtl="0" eaLnBrk="1" fontAlgn="base" hangingPunct="1">
              <a:spcBef>
                <a:spcPct val="20000"/>
              </a:spcBef>
              <a:spcAft>
                <a:spcPct val="0"/>
              </a:spcAft>
              <a:buNone/>
              <a:defRPr sz="2000">
                <a:solidFill>
                  <a:schemeClr val="tx1"/>
                </a:solidFill>
                <a:latin typeface="+mn-lt"/>
                <a:ea typeface="+mn-ea"/>
              </a:defRPr>
            </a:lvl6pPr>
            <a:lvl7pPr marL="2743200" indent="0" algn="ctr" rtl="0" eaLnBrk="1" fontAlgn="base" hangingPunct="1">
              <a:spcBef>
                <a:spcPct val="20000"/>
              </a:spcBef>
              <a:spcAft>
                <a:spcPct val="0"/>
              </a:spcAft>
              <a:buNone/>
              <a:defRPr sz="2000">
                <a:solidFill>
                  <a:schemeClr val="tx1"/>
                </a:solidFill>
                <a:latin typeface="+mn-lt"/>
                <a:ea typeface="+mn-ea"/>
              </a:defRPr>
            </a:lvl7pPr>
            <a:lvl8pPr marL="3200400" indent="0" algn="ctr" rtl="0" eaLnBrk="1" fontAlgn="base" hangingPunct="1">
              <a:spcBef>
                <a:spcPct val="20000"/>
              </a:spcBef>
              <a:spcAft>
                <a:spcPct val="0"/>
              </a:spcAft>
              <a:buNone/>
              <a:defRPr sz="2000">
                <a:solidFill>
                  <a:schemeClr val="tx1"/>
                </a:solidFill>
                <a:latin typeface="+mn-lt"/>
                <a:ea typeface="+mn-ea"/>
              </a:defRPr>
            </a:lvl8pPr>
            <a:lvl9pPr marL="3657600" indent="0" algn="ctr" rtl="0" eaLnBrk="1" fontAlgn="base" hangingPunct="1">
              <a:spcBef>
                <a:spcPct val="20000"/>
              </a:spcBef>
              <a:spcAft>
                <a:spcPct val="0"/>
              </a:spcAft>
              <a:buNone/>
              <a:defRPr sz="2000">
                <a:solidFill>
                  <a:schemeClr val="tx1"/>
                </a:solidFill>
                <a:latin typeface="+mn-lt"/>
                <a:ea typeface="+mn-ea"/>
              </a:defRPr>
            </a:lvl9pPr>
          </a:lstStyle>
          <a:p>
            <a:pPr algn="l" defTabSz="914400"/>
            <a:r>
              <a:rPr lang="en-US" altLang="zh-CN"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、国内外研究和发展趋势</a:t>
            </a:r>
            <a:endParaRPr lang="en-US" altLang="zh-CN" sz="20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defTabSz="914400"/>
            <a:r>
              <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sym typeface="+mn-ea"/>
              </a:rPr>
              <a:t>惯性传感器可捕获人体运动信息，通过惯导系统位姿解算后可得到定位信息。通过调研国内外研究现状发现，卡尔曼滤波可有效抑制误差积累。</a:t>
            </a:r>
            <a:endParaRPr lang="en-US" altLang="zh-CN" sz="2000"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defTabSz="914400"/>
            <a:endParaRPr lang="en-US" altLang="zh-CN" sz="2000"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defTabSz="914400"/>
            <a:r>
              <a:rPr lang="en-US" altLang="zh-CN" sz="2000" kern="0" dirty="0">
                <a:latin typeface="微软雅黑" panose="020B0503020204020204" pitchFamily="34" charset="-122"/>
                <a:ea typeface="微软雅黑" panose="020B0503020204020204" pitchFamily="34" charset="-122"/>
                <a:cs typeface="微软雅黑" panose="020B0503020204020204" pitchFamily="34" charset="-122"/>
                <a:sym typeface="+mn-ea"/>
              </a:rPr>
              <a:t>IMU</a:t>
            </a:r>
            <a:r>
              <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sym typeface="+mn-ea"/>
              </a:rPr>
              <a:t>数据具有很强的时序性，</a:t>
            </a:r>
            <a:r>
              <a:rPr lang="en-US" altLang="zh-CN" sz="2000" kern="0" dirty="0">
                <a:latin typeface="微软雅黑" panose="020B0503020204020204" pitchFamily="34" charset="-122"/>
                <a:ea typeface="微软雅黑" panose="020B0503020204020204" pitchFamily="34" charset="-122"/>
                <a:cs typeface="微软雅黑" panose="020B0503020204020204" pitchFamily="34" charset="-122"/>
                <a:sym typeface="+mn-ea"/>
              </a:rPr>
              <a:t>LSTM</a:t>
            </a:r>
            <a:r>
              <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sym typeface="+mn-ea"/>
              </a:rPr>
              <a:t>等模型可恢复运动特征与</a:t>
            </a:r>
            <a:r>
              <a:rPr lang="en-US" altLang="zh-CN" sz="2000" kern="0" dirty="0">
                <a:latin typeface="微软雅黑" panose="020B0503020204020204" pitchFamily="34" charset="-122"/>
                <a:ea typeface="微软雅黑" panose="020B0503020204020204" pitchFamily="34" charset="-122"/>
                <a:cs typeface="微软雅黑" panose="020B0503020204020204" pitchFamily="34" charset="-122"/>
                <a:sym typeface="+mn-ea"/>
              </a:rPr>
              <a:t>IMU</a:t>
            </a:r>
            <a:r>
              <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sym typeface="+mn-ea"/>
              </a:rPr>
              <a:t>数据特征之间的潜在联系。已有的研究已经证明了神经网络用于估计位姿变化量的可能性。</a:t>
            </a:r>
            <a:endParaRPr lang="en-US" altLang="zh-CN" sz="2000"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defTabSz="914400"/>
            <a:endParaRPr lang="en-US" altLang="zh-CN" sz="2000"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defTabSz="914400"/>
            <a:endPar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defTabSz="914400"/>
            <a:r>
              <a:rPr lang="en-US" altLang="zh-CN"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、已有工作基础</a:t>
            </a:r>
            <a:endParaRPr lang="en-US" altLang="zh-CN" sz="20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defTabSz="914400"/>
            <a:r>
              <a:rPr lang="en-US" altLang="zh-CN" sz="2000" kern="100" dirty="0">
                <a:latin typeface="Times New Roman" panose="02020603050405020304" pitchFamily="18" charset="0"/>
                <a:ea typeface="宋体" panose="02010600030101010101" pitchFamily="2" charset="-122"/>
              </a:rPr>
              <a:t>      </a:t>
            </a:r>
            <a:r>
              <a:rPr lang="zh-CN" altLang="zh-CN" sz="2000" kern="100" dirty="0">
                <a:latin typeface="微软雅黑" panose="020B0503020204020204" pitchFamily="34" charset="-122"/>
                <a:ea typeface="微软雅黑" panose="020B0503020204020204" pitchFamily="34" charset="-122"/>
              </a:rPr>
              <a:t>已收集过四个人的室内动作捕捉数据，可以作为</a:t>
            </a:r>
            <a:r>
              <a:rPr lang="zh-CN" altLang="en-US" sz="2000" kern="100" dirty="0">
                <a:latin typeface="微软雅黑" panose="020B0503020204020204" pitchFamily="34" charset="-122"/>
                <a:ea typeface="微软雅黑" panose="020B0503020204020204" pitchFamily="34" charset="-122"/>
              </a:rPr>
              <a:t>本课题</a:t>
            </a:r>
            <a:r>
              <a:rPr lang="zh-CN" altLang="zh-CN" sz="2000" kern="100" dirty="0">
                <a:latin typeface="微软雅黑" panose="020B0503020204020204" pitchFamily="34" charset="-122"/>
                <a:ea typeface="微软雅黑" panose="020B0503020204020204" pitchFamily="34" charset="-122"/>
              </a:rPr>
              <a:t>工作的参考数据使用。</a:t>
            </a:r>
            <a:endPar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defTabSz="914400"/>
            <a:endPar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defTabSz="914400"/>
            <a:endPar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defTabSz="914400"/>
            <a:endPar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defTabSz="914400"/>
            <a:endPar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defTabSz="914400"/>
            <a:endPar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defTabSz="914400"/>
            <a:endParaRPr lang="zh-CN" altLang="en-US" sz="2000"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标题 1">
            <a:extLst>
              <a:ext uri="{FF2B5EF4-FFF2-40B4-BE49-F238E27FC236}">
                <a16:creationId xmlns:a16="http://schemas.microsoft.com/office/drawing/2014/main" id="{0B6B320D-16FC-4D0C-B341-65F284A94F1B}"/>
              </a:ext>
            </a:extLst>
          </p:cNvPr>
          <p:cNvSpPr>
            <a:spLocks noGrp="1"/>
          </p:cNvSpPr>
          <p:nvPr/>
        </p:nvSpPr>
        <p:spPr>
          <a:xfrm>
            <a:off x="4254534" y="166359"/>
            <a:ext cx="5298831"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b="1" dirty="0">
                <a:latin typeface="微软雅黑" panose="020B0503020204020204" pitchFamily="34" charset="-122"/>
                <a:ea typeface="微软雅黑" panose="020B0503020204020204" pitchFamily="34" charset="-122"/>
                <a:cs typeface="微软雅黑" panose="020B0503020204020204" pitchFamily="34" charset="-122"/>
                <a:sym typeface="+mn-ea"/>
              </a:rPr>
              <a:t>原理和方法可行性</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945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8AE60E17-108A-4AA0-8F88-2E38127E9B17}"/>
              </a:ext>
            </a:extLst>
          </p:cNvPr>
          <p:cNvSpPr txBox="1">
            <a:spLocks/>
          </p:cNvSpPr>
          <p:nvPr/>
        </p:nvSpPr>
        <p:spPr>
          <a:xfrm>
            <a:off x="609600" y="1493876"/>
            <a:ext cx="5352661" cy="4044819"/>
          </a:xfrm>
          <a:prstGeom prst="rect">
            <a:avLst/>
          </a:prstGeom>
        </p:spPr>
        <p:txBody>
          <a:bodyPr/>
          <a:lstStyle>
            <a:lvl1pPr marL="0" indent="0" algn="ctr" rtl="0" eaLnBrk="1" fontAlgn="base" hangingPunct="1">
              <a:spcBef>
                <a:spcPct val="20000"/>
              </a:spcBef>
              <a:spcAft>
                <a:spcPct val="0"/>
              </a:spcAft>
              <a:buNone/>
              <a:defRPr sz="3200">
                <a:solidFill>
                  <a:schemeClr val="tx1"/>
                </a:solidFill>
                <a:latin typeface="+mn-lt"/>
                <a:ea typeface="+mn-ea"/>
                <a:cs typeface="+mn-cs"/>
              </a:defRPr>
            </a:lvl1pPr>
            <a:lvl2pPr marL="457200" indent="0" algn="ctr" rtl="0" eaLnBrk="1" fontAlgn="base" hangingPunct="1">
              <a:spcBef>
                <a:spcPct val="20000"/>
              </a:spcBef>
              <a:spcAft>
                <a:spcPct val="0"/>
              </a:spcAft>
              <a:buNone/>
              <a:defRPr sz="2800">
                <a:solidFill>
                  <a:schemeClr val="tx1"/>
                </a:solidFill>
                <a:latin typeface="+mn-lt"/>
                <a:ea typeface="+mn-ea"/>
              </a:defRPr>
            </a:lvl2pPr>
            <a:lvl3pPr marL="914400" indent="0" algn="ctr" rtl="0" eaLnBrk="1" fontAlgn="base" hangingPunct="1">
              <a:spcBef>
                <a:spcPct val="20000"/>
              </a:spcBef>
              <a:spcAft>
                <a:spcPct val="0"/>
              </a:spcAft>
              <a:buNone/>
              <a:defRPr sz="2400">
                <a:solidFill>
                  <a:schemeClr val="tx1"/>
                </a:solidFill>
                <a:latin typeface="+mn-lt"/>
                <a:ea typeface="+mn-ea"/>
              </a:defRPr>
            </a:lvl3pPr>
            <a:lvl4pPr marL="1371600" indent="0" algn="ctr" rtl="0" eaLnBrk="1" fontAlgn="base" hangingPunct="1">
              <a:spcBef>
                <a:spcPct val="20000"/>
              </a:spcBef>
              <a:spcAft>
                <a:spcPct val="0"/>
              </a:spcAft>
              <a:buNone/>
              <a:defRPr sz="2000">
                <a:solidFill>
                  <a:schemeClr val="tx1"/>
                </a:solidFill>
                <a:latin typeface="+mn-lt"/>
                <a:ea typeface="+mn-ea"/>
              </a:defRPr>
            </a:lvl4pPr>
            <a:lvl5pPr marL="1828800" indent="0" algn="ctr" rtl="0" eaLnBrk="1" fontAlgn="base" hangingPunct="1">
              <a:spcBef>
                <a:spcPct val="20000"/>
              </a:spcBef>
              <a:spcAft>
                <a:spcPct val="0"/>
              </a:spcAft>
              <a:buNone/>
              <a:defRPr sz="2000">
                <a:solidFill>
                  <a:schemeClr val="tx1"/>
                </a:solidFill>
                <a:latin typeface="+mn-lt"/>
                <a:ea typeface="+mn-ea"/>
              </a:defRPr>
            </a:lvl5pPr>
            <a:lvl6pPr marL="2286000" indent="0" algn="ctr" rtl="0" eaLnBrk="1" fontAlgn="base" hangingPunct="1">
              <a:spcBef>
                <a:spcPct val="20000"/>
              </a:spcBef>
              <a:spcAft>
                <a:spcPct val="0"/>
              </a:spcAft>
              <a:buNone/>
              <a:defRPr sz="2000">
                <a:solidFill>
                  <a:schemeClr val="tx1"/>
                </a:solidFill>
                <a:latin typeface="+mn-lt"/>
                <a:ea typeface="+mn-ea"/>
              </a:defRPr>
            </a:lvl6pPr>
            <a:lvl7pPr marL="2743200" indent="0" algn="ctr" rtl="0" eaLnBrk="1" fontAlgn="base" hangingPunct="1">
              <a:spcBef>
                <a:spcPct val="20000"/>
              </a:spcBef>
              <a:spcAft>
                <a:spcPct val="0"/>
              </a:spcAft>
              <a:buNone/>
              <a:defRPr sz="2000">
                <a:solidFill>
                  <a:schemeClr val="tx1"/>
                </a:solidFill>
                <a:latin typeface="+mn-lt"/>
                <a:ea typeface="+mn-ea"/>
              </a:defRPr>
            </a:lvl7pPr>
            <a:lvl8pPr marL="3200400" indent="0" algn="ctr" rtl="0" eaLnBrk="1" fontAlgn="base" hangingPunct="1">
              <a:spcBef>
                <a:spcPct val="20000"/>
              </a:spcBef>
              <a:spcAft>
                <a:spcPct val="0"/>
              </a:spcAft>
              <a:buNone/>
              <a:defRPr sz="2000">
                <a:solidFill>
                  <a:schemeClr val="tx1"/>
                </a:solidFill>
                <a:latin typeface="+mn-lt"/>
                <a:ea typeface="+mn-ea"/>
              </a:defRPr>
            </a:lvl8pPr>
            <a:lvl9pPr marL="3657600" indent="0" algn="ctr" rtl="0" eaLnBrk="1" fontAlgn="base" hangingPunct="1">
              <a:spcBef>
                <a:spcPct val="20000"/>
              </a:spcBef>
              <a:spcAft>
                <a:spcPct val="0"/>
              </a:spcAft>
              <a:buNone/>
              <a:defRPr sz="2000">
                <a:solidFill>
                  <a:schemeClr val="tx1"/>
                </a:solidFill>
                <a:latin typeface="+mn-lt"/>
                <a:ea typeface="+mn-ea"/>
              </a:defRPr>
            </a:lvl9pPr>
          </a:lstStyle>
          <a:p>
            <a:pPr algn="l" defTabSz="914400">
              <a:lnSpc>
                <a:spcPct val="150000"/>
              </a:lnSpc>
              <a:spcBef>
                <a:spcPts val="0"/>
              </a:spcBef>
            </a:pPr>
            <a:r>
              <a:rPr lang="en-US" altLang="zh-CN" b="1" kern="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b="1" kern="0" dirty="0">
                <a:latin typeface="微软雅黑" panose="020B0503020204020204" pitchFamily="34" charset="-122"/>
                <a:ea typeface="微软雅黑" panose="020B0503020204020204" pitchFamily="34" charset="-122"/>
                <a:cs typeface="微软雅黑" panose="020B0503020204020204" pitchFamily="34" charset="-122"/>
              </a:rPr>
              <a:t>选题的背景及意义</a:t>
            </a:r>
          </a:p>
          <a:p>
            <a:pPr algn="l" defTabSz="914400">
              <a:lnSpc>
                <a:spcPct val="150000"/>
              </a:lnSpc>
              <a:spcBef>
                <a:spcPts val="0"/>
              </a:spcBef>
            </a:pPr>
            <a:r>
              <a:rPr lang="en-US" altLang="zh-CN" b="1" kern="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b="1" kern="0" dirty="0">
                <a:latin typeface="微软雅黑" panose="020B0503020204020204" pitchFamily="34" charset="-122"/>
                <a:ea typeface="微软雅黑" panose="020B0503020204020204" pitchFamily="34" charset="-122"/>
                <a:cs typeface="微软雅黑" panose="020B0503020204020204" pitchFamily="34" charset="-122"/>
              </a:rPr>
              <a:t>国内外研究和发展现状</a:t>
            </a:r>
          </a:p>
          <a:p>
            <a:pPr algn="l" defTabSz="914400">
              <a:lnSpc>
                <a:spcPct val="150000"/>
              </a:lnSpc>
              <a:spcBef>
                <a:spcPts val="0"/>
              </a:spcBef>
            </a:pPr>
            <a:r>
              <a:rPr lang="en-US" altLang="zh-CN" b="1" kern="0" dirty="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b="1" kern="0" dirty="0">
                <a:latin typeface="微软雅黑" panose="020B0503020204020204" pitchFamily="34" charset="-122"/>
                <a:ea typeface="微软雅黑" panose="020B0503020204020204" pitchFamily="34" charset="-122"/>
                <a:cs typeface="微软雅黑" panose="020B0503020204020204" pitchFamily="34" charset="-122"/>
              </a:rPr>
              <a:t>主要研究内容、预期目标</a:t>
            </a:r>
          </a:p>
          <a:p>
            <a:pPr algn="l" defTabSz="914400">
              <a:lnSpc>
                <a:spcPct val="150000"/>
              </a:lnSpc>
              <a:spcBef>
                <a:spcPts val="0"/>
              </a:spcBef>
            </a:pPr>
            <a:r>
              <a:rPr lang="en-US" altLang="zh-CN" b="1" kern="0" dirty="0">
                <a:latin typeface="微软雅黑" panose="020B0503020204020204" pitchFamily="34" charset="-122"/>
                <a:ea typeface="微软雅黑" panose="020B0503020204020204" pitchFamily="34" charset="-122"/>
                <a:cs typeface="微软雅黑" panose="020B0503020204020204" pitchFamily="34" charset="-122"/>
              </a:rPr>
              <a:t>4. </a:t>
            </a:r>
            <a:r>
              <a:rPr lang="zh-CN" altLang="en-US" b="1" kern="0" dirty="0">
                <a:latin typeface="微软雅黑" panose="020B0503020204020204" pitchFamily="34" charset="-122"/>
                <a:ea typeface="微软雅黑" panose="020B0503020204020204" pitchFamily="34" charset="-122"/>
                <a:cs typeface="微软雅黑" panose="020B0503020204020204" pitchFamily="34" charset="-122"/>
              </a:rPr>
              <a:t>技术路线和实验方案</a:t>
            </a:r>
          </a:p>
          <a:p>
            <a:pPr algn="l" defTabSz="914400">
              <a:lnSpc>
                <a:spcPct val="150000"/>
              </a:lnSpc>
              <a:spcBef>
                <a:spcPts val="0"/>
              </a:spcBef>
            </a:pPr>
            <a:r>
              <a:rPr lang="en-US" altLang="zh-CN" b="1" kern="0" dirty="0">
                <a:latin typeface="微软雅黑" panose="020B0503020204020204" pitchFamily="34" charset="-122"/>
                <a:ea typeface="微软雅黑" panose="020B0503020204020204" pitchFamily="34" charset="-122"/>
                <a:cs typeface="微软雅黑" panose="020B0503020204020204" pitchFamily="34" charset="-122"/>
              </a:rPr>
              <a:t>5. </a:t>
            </a:r>
            <a:r>
              <a:rPr lang="zh-CN" altLang="en-US" b="1" kern="0" dirty="0">
                <a:latin typeface="微软雅黑" panose="020B0503020204020204" pitchFamily="34" charset="-122"/>
                <a:ea typeface="微软雅黑" panose="020B0503020204020204" pitchFamily="34" charset="-122"/>
                <a:cs typeface="微软雅黑" panose="020B0503020204020204" pitchFamily="34" charset="-122"/>
              </a:rPr>
              <a:t>可行性分析</a:t>
            </a:r>
            <a:endParaRPr lang="zh-CN" altLang="en-US" kern="0" dirty="0"/>
          </a:p>
          <a:p>
            <a:pPr algn="l" defTabSz="914400"/>
            <a:endParaRPr lang="zh-CN" altLang="en-US" kern="0" dirty="0"/>
          </a:p>
          <a:p>
            <a:pPr algn="l" defTabSz="914400"/>
            <a:endParaRPr lang="zh-CN" altLang="en-US" kern="0" dirty="0"/>
          </a:p>
        </p:txBody>
      </p:sp>
      <p:sp>
        <p:nvSpPr>
          <p:cNvPr id="9" name="标题 6">
            <a:extLst>
              <a:ext uri="{FF2B5EF4-FFF2-40B4-BE49-F238E27FC236}">
                <a16:creationId xmlns:a16="http://schemas.microsoft.com/office/drawing/2014/main" id="{83A6B318-8C82-4641-94E5-6047255863C3}"/>
              </a:ext>
            </a:extLst>
          </p:cNvPr>
          <p:cNvSpPr txBox="1">
            <a:spLocks/>
          </p:cNvSpPr>
          <p:nvPr/>
        </p:nvSpPr>
        <p:spPr>
          <a:xfrm>
            <a:off x="4572000" y="215224"/>
            <a:ext cx="5298831" cy="1143000"/>
          </a:xfrm>
          <a:prstGeom prst="rect">
            <a:avLst/>
          </a:prstGeom>
        </p:spPr>
        <p:txBody>
          <a:bodyPr/>
          <a:lstStyle>
            <a:lvl1pPr algn="ctr" rtl="0" eaLnBrk="1" fontAlgn="base" hangingPunct="1">
              <a:spcBef>
                <a:spcPct val="0"/>
              </a:spcBef>
              <a:spcAft>
                <a:spcPct val="0"/>
              </a:spcAft>
              <a:defRPr sz="4400">
                <a:solidFill>
                  <a:schemeClr val="tx2"/>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pPr defTabSz="914400"/>
            <a:r>
              <a:rPr lang="zh-CN" altLang="en-US" sz="3200" b="1" kern="0" dirty="0"/>
              <a:t>报告提纲</a:t>
            </a:r>
          </a:p>
        </p:txBody>
      </p:sp>
    </p:spTree>
    <p:extLst>
      <p:ext uri="{BB962C8B-B14F-4D97-AF65-F5344CB8AC3E}">
        <p14:creationId xmlns:p14="http://schemas.microsoft.com/office/powerpoint/2010/main" val="138688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68242C6C-86C7-4DD4-891D-6496BFE1AC5E}"/>
              </a:ext>
            </a:extLst>
          </p:cNvPr>
          <p:cNvSpPr txBox="1">
            <a:spLocks/>
          </p:cNvSpPr>
          <p:nvPr/>
        </p:nvSpPr>
        <p:spPr>
          <a:xfrm>
            <a:off x="248090" y="1234384"/>
            <a:ext cx="3912784" cy="1381225"/>
          </a:xfrm>
          <a:prstGeom prst="rect">
            <a:avLst/>
          </a:prstGeom>
        </p:spPr>
        <p:txBody>
          <a:bodyPr/>
          <a:lstStyle>
            <a:lvl1pPr marL="0" indent="0" algn="ctr" rtl="0" eaLnBrk="1" fontAlgn="base" hangingPunct="1">
              <a:spcBef>
                <a:spcPct val="20000"/>
              </a:spcBef>
              <a:spcAft>
                <a:spcPct val="0"/>
              </a:spcAft>
              <a:buNone/>
              <a:defRPr sz="3200">
                <a:solidFill>
                  <a:schemeClr val="tx1"/>
                </a:solidFill>
                <a:latin typeface="+mn-lt"/>
                <a:ea typeface="+mn-ea"/>
                <a:cs typeface="+mn-cs"/>
              </a:defRPr>
            </a:lvl1pPr>
            <a:lvl2pPr marL="457200" indent="0" algn="ctr" rtl="0" eaLnBrk="1" fontAlgn="base" hangingPunct="1">
              <a:spcBef>
                <a:spcPct val="20000"/>
              </a:spcBef>
              <a:spcAft>
                <a:spcPct val="0"/>
              </a:spcAft>
              <a:buNone/>
              <a:defRPr sz="2800">
                <a:solidFill>
                  <a:schemeClr val="tx1"/>
                </a:solidFill>
                <a:latin typeface="+mn-lt"/>
                <a:ea typeface="+mn-ea"/>
              </a:defRPr>
            </a:lvl2pPr>
            <a:lvl3pPr marL="914400" indent="0" algn="ctr" rtl="0" eaLnBrk="1" fontAlgn="base" hangingPunct="1">
              <a:spcBef>
                <a:spcPct val="20000"/>
              </a:spcBef>
              <a:spcAft>
                <a:spcPct val="0"/>
              </a:spcAft>
              <a:buNone/>
              <a:defRPr sz="2400">
                <a:solidFill>
                  <a:schemeClr val="tx1"/>
                </a:solidFill>
                <a:latin typeface="+mn-lt"/>
                <a:ea typeface="+mn-ea"/>
              </a:defRPr>
            </a:lvl3pPr>
            <a:lvl4pPr marL="1371600" indent="0" algn="ctr" rtl="0" eaLnBrk="1" fontAlgn="base" hangingPunct="1">
              <a:spcBef>
                <a:spcPct val="20000"/>
              </a:spcBef>
              <a:spcAft>
                <a:spcPct val="0"/>
              </a:spcAft>
              <a:buNone/>
              <a:defRPr sz="2000">
                <a:solidFill>
                  <a:schemeClr val="tx1"/>
                </a:solidFill>
                <a:latin typeface="+mn-lt"/>
                <a:ea typeface="+mn-ea"/>
              </a:defRPr>
            </a:lvl4pPr>
            <a:lvl5pPr marL="1828800" indent="0" algn="ctr" rtl="0" eaLnBrk="1" fontAlgn="base" hangingPunct="1">
              <a:spcBef>
                <a:spcPct val="20000"/>
              </a:spcBef>
              <a:spcAft>
                <a:spcPct val="0"/>
              </a:spcAft>
              <a:buNone/>
              <a:defRPr sz="2000">
                <a:solidFill>
                  <a:schemeClr val="tx1"/>
                </a:solidFill>
                <a:latin typeface="+mn-lt"/>
                <a:ea typeface="+mn-ea"/>
              </a:defRPr>
            </a:lvl5pPr>
            <a:lvl6pPr marL="2286000" indent="0" algn="ctr" rtl="0" eaLnBrk="1" fontAlgn="base" hangingPunct="1">
              <a:spcBef>
                <a:spcPct val="20000"/>
              </a:spcBef>
              <a:spcAft>
                <a:spcPct val="0"/>
              </a:spcAft>
              <a:buNone/>
              <a:defRPr sz="2000">
                <a:solidFill>
                  <a:schemeClr val="tx1"/>
                </a:solidFill>
                <a:latin typeface="+mn-lt"/>
                <a:ea typeface="+mn-ea"/>
              </a:defRPr>
            </a:lvl6pPr>
            <a:lvl7pPr marL="2743200" indent="0" algn="ctr" rtl="0" eaLnBrk="1" fontAlgn="base" hangingPunct="1">
              <a:spcBef>
                <a:spcPct val="20000"/>
              </a:spcBef>
              <a:spcAft>
                <a:spcPct val="0"/>
              </a:spcAft>
              <a:buNone/>
              <a:defRPr sz="2000">
                <a:solidFill>
                  <a:schemeClr val="tx1"/>
                </a:solidFill>
                <a:latin typeface="+mn-lt"/>
                <a:ea typeface="+mn-ea"/>
              </a:defRPr>
            </a:lvl7pPr>
            <a:lvl8pPr marL="3200400" indent="0" algn="ctr" rtl="0" eaLnBrk="1" fontAlgn="base" hangingPunct="1">
              <a:spcBef>
                <a:spcPct val="20000"/>
              </a:spcBef>
              <a:spcAft>
                <a:spcPct val="0"/>
              </a:spcAft>
              <a:buNone/>
              <a:defRPr sz="2000">
                <a:solidFill>
                  <a:schemeClr val="tx1"/>
                </a:solidFill>
                <a:latin typeface="+mn-lt"/>
                <a:ea typeface="+mn-ea"/>
              </a:defRPr>
            </a:lvl8pPr>
            <a:lvl9pPr marL="3657600" indent="0" algn="ctr" rtl="0" eaLnBrk="1" fontAlgn="base" hangingPunct="1">
              <a:spcBef>
                <a:spcPct val="20000"/>
              </a:spcBef>
              <a:spcAft>
                <a:spcPct val="0"/>
              </a:spcAft>
              <a:buNone/>
              <a:defRPr sz="2000">
                <a:solidFill>
                  <a:schemeClr val="tx1"/>
                </a:solidFill>
                <a:latin typeface="+mn-lt"/>
                <a:ea typeface="+mn-ea"/>
              </a:defRPr>
            </a:lvl9pPr>
          </a:lstStyle>
          <a:p>
            <a:pPr algn="l" defTabSz="914400"/>
            <a:r>
              <a:rPr lang="en-US" altLang="zh-CN" sz="1800" kern="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800" kern="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800" kern="0" dirty="0">
                <a:latin typeface="微软雅黑" panose="020B0503020204020204" pitchFamily="34" charset="-122"/>
                <a:ea typeface="微软雅黑" panose="020B0503020204020204" pitchFamily="34" charset="-122"/>
                <a:cs typeface="微软雅黑" panose="020B0503020204020204" pitchFamily="34" charset="-122"/>
                <a:sym typeface="+mn-ea"/>
              </a:rPr>
              <a:t>Xsens</a:t>
            </a:r>
            <a:r>
              <a:rPr lang="zh-CN" altLang="en-US" sz="1800" kern="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800" kern="0" dirty="0">
                <a:latin typeface="微软雅黑" panose="020B0503020204020204" pitchFamily="34" charset="-122"/>
                <a:ea typeface="微软雅黑" panose="020B0503020204020204" pitchFamily="34" charset="-122"/>
                <a:cs typeface="微软雅黑" panose="020B0503020204020204" pitchFamily="34" charset="-122"/>
                <a:sym typeface="+mn-ea"/>
              </a:rPr>
              <a:t>DOT</a:t>
            </a:r>
          </a:p>
          <a:p>
            <a:pPr algn="l" defTabSz="914400"/>
            <a:r>
              <a:rPr lang="zh-CN" altLang="en-US" sz="1800" kern="0" dirty="0">
                <a:latin typeface="微软雅黑" panose="020B0503020204020204" pitchFamily="34" charset="-122"/>
                <a:ea typeface="微软雅黑" panose="020B0503020204020204" pitchFamily="34" charset="-122"/>
                <a:cs typeface="微软雅黑" panose="020B0503020204020204" pitchFamily="34" charset="-122"/>
                <a:sym typeface="+mn-ea"/>
              </a:rPr>
              <a:t>内置有加速度计、陀螺仪和磁力计，通过安装在</a:t>
            </a:r>
            <a:r>
              <a:rPr lang="en-US" altLang="zh-CN" sz="1800" kern="0" dirty="0" err="1">
                <a:latin typeface="微软雅黑" panose="020B0503020204020204" pitchFamily="34" charset="-122"/>
                <a:ea typeface="微软雅黑" panose="020B0503020204020204" pitchFamily="34" charset="-122"/>
                <a:cs typeface="微软雅黑" panose="020B0503020204020204" pitchFamily="34" charset="-122"/>
                <a:sym typeface="+mn-ea"/>
              </a:rPr>
              <a:t>ipad</a:t>
            </a:r>
            <a:r>
              <a:rPr lang="zh-CN" altLang="en-US" sz="1800" kern="0" dirty="0">
                <a:latin typeface="微软雅黑" panose="020B0503020204020204" pitchFamily="34" charset="-122"/>
                <a:ea typeface="微软雅黑" panose="020B0503020204020204" pitchFamily="34" charset="-122"/>
                <a:cs typeface="微软雅黑" panose="020B0503020204020204" pitchFamily="34" charset="-122"/>
                <a:sym typeface="+mn-ea"/>
              </a:rPr>
              <a:t>上的</a:t>
            </a:r>
            <a:r>
              <a:rPr lang="en-US" altLang="zh-CN" sz="1800" kern="0" dirty="0">
                <a:latin typeface="微软雅黑" panose="020B0503020204020204" pitchFamily="34" charset="-122"/>
                <a:ea typeface="微软雅黑" panose="020B0503020204020204" pitchFamily="34" charset="-122"/>
                <a:cs typeface="微软雅黑" panose="020B0503020204020204" pitchFamily="34" charset="-122"/>
                <a:sym typeface="+mn-ea"/>
              </a:rPr>
              <a:t>APP</a:t>
            </a:r>
            <a:r>
              <a:rPr lang="zh-CN" altLang="en-US" sz="1800" kern="0" dirty="0">
                <a:latin typeface="微软雅黑" panose="020B0503020204020204" pitchFamily="34" charset="-122"/>
                <a:ea typeface="微软雅黑" panose="020B0503020204020204" pitchFamily="34" charset="-122"/>
                <a:cs typeface="微软雅黑" panose="020B0503020204020204" pitchFamily="34" charset="-122"/>
                <a:sym typeface="+mn-ea"/>
              </a:rPr>
              <a:t>采集数据，操作简单</a:t>
            </a:r>
          </a:p>
          <a:p>
            <a:pPr algn="l" defTabSz="914400"/>
            <a:endParaRPr lang="zh-CN" altLang="en-US" sz="1800"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defTabSz="914400"/>
            <a:endParaRPr lang="zh-CN" altLang="en-US" sz="1800"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defTabSz="914400"/>
            <a:endParaRPr lang="zh-CN" altLang="en-US" sz="1800"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标题 1">
            <a:extLst>
              <a:ext uri="{FF2B5EF4-FFF2-40B4-BE49-F238E27FC236}">
                <a16:creationId xmlns:a16="http://schemas.microsoft.com/office/drawing/2014/main" id="{364FBE61-5C19-4A87-8540-F90E90963B8A}"/>
              </a:ext>
            </a:extLst>
          </p:cNvPr>
          <p:cNvSpPr>
            <a:spLocks noGrp="1"/>
          </p:cNvSpPr>
          <p:nvPr/>
        </p:nvSpPr>
        <p:spPr>
          <a:xfrm>
            <a:off x="4725617" y="194713"/>
            <a:ext cx="3719884" cy="563743"/>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b="1" dirty="0">
                <a:latin typeface="微软雅黑" panose="020B0503020204020204" pitchFamily="34" charset="-122"/>
                <a:ea typeface="微软雅黑" panose="020B0503020204020204" pitchFamily="34" charset="-122"/>
                <a:cs typeface="微软雅黑" panose="020B0503020204020204" pitchFamily="34" charset="-122"/>
                <a:sym typeface="+mn-ea"/>
              </a:rPr>
              <a:t>研究平台可行性</a:t>
            </a:r>
            <a:endParaRPr lang="zh-CN" altLang="en-US" sz="3200"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86FCF20B-AA1A-4F31-98D9-9E30BAB2139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36161" y="2900392"/>
            <a:ext cx="3898796" cy="2800178"/>
          </a:xfrm>
          <a:prstGeom prst="rect">
            <a:avLst/>
          </a:prstGeom>
          <a:noFill/>
          <a:ln>
            <a:noFill/>
          </a:ln>
        </p:spPr>
      </p:pic>
      <p:sp>
        <p:nvSpPr>
          <p:cNvPr id="5" name="文本框 4">
            <a:extLst>
              <a:ext uri="{FF2B5EF4-FFF2-40B4-BE49-F238E27FC236}">
                <a16:creationId xmlns:a16="http://schemas.microsoft.com/office/drawing/2014/main" id="{8565E9F2-0B11-4A28-A956-740785AC4D8B}"/>
              </a:ext>
            </a:extLst>
          </p:cNvPr>
          <p:cNvSpPr txBox="1"/>
          <p:nvPr/>
        </p:nvSpPr>
        <p:spPr>
          <a:xfrm>
            <a:off x="4401425" y="1236409"/>
            <a:ext cx="4586630" cy="1477328"/>
          </a:xfrm>
          <a:prstGeom prst="rect">
            <a:avLst/>
          </a:prstGeom>
          <a:noFill/>
        </p:spPr>
        <p:txBody>
          <a:bodyPr wrap="square">
            <a:spAutoFit/>
          </a:bodyPr>
          <a:lstStyle/>
          <a:p>
            <a:pPr marL="0" indent="0">
              <a:buNone/>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、光学动作捕捉系统</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None/>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摄像机跟踪贴在人体上的反光点来捕捉人体运动信息，精度极高，位置误差</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sym typeface="+mn-ea"/>
              </a:rPr>
              <a:t>0.01</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米，方向误差</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sym typeface="+mn-ea"/>
              </a:rPr>
              <a:t>0.1</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度</a:t>
            </a:r>
          </a:p>
          <a:p>
            <a:pPr marL="0" indent="0">
              <a:buNone/>
            </a:pP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 name="图片 5">
            <a:extLst>
              <a:ext uri="{FF2B5EF4-FFF2-40B4-BE49-F238E27FC236}">
                <a16:creationId xmlns:a16="http://schemas.microsoft.com/office/drawing/2014/main" id="{4F3798C4-CDD5-4389-BD4E-957E6B8E3B6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2799" y="2795586"/>
            <a:ext cx="3100625" cy="3009789"/>
          </a:xfrm>
          <a:prstGeom prst="rect">
            <a:avLst/>
          </a:prstGeom>
          <a:noFill/>
          <a:ln>
            <a:noFill/>
          </a:ln>
        </p:spPr>
      </p:pic>
    </p:spTree>
    <p:extLst>
      <p:ext uri="{BB962C8B-B14F-4D97-AF65-F5344CB8AC3E}">
        <p14:creationId xmlns:p14="http://schemas.microsoft.com/office/powerpoint/2010/main" val="1097379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D5E2E-2BE8-45CC-8517-0A1EC07307AF}"/>
              </a:ext>
            </a:extLst>
          </p:cNvPr>
          <p:cNvSpPr txBox="1">
            <a:spLocks/>
          </p:cNvSpPr>
          <p:nvPr/>
        </p:nvSpPr>
        <p:spPr>
          <a:xfrm>
            <a:off x="5054060" y="233789"/>
            <a:ext cx="3167390" cy="511228"/>
          </a:xfrm>
          <a:prstGeom prst="rect">
            <a:avLst/>
          </a:prstGeom>
        </p:spPr>
        <p:txBody>
          <a:bodyPr/>
          <a:lstStyle>
            <a:lvl1pPr algn="ctr" rtl="0" eaLnBrk="1" fontAlgn="base" hangingPunct="1">
              <a:spcBef>
                <a:spcPct val="0"/>
              </a:spcBef>
              <a:spcAft>
                <a:spcPct val="0"/>
              </a:spcAft>
              <a:defRPr sz="4400">
                <a:solidFill>
                  <a:schemeClr val="tx2"/>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pPr defTabSz="914400"/>
            <a:r>
              <a:rPr lang="zh-CN" altLang="en-US" sz="2800" b="1" kern="0" dirty="0"/>
              <a:t>研究计划</a:t>
            </a:r>
          </a:p>
        </p:txBody>
      </p:sp>
      <p:graphicFrame>
        <p:nvGraphicFramePr>
          <p:cNvPr id="29" name="表格 28">
            <a:extLst>
              <a:ext uri="{FF2B5EF4-FFF2-40B4-BE49-F238E27FC236}">
                <a16:creationId xmlns:a16="http://schemas.microsoft.com/office/drawing/2014/main" id="{F5250EC8-6C42-4827-8517-B8EA53D0A036}"/>
              </a:ext>
            </a:extLst>
          </p:cNvPr>
          <p:cNvGraphicFramePr>
            <a:graphicFrameLocks noGrp="1"/>
          </p:cNvGraphicFramePr>
          <p:nvPr>
            <p:extLst>
              <p:ext uri="{D42A27DB-BD31-4B8C-83A1-F6EECF244321}">
                <p14:modId xmlns:p14="http://schemas.microsoft.com/office/powerpoint/2010/main" val="413420767"/>
              </p:ext>
            </p:extLst>
          </p:nvPr>
        </p:nvGraphicFramePr>
        <p:xfrm>
          <a:off x="197904" y="1091954"/>
          <a:ext cx="8748191" cy="5015883"/>
        </p:xfrm>
        <a:graphic>
          <a:graphicData uri="http://schemas.openxmlformats.org/drawingml/2006/table">
            <a:tbl>
              <a:tblPr>
                <a:tableStyleId>{073A0DAA-6AF3-43AB-8588-CEC1D06C72B9}</a:tableStyleId>
              </a:tblPr>
              <a:tblGrid>
                <a:gridCol w="1544013">
                  <a:extLst>
                    <a:ext uri="{9D8B030D-6E8A-4147-A177-3AD203B41FA5}">
                      <a16:colId xmlns:a16="http://schemas.microsoft.com/office/drawing/2014/main" val="1276007177"/>
                    </a:ext>
                  </a:extLst>
                </a:gridCol>
                <a:gridCol w="4389727">
                  <a:extLst>
                    <a:ext uri="{9D8B030D-6E8A-4147-A177-3AD203B41FA5}">
                      <a16:colId xmlns:a16="http://schemas.microsoft.com/office/drawing/2014/main" val="3955172371"/>
                    </a:ext>
                  </a:extLst>
                </a:gridCol>
                <a:gridCol w="2814451">
                  <a:extLst>
                    <a:ext uri="{9D8B030D-6E8A-4147-A177-3AD203B41FA5}">
                      <a16:colId xmlns:a16="http://schemas.microsoft.com/office/drawing/2014/main" val="974638178"/>
                    </a:ext>
                  </a:extLst>
                </a:gridCol>
              </a:tblGrid>
              <a:tr h="348161">
                <a:tc>
                  <a:txBody>
                    <a:bodyPr/>
                    <a:lstStyle/>
                    <a:p>
                      <a:pPr algn="ctr">
                        <a:lnSpc>
                          <a:spcPct val="125000"/>
                        </a:lnSpc>
                      </a:pPr>
                      <a:r>
                        <a:rPr lang="zh-CN" sz="1600" kern="100" dirty="0">
                          <a:effectLst/>
                        </a:rPr>
                        <a:t>时间</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bg2">
                        <a:lumMod val="60000"/>
                        <a:lumOff val="40000"/>
                      </a:schemeClr>
                    </a:solidFill>
                  </a:tcPr>
                </a:tc>
                <a:tc>
                  <a:txBody>
                    <a:bodyPr/>
                    <a:lstStyle/>
                    <a:p>
                      <a:pPr algn="ctr">
                        <a:lnSpc>
                          <a:spcPct val="125000"/>
                        </a:lnSpc>
                      </a:pPr>
                      <a:r>
                        <a:rPr lang="zh-CN" sz="1600" kern="100" dirty="0">
                          <a:effectLst/>
                        </a:rPr>
                        <a:t>工作</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bg2">
                        <a:lumMod val="60000"/>
                        <a:lumOff val="40000"/>
                      </a:schemeClr>
                    </a:solidFill>
                  </a:tcPr>
                </a:tc>
                <a:tc>
                  <a:txBody>
                    <a:bodyPr/>
                    <a:lstStyle/>
                    <a:p>
                      <a:pPr algn="ctr">
                        <a:lnSpc>
                          <a:spcPct val="125000"/>
                        </a:lnSpc>
                      </a:pPr>
                      <a:r>
                        <a:rPr lang="zh-CN" sz="1600" kern="100" dirty="0">
                          <a:effectLst/>
                        </a:rPr>
                        <a:t>阶段成果</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bg2">
                        <a:lumMod val="60000"/>
                        <a:lumOff val="40000"/>
                      </a:schemeClr>
                    </a:solidFill>
                  </a:tcPr>
                </a:tc>
                <a:extLst>
                  <a:ext uri="{0D108BD9-81ED-4DB2-BD59-A6C34878D82A}">
                    <a16:rowId xmlns:a16="http://schemas.microsoft.com/office/drawing/2014/main" val="3753828608"/>
                  </a:ext>
                </a:extLst>
              </a:tr>
              <a:tr h="694453">
                <a:tc>
                  <a:txBody>
                    <a:bodyPr/>
                    <a:lstStyle/>
                    <a:p>
                      <a:pPr algn="ctr">
                        <a:lnSpc>
                          <a:spcPct val="125000"/>
                        </a:lnSpc>
                      </a:pPr>
                      <a:r>
                        <a:rPr lang="en-US" sz="1600" kern="100" dirty="0">
                          <a:effectLst/>
                        </a:rPr>
                        <a:t>2021.08-202</a:t>
                      </a:r>
                      <a:r>
                        <a:rPr lang="en-US" altLang="zh-CN" sz="1600" kern="100" dirty="0">
                          <a:effectLst/>
                        </a:rPr>
                        <a:t>1</a:t>
                      </a:r>
                      <a:r>
                        <a:rPr lang="en-US" sz="1600" kern="100" dirty="0">
                          <a:effectLst/>
                        </a:rPr>
                        <a:t>.</a:t>
                      </a:r>
                      <a:r>
                        <a:rPr lang="en-US" altLang="zh-CN" sz="1600" kern="100" dirty="0">
                          <a:effectLst/>
                        </a:rPr>
                        <a:t>10</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5">
                        <a:lumMod val="90000"/>
                      </a:schemeClr>
                    </a:solidFill>
                  </a:tcPr>
                </a:tc>
                <a:tc>
                  <a:txBody>
                    <a:bodyPr/>
                    <a:lstStyle/>
                    <a:p>
                      <a:pPr algn="ctr">
                        <a:lnSpc>
                          <a:spcPct val="125000"/>
                        </a:lnSpc>
                      </a:pPr>
                      <a:r>
                        <a:rPr lang="zh-CN" sz="1600" kern="100" dirty="0">
                          <a:effectLst/>
                        </a:rPr>
                        <a:t>了解选题背景及意义，明确研究目标、内容及方法、完成关键技术设计，撰写开题报告。</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5">
                        <a:lumMod val="90000"/>
                      </a:schemeClr>
                    </a:solidFill>
                  </a:tcPr>
                </a:tc>
                <a:tc>
                  <a:txBody>
                    <a:bodyPr/>
                    <a:lstStyle/>
                    <a:p>
                      <a:pPr algn="ctr">
                        <a:lnSpc>
                          <a:spcPct val="125000"/>
                        </a:lnSpc>
                      </a:pPr>
                      <a:r>
                        <a:rPr lang="zh-CN" sz="1600" kern="100" dirty="0">
                          <a:effectLst/>
                        </a:rPr>
                        <a:t>开题报告</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5">
                        <a:lumMod val="90000"/>
                      </a:schemeClr>
                    </a:solidFill>
                  </a:tcPr>
                </a:tc>
                <a:extLst>
                  <a:ext uri="{0D108BD9-81ED-4DB2-BD59-A6C34878D82A}">
                    <a16:rowId xmlns:a16="http://schemas.microsoft.com/office/drawing/2014/main" val="280251914"/>
                  </a:ext>
                </a:extLst>
              </a:tr>
              <a:tr h="725090">
                <a:tc>
                  <a:txBody>
                    <a:bodyPr/>
                    <a:lstStyle/>
                    <a:p>
                      <a:pPr algn="ctr">
                        <a:lnSpc>
                          <a:spcPct val="125000"/>
                        </a:lnSpc>
                      </a:pPr>
                      <a:r>
                        <a:rPr lang="en-US" sz="1600" kern="100" dirty="0">
                          <a:effectLst/>
                        </a:rPr>
                        <a:t>2021.</a:t>
                      </a:r>
                      <a:r>
                        <a:rPr lang="en-US" altLang="zh-CN" sz="1600" kern="100" dirty="0">
                          <a:effectLst/>
                        </a:rPr>
                        <a:t>10</a:t>
                      </a:r>
                      <a:r>
                        <a:rPr lang="en-US" sz="1600" kern="100" dirty="0">
                          <a:effectLst/>
                        </a:rPr>
                        <a:t>-2021.1</a:t>
                      </a:r>
                      <a:r>
                        <a:rPr lang="en-US" altLang="zh-CN" sz="1600" kern="100" dirty="0">
                          <a:effectLst/>
                        </a:rPr>
                        <a:t>2</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5">
                        <a:lumMod val="75000"/>
                      </a:schemeClr>
                    </a:solidFill>
                  </a:tcPr>
                </a:tc>
                <a:tc>
                  <a:txBody>
                    <a:bodyPr/>
                    <a:lstStyle/>
                    <a:p>
                      <a:pPr algn="ctr">
                        <a:lnSpc>
                          <a:spcPct val="125000"/>
                        </a:lnSpc>
                      </a:pPr>
                      <a:r>
                        <a:rPr lang="zh-CN" sz="1600" kern="100" dirty="0">
                          <a:effectLst/>
                        </a:rPr>
                        <a:t>研究一种</a:t>
                      </a:r>
                      <a:r>
                        <a:rPr lang="zh-CN" altLang="en-US" sz="1600" kern="100" dirty="0">
                          <a:effectLst/>
                        </a:rPr>
                        <a:t>速度</a:t>
                      </a:r>
                      <a:r>
                        <a:rPr lang="zh-CN" sz="1600" kern="100" dirty="0">
                          <a:effectLst/>
                        </a:rPr>
                        <a:t>自适应步</a:t>
                      </a:r>
                      <a:r>
                        <a:rPr lang="zh-CN" altLang="en-US" sz="1600" kern="100" dirty="0">
                          <a:effectLst/>
                        </a:rPr>
                        <a:t>零速检测</a:t>
                      </a:r>
                      <a:r>
                        <a:rPr lang="zh-CN" sz="1600" kern="100" dirty="0">
                          <a:effectLst/>
                        </a:rPr>
                        <a:t>算法。</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5">
                        <a:lumMod val="75000"/>
                      </a:schemeClr>
                    </a:solidFill>
                  </a:tcPr>
                </a:tc>
                <a:tc>
                  <a:txBody>
                    <a:bodyPr/>
                    <a:lstStyle/>
                    <a:p>
                      <a:pPr algn="ctr">
                        <a:lnSpc>
                          <a:spcPct val="125000"/>
                        </a:lnSpc>
                      </a:pPr>
                      <a:r>
                        <a:rPr lang="zh-CN" sz="1600" kern="100" dirty="0">
                          <a:effectLst/>
                        </a:rPr>
                        <a:t>所设计的方法能够准确</a:t>
                      </a:r>
                      <a:r>
                        <a:rPr lang="zh-CN" altLang="en-US" sz="1600" kern="100" dirty="0">
                          <a:effectLst/>
                        </a:rPr>
                        <a:t>检测</a:t>
                      </a:r>
                      <a:r>
                        <a:rPr lang="zh-CN" sz="1600" kern="100" dirty="0">
                          <a:effectLst/>
                        </a:rPr>
                        <a:t>不同速度下的</a:t>
                      </a:r>
                      <a:r>
                        <a:rPr lang="zh-CN" altLang="en-US" sz="1600" kern="100" dirty="0">
                          <a:effectLst/>
                        </a:rPr>
                        <a:t>零速区间</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5">
                        <a:lumMod val="75000"/>
                      </a:schemeClr>
                    </a:solidFill>
                  </a:tcPr>
                </a:tc>
                <a:extLst>
                  <a:ext uri="{0D108BD9-81ED-4DB2-BD59-A6C34878D82A}">
                    <a16:rowId xmlns:a16="http://schemas.microsoft.com/office/drawing/2014/main" val="2616764048"/>
                  </a:ext>
                </a:extLst>
              </a:tr>
              <a:tr h="752204">
                <a:tc>
                  <a:txBody>
                    <a:bodyPr/>
                    <a:lstStyle/>
                    <a:p>
                      <a:pPr algn="ctr">
                        <a:lnSpc>
                          <a:spcPct val="125000"/>
                        </a:lnSpc>
                      </a:pPr>
                      <a:r>
                        <a:rPr lang="en-US" sz="1600" kern="100" dirty="0">
                          <a:effectLst/>
                        </a:rPr>
                        <a:t>2021.1</a:t>
                      </a:r>
                      <a:r>
                        <a:rPr lang="en-US" altLang="zh-CN" sz="1600" kern="100" dirty="0">
                          <a:effectLst/>
                        </a:rPr>
                        <a:t>2</a:t>
                      </a:r>
                      <a:r>
                        <a:rPr lang="en-US" sz="1600" kern="100" dirty="0">
                          <a:effectLst/>
                        </a:rPr>
                        <a:t>-2022.03</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5">
                        <a:lumMod val="90000"/>
                      </a:schemeClr>
                    </a:solidFill>
                  </a:tcPr>
                </a:tc>
                <a:tc>
                  <a:txBody>
                    <a:bodyPr/>
                    <a:lstStyle/>
                    <a:p>
                      <a:pPr algn="ctr">
                        <a:lnSpc>
                          <a:spcPct val="125000"/>
                        </a:lnSpc>
                      </a:pPr>
                      <a:r>
                        <a:rPr lang="zh-CN" sz="1600" kern="100" dirty="0">
                          <a:effectLst/>
                        </a:rPr>
                        <a:t>研究一种</a:t>
                      </a:r>
                      <a:r>
                        <a:rPr lang="zh-CN" altLang="en-US" sz="1600" kern="100" dirty="0">
                          <a:effectLst/>
                        </a:rPr>
                        <a:t>位移和航向变化量估计的</a:t>
                      </a:r>
                      <a:endParaRPr lang="en-US" altLang="zh-CN" sz="1600" kern="100" dirty="0">
                        <a:effectLst/>
                      </a:endParaRPr>
                    </a:p>
                    <a:p>
                      <a:pPr algn="ctr">
                        <a:lnSpc>
                          <a:spcPct val="125000"/>
                        </a:lnSpc>
                      </a:pPr>
                      <a:r>
                        <a:rPr lang="zh-CN" altLang="en-US" sz="1600" kern="100" dirty="0">
                          <a:effectLst/>
                        </a:rPr>
                        <a:t>神经网络模型</a:t>
                      </a:r>
                      <a:r>
                        <a:rPr lang="zh-CN"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5">
                        <a:lumMod val="90000"/>
                      </a:schemeClr>
                    </a:solidFill>
                  </a:tcPr>
                </a:tc>
                <a:tc>
                  <a:txBody>
                    <a:bodyPr/>
                    <a:lstStyle/>
                    <a:p>
                      <a:pPr algn="ctr">
                        <a:lnSpc>
                          <a:spcPct val="125000"/>
                        </a:lnSpc>
                      </a:pPr>
                      <a:r>
                        <a:rPr lang="zh-CN" sz="1600" kern="100" dirty="0">
                          <a:effectLst/>
                        </a:rPr>
                        <a:t>该方法可以</a:t>
                      </a:r>
                      <a:r>
                        <a:rPr lang="zh-CN" altLang="en-US" sz="1600" kern="100" dirty="0">
                          <a:effectLst/>
                        </a:rPr>
                        <a:t>估计</a:t>
                      </a:r>
                      <a:r>
                        <a:rPr lang="zh-CN" sz="1600" kern="100" dirty="0">
                          <a:effectLst/>
                        </a:rPr>
                        <a:t>出一个步态周期内的位移和航向变化量</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5">
                        <a:lumMod val="90000"/>
                      </a:schemeClr>
                    </a:solidFill>
                  </a:tcPr>
                </a:tc>
                <a:extLst>
                  <a:ext uri="{0D108BD9-81ED-4DB2-BD59-A6C34878D82A}">
                    <a16:rowId xmlns:a16="http://schemas.microsoft.com/office/drawing/2014/main" val="2663395239"/>
                  </a:ext>
                </a:extLst>
              </a:tr>
              <a:tr h="725542">
                <a:tc>
                  <a:txBody>
                    <a:bodyPr/>
                    <a:lstStyle/>
                    <a:p>
                      <a:pPr algn="ctr">
                        <a:lnSpc>
                          <a:spcPct val="125000"/>
                        </a:lnSpc>
                      </a:pPr>
                      <a:r>
                        <a:rPr lang="en-US" sz="1600" kern="100" dirty="0">
                          <a:effectLst/>
                        </a:rPr>
                        <a:t>2022.03-2022.07</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5">
                        <a:lumMod val="75000"/>
                      </a:schemeClr>
                    </a:solidFill>
                  </a:tcPr>
                </a:tc>
                <a:tc>
                  <a:txBody>
                    <a:bodyPr/>
                    <a:lstStyle/>
                    <a:p>
                      <a:pPr algn="ctr">
                        <a:lnSpc>
                          <a:spcPct val="125000"/>
                        </a:lnSpc>
                      </a:pPr>
                      <a:r>
                        <a:rPr lang="zh-CN" sz="1600" kern="100" dirty="0">
                          <a:effectLst/>
                        </a:rPr>
                        <a:t>研究一种基于</a:t>
                      </a:r>
                      <a:r>
                        <a:rPr lang="zh-CN" altLang="en-US" sz="1600" kern="100" dirty="0">
                          <a:effectLst/>
                        </a:rPr>
                        <a:t>卡尔曼滤波的零速修正</a:t>
                      </a:r>
                      <a:endParaRPr lang="en-US" altLang="zh-CN" sz="1600" kern="100" dirty="0">
                        <a:effectLst/>
                      </a:endParaRPr>
                    </a:p>
                    <a:p>
                      <a:pPr algn="ctr">
                        <a:lnSpc>
                          <a:spcPct val="125000"/>
                        </a:lnSpc>
                      </a:pPr>
                      <a:r>
                        <a:rPr lang="zh-CN" altLang="en-US" sz="1600" kern="100" dirty="0">
                          <a:effectLst/>
                        </a:rPr>
                        <a:t>和航向修正算法。</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5">
                        <a:lumMod val="75000"/>
                      </a:schemeClr>
                    </a:solidFill>
                  </a:tcPr>
                </a:tc>
                <a:tc>
                  <a:txBody>
                    <a:bodyPr/>
                    <a:lstStyle/>
                    <a:p>
                      <a:pPr algn="ctr">
                        <a:lnSpc>
                          <a:spcPct val="125000"/>
                        </a:lnSpc>
                      </a:pPr>
                      <a:r>
                        <a:rPr lang="zh-CN" sz="1600" kern="100" dirty="0">
                          <a:effectLst/>
                        </a:rPr>
                        <a:t>该方法可以解算出</a:t>
                      </a:r>
                      <a:r>
                        <a:rPr lang="zh-CN" altLang="en-US" sz="1600" kern="100" dirty="0">
                          <a:effectLst/>
                        </a:rPr>
                        <a:t>高精度</a:t>
                      </a:r>
                      <a:r>
                        <a:rPr lang="zh-CN" sz="1600" kern="100" dirty="0">
                          <a:effectLst/>
                        </a:rPr>
                        <a:t>定位信息</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5">
                        <a:lumMod val="75000"/>
                      </a:schemeClr>
                    </a:solidFill>
                  </a:tcPr>
                </a:tc>
                <a:extLst>
                  <a:ext uri="{0D108BD9-81ED-4DB2-BD59-A6C34878D82A}">
                    <a16:rowId xmlns:a16="http://schemas.microsoft.com/office/drawing/2014/main" val="437018619"/>
                  </a:ext>
                </a:extLst>
              </a:tr>
              <a:tr h="318326">
                <a:tc>
                  <a:txBody>
                    <a:bodyPr/>
                    <a:lstStyle/>
                    <a:p>
                      <a:pPr algn="ctr">
                        <a:lnSpc>
                          <a:spcPct val="125000"/>
                        </a:lnSpc>
                      </a:pPr>
                      <a:r>
                        <a:rPr lang="en-US" sz="1600" kern="100" dirty="0">
                          <a:effectLst/>
                        </a:rPr>
                        <a:t>2022.07-2022.</a:t>
                      </a:r>
                      <a:r>
                        <a:rPr lang="en-US" altLang="zh-CN" sz="1600" kern="100" dirty="0">
                          <a:effectLst/>
                        </a:rPr>
                        <a:t>0</a:t>
                      </a:r>
                      <a:r>
                        <a:rPr lang="en-US" sz="1600" kern="100" dirty="0">
                          <a:effectLst/>
                        </a:rPr>
                        <a:t>8</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1">
                        <a:lumMod val="90000"/>
                      </a:schemeClr>
                    </a:solidFill>
                  </a:tcPr>
                </a:tc>
                <a:tc>
                  <a:txBody>
                    <a:bodyPr/>
                    <a:lstStyle/>
                    <a:p>
                      <a:pPr algn="ctr">
                        <a:lnSpc>
                          <a:spcPct val="125000"/>
                        </a:lnSpc>
                      </a:pPr>
                      <a:r>
                        <a:rPr lang="zh-CN" sz="1600" kern="100" dirty="0">
                          <a:effectLst/>
                        </a:rPr>
                        <a:t>对前</a:t>
                      </a:r>
                      <a:r>
                        <a:rPr lang="zh-CN" altLang="en-US" sz="1600" kern="100" dirty="0">
                          <a:effectLst/>
                        </a:rPr>
                        <a:t>面工作</a:t>
                      </a:r>
                      <a:r>
                        <a:rPr lang="zh-CN" sz="1600" kern="100" dirty="0">
                          <a:effectLst/>
                        </a:rPr>
                        <a:t>的研究总结。</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1">
                        <a:lumMod val="90000"/>
                      </a:schemeClr>
                    </a:solidFill>
                  </a:tcPr>
                </a:tc>
                <a:tc>
                  <a:txBody>
                    <a:bodyPr/>
                    <a:lstStyle/>
                    <a:p>
                      <a:pPr algn="ctr">
                        <a:lnSpc>
                          <a:spcPct val="125000"/>
                        </a:lnSpc>
                      </a:pPr>
                      <a:r>
                        <a:rPr lang="zh-CN" sz="1600" kern="100" dirty="0">
                          <a:effectLst/>
                        </a:rPr>
                        <a:t>中期报告</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1">
                        <a:lumMod val="90000"/>
                      </a:schemeClr>
                    </a:solidFill>
                  </a:tcPr>
                </a:tc>
                <a:extLst>
                  <a:ext uri="{0D108BD9-81ED-4DB2-BD59-A6C34878D82A}">
                    <a16:rowId xmlns:a16="http://schemas.microsoft.com/office/drawing/2014/main" val="1815186557"/>
                  </a:ext>
                </a:extLst>
              </a:tr>
              <a:tr h="318326">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sz="1600" kern="100" dirty="0">
                          <a:effectLst/>
                        </a:rPr>
                        <a:t>2022.08-2022.10</a:t>
                      </a:r>
                      <a:endParaRPr lang="zh-CN" altLang="zh-CN" sz="1600" kern="100" dirty="0">
                        <a:effectLst/>
                        <a:latin typeface="Times New Roman" panose="02020603050405020304" pitchFamily="18" charset="0"/>
                        <a:ea typeface="宋体" panose="02010600030101010101" pitchFamily="2" charset="-122"/>
                      </a:endParaRPr>
                    </a:p>
                  </a:txBody>
                  <a:tcPr marL="0" marR="0" marT="0" marB="0">
                    <a:solidFill>
                      <a:schemeClr val="accent1">
                        <a:lumMod val="75000"/>
                      </a:schemeClr>
                    </a:solidFill>
                  </a:tcPr>
                </a:tc>
                <a:tc>
                  <a:txBody>
                    <a:bodyPr/>
                    <a:lstStyle/>
                    <a:p>
                      <a:pPr algn="ctr">
                        <a:lnSpc>
                          <a:spcPct val="125000"/>
                        </a:lnSpc>
                      </a:pPr>
                      <a:r>
                        <a:rPr lang="zh-CN" altLang="en-US" sz="1600" kern="100" dirty="0">
                          <a:effectLst/>
                          <a:latin typeface="Times New Roman" panose="02020603050405020304" pitchFamily="18" charset="0"/>
                          <a:ea typeface="宋体" panose="02010600030101010101" pitchFamily="2" charset="-122"/>
                        </a:rPr>
                        <a:t>撰写小论文</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1">
                        <a:lumMod val="75000"/>
                      </a:schemeClr>
                    </a:solidFill>
                  </a:tcPr>
                </a:tc>
                <a:tc>
                  <a:txBody>
                    <a:bodyPr/>
                    <a:lstStyle/>
                    <a:p>
                      <a:pPr algn="ctr">
                        <a:lnSpc>
                          <a:spcPct val="125000"/>
                        </a:lnSpc>
                      </a:pPr>
                      <a:r>
                        <a:rPr lang="zh-CN" altLang="en-US" sz="1600" kern="100" dirty="0">
                          <a:effectLst/>
                          <a:latin typeface="Times New Roman" panose="02020603050405020304" pitchFamily="18" charset="0"/>
                          <a:ea typeface="宋体" panose="02010600030101010101" pitchFamily="2" charset="-122"/>
                        </a:rPr>
                        <a:t>小论文</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1">
                        <a:lumMod val="75000"/>
                      </a:schemeClr>
                    </a:solidFill>
                  </a:tcPr>
                </a:tc>
                <a:extLst>
                  <a:ext uri="{0D108BD9-81ED-4DB2-BD59-A6C34878D82A}">
                    <a16:rowId xmlns:a16="http://schemas.microsoft.com/office/drawing/2014/main" val="1769570153"/>
                  </a:ext>
                </a:extLst>
              </a:tr>
              <a:tr h="339040">
                <a:tc>
                  <a:txBody>
                    <a:bodyPr/>
                    <a:lstStyle/>
                    <a:p>
                      <a:pPr algn="ctr">
                        <a:lnSpc>
                          <a:spcPct val="125000"/>
                        </a:lnSpc>
                      </a:pPr>
                      <a:r>
                        <a:rPr lang="en-US" sz="1600" kern="100" dirty="0">
                          <a:effectLst/>
                        </a:rPr>
                        <a:t>2022.10-2023.01</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1">
                        <a:lumMod val="90000"/>
                      </a:schemeClr>
                    </a:solidFill>
                  </a:tcPr>
                </a:tc>
                <a:tc>
                  <a:txBody>
                    <a:bodyPr/>
                    <a:lstStyle/>
                    <a:p>
                      <a:pPr algn="ctr">
                        <a:lnSpc>
                          <a:spcPct val="125000"/>
                        </a:lnSpc>
                      </a:pPr>
                      <a:r>
                        <a:rPr lang="zh-CN" sz="1600" kern="100" dirty="0">
                          <a:effectLst/>
                        </a:rPr>
                        <a:t>完善每个细节的实现 </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1">
                        <a:lumMod val="90000"/>
                      </a:schemeClr>
                    </a:solidFill>
                  </a:tcPr>
                </a:tc>
                <a:tc>
                  <a:txBody>
                    <a:bodyPr/>
                    <a:lstStyle/>
                    <a:p>
                      <a:pPr algn="ctr">
                        <a:lnSpc>
                          <a:spcPct val="125000"/>
                        </a:lnSpc>
                      </a:pPr>
                      <a:r>
                        <a:rPr lang="zh-CN" sz="1600" kern="100" dirty="0">
                          <a:effectLst/>
                        </a:rPr>
                        <a:t>完善每个细节的实现 </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1">
                        <a:lumMod val="90000"/>
                      </a:schemeClr>
                    </a:solidFill>
                  </a:tcPr>
                </a:tc>
                <a:extLst>
                  <a:ext uri="{0D108BD9-81ED-4DB2-BD59-A6C34878D82A}">
                    <a16:rowId xmlns:a16="http://schemas.microsoft.com/office/drawing/2014/main" val="2757835161"/>
                  </a:ext>
                </a:extLst>
              </a:tr>
              <a:tr h="388739">
                <a:tc>
                  <a:txBody>
                    <a:bodyPr/>
                    <a:lstStyle/>
                    <a:p>
                      <a:pPr algn="ctr">
                        <a:lnSpc>
                          <a:spcPct val="125000"/>
                        </a:lnSpc>
                      </a:pPr>
                      <a:r>
                        <a:rPr lang="en-US" sz="1600" kern="100" dirty="0">
                          <a:effectLst/>
                        </a:rPr>
                        <a:t>2023.01-2023.03</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5">
                        <a:lumMod val="75000"/>
                      </a:schemeClr>
                    </a:solidFill>
                  </a:tcPr>
                </a:tc>
                <a:tc>
                  <a:txBody>
                    <a:bodyPr/>
                    <a:lstStyle/>
                    <a:p>
                      <a:pPr algn="ctr">
                        <a:lnSpc>
                          <a:spcPct val="125000"/>
                        </a:lnSpc>
                      </a:pPr>
                      <a:r>
                        <a:rPr lang="zh-CN" sz="1600" kern="100" dirty="0">
                          <a:effectLst/>
                        </a:rPr>
                        <a:t>整理相关文档，撰写毕业论文。</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5">
                        <a:lumMod val="75000"/>
                      </a:schemeClr>
                    </a:solidFill>
                  </a:tcPr>
                </a:tc>
                <a:tc>
                  <a:txBody>
                    <a:bodyPr/>
                    <a:lstStyle/>
                    <a:p>
                      <a:pPr algn="ctr">
                        <a:lnSpc>
                          <a:spcPct val="125000"/>
                        </a:lnSpc>
                      </a:pPr>
                      <a:r>
                        <a:rPr lang="zh-CN" sz="1600" kern="100" dirty="0">
                          <a:effectLst/>
                        </a:rPr>
                        <a:t>毕业论文初稿</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5">
                        <a:lumMod val="75000"/>
                      </a:schemeClr>
                    </a:solidFill>
                  </a:tcPr>
                </a:tc>
                <a:extLst>
                  <a:ext uri="{0D108BD9-81ED-4DB2-BD59-A6C34878D82A}">
                    <a16:rowId xmlns:a16="http://schemas.microsoft.com/office/drawing/2014/main" val="3764084257"/>
                  </a:ext>
                </a:extLst>
              </a:tr>
              <a:tr h="406002">
                <a:tc>
                  <a:txBody>
                    <a:bodyPr/>
                    <a:lstStyle/>
                    <a:p>
                      <a:pPr algn="ctr">
                        <a:lnSpc>
                          <a:spcPct val="125000"/>
                        </a:lnSpc>
                      </a:pPr>
                      <a:r>
                        <a:rPr lang="en-US" sz="1600" kern="100" dirty="0">
                          <a:effectLst/>
                        </a:rPr>
                        <a:t>2023.03-2023.04</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5">
                        <a:lumMod val="90000"/>
                      </a:schemeClr>
                    </a:solidFill>
                  </a:tcPr>
                </a:tc>
                <a:tc>
                  <a:txBody>
                    <a:bodyPr/>
                    <a:lstStyle/>
                    <a:p>
                      <a:pPr algn="ctr">
                        <a:lnSpc>
                          <a:spcPct val="125000"/>
                        </a:lnSpc>
                      </a:pPr>
                      <a:r>
                        <a:rPr lang="zh-CN" sz="1600" kern="100" dirty="0">
                          <a:effectLst/>
                        </a:rPr>
                        <a:t>修改和完善毕业论文，准备毕业论文答辩。</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5">
                        <a:lumMod val="90000"/>
                      </a:schemeClr>
                    </a:solidFill>
                  </a:tcPr>
                </a:tc>
                <a:tc>
                  <a:txBody>
                    <a:bodyPr/>
                    <a:lstStyle/>
                    <a:p>
                      <a:pPr algn="ctr">
                        <a:lnSpc>
                          <a:spcPct val="125000"/>
                        </a:lnSpc>
                      </a:pPr>
                      <a:r>
                        <a:rPr lang="zh-CN" sz="1600" kern="100" dirty="0">
                          <a:effectLst/>
                        </a:rPr>
                        <a:t>毕业论文定稿</a:t>
                      </a:r>
                      <a:endParaRPr lang="zh-CN" sz="1600" kern="100" dirty="0">
                        <a:effectLst/>
                        <a:latin typeface="Times New Roman" panose="02020603050405020304" pitchFamily="18" charset="0"/>
                        <a:ea typeface="宋体" panose="02010600030101010101" pitchFamily="2" charset="-122"/>
                      </a:endParaRPr>
                    </a:p>
                  </a:txBody>
                  <a:tcPr marL="0" marR="0" marT="0" marB="0">
                    <a:solidFill>
                      <a:schemeClr val="accent5">
                        <a:lumMod val="90000"/>
                      </a:schemeClr>
                    </a:solidFill>
                  </a:tcPr>
                </a:tc>
                <a:extLst>
                  <a:ext uri="{0D108BD9-81ED-4DB2-BD59-A6C34878D82A}">
                    <a16:rowId xmlns:a16="http://schemas.microsoft.com/office/drawing/2014/main" val="490883360"/>
                  </a:ext>
                </a:extLst>
              </a:tr>
            </a:tbl>
          </a:graphicData>
        </a:graphic>
      </p:graphicFrame>
    </p:spTree>
    <p:extLst>
      <p:ext uri="{BB962C8B-B14F-4D97-AF65-F5344CB8AC3E}">
        <p14:creationId xmlns:p14="http://schemas.microsoft.com/office/powerpoint/2010/main" val="3169988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2FD5DF8-A71E-4D6A-A1E1-14F5D66EB6C6}"/>
              </a:ext>
            </a:extLst>
          </p:cNvPr>
          <p:cNvSpPr txBox="1"/>
          <p:nvPr/>
        </p:nvSpPr>
        <p:spPr>
          <a:xfrm>
            <a:off x="1586496" y="3011908"/>
            <a:ext cx="7124065" cy="1014730"/>
          </a:xfrm>
          <a:prstGeom prst="rect">
            <a:avLst/>
          </a:prstGeom>
          <a:noFill/>
        </p:spPr>
        <p:txBody>
          <a:bodyPr wrap="square" rtlCol="0">
            <a:spAutoFit/>
          </a:bodyPr>
          <a:lstStyle/>
          <a:p>
            <a:pPr algn="ctr"/>
            <a:r>
              <a:rPr lang="zh-CN" altLang="en-US" sz="6000" b="1" dirty="0"/>
              <a:t>谢谢，请评委指导！</a:t>
            </a:r>
          </a:p>
        </p:txBody>
      </p:sp>
    </p:spTree>
    <p:extLst>
      <p:ext uri="{BB962C8B-B14F-4D97-AF65-F5344CB8AC3E}">
        <p14:creationId xmlns:p14="http://schemas.microsoft.com/office/powerpoint/2010/main" val="961713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31BF9-AB6C-453E-A85C-990E6A2E60EA}"/>
              </a:ext>
            </a:extLst>
          </p:cNvPr>
          <p:cNvSpPr txBox="1">
            <a:spLocks/>
          </p:cNvSpPr>
          <p:nvPr/>
        </p:nvSpPr>
        <p:spPr>
          <a:xfrm>
            <a:off x="1183758" y="2807881"/>
            <a:ext cx="6776484" cy="984398"/>
          </a:xfrm>
          <a:prstGeom prst="rect">
            <a:avLst/>
          </a:prstGeom>
        </p:spPr>
        <p:txBody>
          <a:bodyPr/>
          <a:lstStyle>
            <a:lvl1pPr algn="ctr" rtl="0" eaLnBrk="1" fontAlgn="base" hangingPunct="1">
              <a:spcBef>
                <a:spcPct val="0"/>
              </a:spcBef>
              <a:spcAft>
                <a:spcPct val="0"/>
              </a:spcAft>
              <a:defRPr sz="4400">
                <a:solidFill>
                  <a:schemeClr val="tx2"/>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pPr defTabSz="914400"/>
            <a:r>
              <a:rPr lang="en-US" altLang="zh-CN" b="1" kern="0" dirty="0">
                <a:cs typeface="微软雅黑" panose="020B0503020204020204" pitchFamily="34" charset="-122"/>
              </a:rPr>
              <a:t>1. 选题的背景及意义</a:t>
            </a:r>
            <a:br>
              <a:rPr lang="zh-CN" altLang="en-US" kern="0" dirty="0">
                <a:cs typeface="微软雅黑" panose="020B0503020204020204" pitchFamily="34" charset="-122"/>
              </a:rPr>
            </a:br>
            <a:endParaRPr lang="zh-CN" altLang="en-US" kern="0" dirty="0">
              <a:cs typeface="微软雅黑" panose="020B0503020204020204" pitchFamily="34" charset="-122"/>
            </a:endParaRPr>
          </a:p>
        </p:txBody>
      </p:sp>
    </p:spTree>
    <p:extLst>
      <p:ext uri="{BB962C8B-B14F-4D97-AF65-F5344CB8AC3E}">
        <p14:creationId xmlns:p14="http://schemas.microsoft.com/office/powerpoint/2010/main" val="1987545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6">
            <a:extLst>
              <a:ext uri="{FF2B5EF4-FFF2-40B4-BE49-F238E27FC236}">
                <a16:creationId xmlns:a16="http://schemas.microsoft.com/office/drawing/2014/main" id="{1BCF5BE8-024C-4B6D-8032-BE4FA93C2D3A}"/>
              </a:ext>
            </a:extLst>
          </p:cNvPr>
          <p:cNvSpPr txBox="1">
            <a:spLocks/>
          </p:cNvSpPr>
          <p:nvPr/>
        </p:nvSpPr>
        <p:spPr>
          <a:xfrm>
            <a:off x="4619977" y="152944"/>
            <a:ext cx="5298831" cy="1143000"/>
          </a:xfrm>
          <a:prstGeom prst="rect">
            <a:avLst/>
          </a:prstGeom>
        </p:spPr>
        <p:txBody>
          <a:bodyPr/>
          <a:lstStyle>
            <a:lvl1pPr algn="ctr" rtl="0" eaLnBrk="1" fontAlgn="base" hangingPunct="1">
              <a:spcBef>
                <a:spcPct val="0"/>
              </a:spcBef>
              <a:spcAft>
                <a:spcPct val="0"/>
              </a:spcAft>
              <a:defRPr sz="4400">
                <a:solidFill>
                  <a:schemeClr val="tx2"/>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pPr defTabSz="914400"/>
            <a:r>
              <a:rPr lang="zh-CN" altLang="en-US" sz="3200" b="1" kern="0" dirty="0"/>
              <a:t>研究背景</a:t>
            </a:r>
          </a:p>
        </p:txBody>
      </p:sp>
      <p:pic>
        <p:nvPicPr>
          <p:cNvPr id="3" name="Picture 2">
            <a:extLst>
              <a:ext uri="{FF2B5EF4-FFF2-40B4-BE49-F238E27FC236}">
                <a16:creationId xmlns:a16="http://schemas.microsoft.com/office/drawing/2014/main" id="{F171AC12-6012-40EC-9865-12B3F10469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0707" y="2040678"/>
            <a:ext cx="3846201" cy="261797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7FAB2DBF-06DB-4943-9FEB-5467D5D898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38" y="2062887"/>
            <a:ext cx="3929409" cy="261797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37FD4F71-8CDA-49F7-A622-1500E14B2733}"/>
              </a:ext>
            </a:extLst>
          </p:cNvPr>
          <p:cNvSpPr txBox="1"/>
          <p:nvPr/>
        </p:nvSpPr>
        <p:spPr>
          <a:xfrm>
            <a:off x="402125" y="1341199"/>
            <a:ext cx="4082234" cy="369332"/>
          </a:xfrm>
          <a:prstGeom prst="rect">
            <a:avLst/>
          </a:prstGeom>
          <a:noFill/>
        </p:spPr>
        <p:txBody>
          <a:bodyPr wrap="square">
            <a:spAutoFit/>
          </a:bodyPr>
          <a:lstStyle/>
          <a:p>
            <a:r>
              <a:rPr lang="zh-CN"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建筑</a:t>
            </a:r>
            <a:r>
              <a:rPr lang="zh-CN" altLang="en-US"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物</a:t>
            </a:r>
            <a:r>
              <a:rPr lang="zh-CN"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越来越大，内部结构</a:t>
            </a:r>
            <a:r>
              <a:rPr lang="zh-CN" altLang="en-US"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越来越复杂。</a:t>
            </a:r>
            <a:endParaRPr lang="en-US"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034AB82A-CF50-4A22-A24E-3EC5AE30375D}"/>
              </a:ext>
            </a:extLst>
          </p:cNvPr>
          <p:cNvSpPr txBox="1"/>
          <p:nvPr/>
        </p:nvSpPr>
        <p:spPr>
          <a:xfrm>
            <a:off x="4855223" y="1202854"/>
            <a:ext cx="4288777" cy="646023"/>
          </a:xfrm>
          <a:prstGeom prst="rect">
            <a:avLst/>
          </a:prstGeom>
          <a:noFill/>
        </p:spPr>
        <p:txBody>
          <a:bodyPr wrap="square">
            <a:spAutoFit/>
          </a:bodyPr>
          <a:lstStyle/>
          <a:p>
            <a:r>
              <a:rPr lang="zh-CN" altLang="en-US"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全球卫星导航系统</a:t>
            </a:r>
            <a:r>
              <a:rPr lang="en-US"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(GNSS)</a:t>
            </a:r>
            <a:r>
              <a:rPr lang="zh-CN" altLang="en-US"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：北斗、</a:t>
            </a:r>
            <a:r>
              <a:rPr lang="en-US"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GPS</a:t>
            </a:r>
            <a:r>
              <a:rPr lang="zh-CN" altLang="en-US"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、伽利略等。</a:t>
            </a:r>
            <a:endParaRPr lang="en-US"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2462D500-A657-4C7B-B774-54AB9072A01F}"/>
              </a:ext>
            </a:extLst>
          </p:cNvPr>
          <p:cNvSpPr txBox="1"/>
          <p:nvPr/>
        </p:nvSpPr>
        <p:spPr>
          <a:xfrm>
            <a:off x="266508" y="5201714"/>
            <a:ext cx="4141439"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寻找目的地</a:t>
            </a:r>
            <a:r>
              <a:rPr lang="zh-CN" altLang="en-US"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比较</a:t>
            </a:r>
            <a:r>
              <a:rPr lang="zh-CN" altLang="en-US"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困难且耗时。</a:t>
            </a:r>
            <a:endParaRPr lang="en-US"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Ø"/>
            </a:pPr>
            <a:r>
              <a:rPr lang="zh-CN" altLang="en-US"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在无路标指引的地点甚至会迷路。</a:t>
            </a:r>
            <a:endParaRPr lang="en-US"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E8C22CC4-C037-4781-A16D-B4FF9419D0DF}"/>
              </a:ext>
            </a:extLst>
          </p:cNvPr>
          <p:cNvSpPr txBox="1"/>
          <p:nvPr/>
        </p:nvSpPr>
        <p:spPr>
          <a:xfrm>
            <a:off x="4736055" y="5343230"/>
            <a:ext cx="5980232"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楼板、墙壁等会阻隔和反射卫星信号</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Ø"/>
            </a:pP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十米的定位精度不能满足室内定位</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需求</a:t>
            </a:r>
            <a:r>
              <a:rPr lang="zh-CN" altLang="en-US"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FE149FEB-2674-4087-8DC6-EB78A2851766}"/>
              </a:ext>
            </a:extLst>
          </p:cNvPr>
          <p:cNvSpPr txBox="1"/>
          <p:nvPr/>
        </p:nvSpPr>
        <p:spPr>
          <a:xfrm>
            <a:off x="4736055" y="4872377"/>
            <a:ext cx="4513943" cy="369332"/>
          </a:xfrm>
          <a:prstGeom prst="rect">
            <a:avLst/>
          </a:prstGeom>
          <a:noFill/>
        </p:spPr>
        <p:txBody>
          <a:bodyPr wrap="square">
            <a:spAutoFit/>
          </a:bodyPr>
          <a:lstStyle/>
          <a:p>
            <a:r>
              <a:rPr lang="zh-CN" altLang="en-US"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在室内环境中，</a:t>
            </a:r>
            <a:r>
              <a:rPr lang="en-US"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GNSS</a:t>
            </a:r>
            <a:r>
              <a:rPr lang="zh-CN" altLang="en-US"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无法精确定位：</a:t>
            </a:r>
            <a:endParaRPr lang="zh-CN" altLang="en-US" dirty="0"/>
          </a:p>
        </p:txBody>
      </p:sp>
    </p:spTree>
    <p:extLst>
      <p:ext uri="{BB962C8B-B14F-4D97-AF65-F5344CB8AC3E}">
        <p14:creationId xmlns:p14="http://schemas.microsoft.com/office/powerpoint/2010/main" val="1763314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6">
            <a:extLst>
              <a:ext uri="{FF2B5EF4-FFF2-40B4-BE49-F238E27FC236}">
                <a16:creationId xmlns:a16="http://schemas.microsoft.com/office/drawing/2014/main" id="{303FC6DF-2E38-4E28-A342-5B8D7D9B6420}"/>
              </a:ext>
            </a:extLst>
          </p:cNvPr>
          <p:cNvSpPr txBox="1">
            <a:spLocks/>
          </p:cNvSpPr>
          <p:nvPr/>
        </p:nvSpPr>
        <p:spPr>
          <a:xfrm>
            <a:off x="4572000" y="207939"/>
            <a:ext cx="5298831" cy="1143000"/>
          </a:xfrm>
          <a:prstGeom prst="rect">
            <a:avLst/>
          </a:prstGeom>
        </p:spPr>
        <p:txBody>
          <a:bodyPr/>
          <a:lstStyle>
            <a:lvl1pPr algn="ctr" rtl="0" eaLnBrk="1" fontAlgn="base" hangingPunct="1">
              <a:spcBef>
                <a:spcPct val="0"/>
              </a:spcBef>
              <a:spcAft>
                <a:spcPct val="0"/>
              </a:spcAft>
              <a:defRPr sz="4400">
                <a:solidFill>
                  <a:schemeClr val="tx2"/>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pPr defTabSz="914400"/>
            <a:r>
              <a:rPr lang="zh-CN" altLang="en-US" sz="3200" b="1" kern="0" dirty="0"/>
              <a:t>研究意义</a:t>
            </a:r>
          </a:p>
        </p:txBody>
      </p:sp>
      <p:pic>
        <p:nvPicPr>
          <p:cNvPr id="3" name="Picture 2">
            <a:extLst>
              <a:ext uri="{FF2B5EF4-FFF2-40B4-BE49-F238E27FC236}">
                <a16:creationId xmlns:a16="http://schemas.microsoft.com/office/drawing/2014/main" id="{A37FDBE0-8156-426C-9FED-BCA0AD4AC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6587" y="1393666"/>
            <a:ext cx="4263658" cy="3337991"/>
          </a:xfrm>
          <a:prstGeom prst="rect">
            <a:avLst/>
          </a:prstGeom>
          <a:noFill/>
          <a:extLst>
            <a:ext uri="{909E8E84-426E-40DD-AFC4-6F175D3DCCD1}">
              <a14:hiddenFill xmlns:a14="http://schemas.microsoft.com/office/drawing/2010/main">
                <a:solidFill>
                  <a:srgbClr val="FFFFFF"/>
                </a:solidFill>
              </a14:hiddenFill>
            </a:ext>
          </a:extLst>
        </p:spPr>
      </p:pic>
      <p:sp>
        <p:nvSpPr>
          <p:cNvPr id="4" name="内容占位符 7">
            <a:extLst>
              <a:ext uri="{FF2B5EF4-FFF2-40B4-BE49-F238E27FC236}">
                <a16:creationId xmlns:a16="http://schemas.microsoft.com/office/drawing/2014/main" id="{AF00819F-7FF7-4DAC-8339-537D45F20D0C}"/>
              </a:ext>
            </a:extLst>
          </p:cNvPr>
          <p:cNvSpPr txBox="1">
            <a:spLocks/>
          </p:cNvSpPr>
          <p:nvPr/>
        </p:nvSpPr>
        <p:spPr>
          <a:xfrm>
            <a:off x="265482" y="1506673"/>
            <a:ext cx="4306518" cy="2658927"/>
          </a:xfrm>
          <a:prstGeom prst="rect">
            <a:avLst/>
          </a:prstGeom>
        </p:spPr>
        <p:txBody>
          <a:bodyPr/>
          <a:lstStyle>
            <a:lvl1pPr marL="0" indent="0" algn="ctr" rtl="0" eaLnBrk="1" fontAlgn="base" hangingPunct="1">
              <a:spcBef>
                <a:spcPct val="20000"/>
              </a:spcBef>
              <a:spcAft>
                <a:spcPct val="0"/>
              </a:spcAft>
              <a:buNone/>
              <a:defRPr sz="3200">
                <a:solidFill>
                  <a:schemeClr val="tx1"/>
                </a:solidFill>
                <a:latin typeface="+mn-lt"/>
                <a:ea typeface="+mn-ea"/>
                <a:cs typeface="+mn-cs"/>
              </a:defRPr>
            </a:lvl1pPr>
            <a:lvl2pPr marL="457200" indent="0" algn="ctr" rtl="0" eaLnBrk="1" fontAlgn="base" hangingPunct="1">
              <a:spcBef>
                <a:spcPct val="20000"/>
              </a:spcBef>
              <a:spcAft>
                <a:spcPct val="0"/>
              </a:spcAft>
              <a:buNone/>
              <a:defRPr sz="2800">
                <a:solidFill>
                  <a:schemeClr val="tx1"/>
                </a:solidFill>
                <a:latin typeface="+mn-lt"/>
                <a:ea typeface="+mn-ea"/>
              </a:defRPr>
            </a:lvl2pPr>
            <a:lvl3pPr marL="914400" indent="0" algn="ctr" rtl="0" eaLnBrk="1" fontAlgn="base" hangingPunct="1">
              <a:spcBef>
                <a:spcPct val="20000"/>
              </a:spcBef>
              <a:spcAft>
                <a:spcPct val="0"/>
              </a:spcAft>
              <a:buNone/>
              <a:defRPr sz="2400">
                <a:solidFill>
                  <a:schemeClr val="tx1"/>
                </a:solidFill>
                <a:latin typeface="+mn-lt"/>
                <a:ea typeface="+mn-ea"/>
              </a:defRPr>
            </a:lvl3pPr>
            <a:lvl4pPr marL="1371600" indent="0" algn="ctr" rtl="0" eaLnBrk="1" fontAlgn="base" hangingPunct="1">
              <a:spcBef>
                <a:spcPct val="20000"/>
              </a:spcBef>
              <a:spcAft>
                <a:spcPct val="0"/>
              </a:spcAft>
              <a:buNone/>
              <a:defRPr sz="2000">
                <a:solidFill>
                  <a:schemeClr val="tx1"/>
                </a:solidFill>
                <a:latin typeface="+mn-lt"/>
                <a:ea typeface="+mn-ea"/>
              </a:defRPr>
            </a:lvl4pPr>
            <a:lvl5pPr marL="1828800" indent="0" algn="ctr" rtl="0" eaLnBrk="1" fontAlgn="base" hangingPunct="1">
              <a:spcBef>
                <a:spcPct val="20000"/>
              </a:spcBef>
              <a:spcAft>
                <a:spcPct val="0"/>
              </a:spcAft>
              <a:buNone/>
              <a:defRPr sz="2000">
                <a:solidFill>
                  <a:schemeClr val="tx1"/>
                </a:solidFill>
                <a:latin typeface="+mn-lt"/>
                <a:ea typeface="+mn-ea"/>
              </a:defRPr>
            </a:lvl5pPr>
            <a:lvl6pPr marL="2286000" indent="0" algn="ctr" rtl="0" eaLnBrk="1" fontAlgn="base" hangingPunct="1">
              <a:spcBef>
                <a:spcPct val="20000"/>
              </a:spcBef>
              <a:spcAft>
                <a:spcPct val="0"/>
              </a:spcAft>
              <a:buNone/>
              <a:defRPr sz="2000">
                <a:solidFill>
                  <a:schemeClr val="tx1"/>
                </a:solidFill>
                <a:latin typeface="+mn-lt"/>
                <a:ea typeface="+mn-ea"/>
              </a:defRPr>
            </a:lvl6pPr>
            <a:lvl7pPr marL="2743200" indent="0" algn="ctr" rtl="0" eaLnBrk="1" fontAlgn="base" hangingPunct="1">
              <a:spcBef>
                <a:spcPct val="20000"/>
              </a:spcBef>
              <a:spcAft>
                <a:spcPct val="0"/>
              </a:spcAft>
              <a:buNone/>
              <a:defRPr sz="2000">
                <a:solidFill>
                  <a:schemeClr val="tx1"/>
                </a:solidFill>
                <a:latin typeface="+mn-lt"/>
                <a:ea typeface="+mn-ea"/>
              </a:defRPr>
            </a:lvl7pPr>
            <a:lvl8pPr marL="3200400" indent="0" algn="ctr" rtl="0" eaLnBrk="1" fontAlgn="base" hangingPunct="1">
              <a:spcBef>
                <a:spcPct val="20000"/>
              </a:spcBef>
              <a:spcAft>
                <a:spcPct val="0"/>
              </a:spcAft>
              <a:buNone/>
              <a:defRPr sz="2000">
                <a:solidFill>
                  <a:schemeClr val="tx1"/>
                </a:solidFill>
                <a:latin typeface="+mn-lt"/>
                <a:ea typeface="+mn-ea"/>
              </a:defRPr>
            </a:lvl8pPr>
            <a:lvl9pPr marL="3657600" indent="0" algn="ctr" rtl="0" eaLnBrk="1" fontAlgn="base" hangingPunct="1">
              <a:spcBef>
                <a:spcPct val="20000"/>
              </a:spcBef>
              <a:spcAft>
                <a:spcPct val="0"/>
              </a:spcAft>
              <a:buNone/>
              <a:defRPr sz="2000">
                <a:solidFill>
                  <a:schemeClr val="tx1"/>
                </a:solidFill>
                <a:latin typeface="+mn-lt"/>
                <a:ea typeface="+mn-ea"/>
              </a:defRPr>
            </a:lvl9pPr>
          </a:lstStyle>
          <a:p>
            <a:pPr algn="l" defTabSz="914400"/>
            <a:r>
              <a:rPr lang="en-US" altLang="zh-CN" sz="1800" kern="100" dirty="0">
                <a:solidFill>
                  <a:srgbClr val="000000"/>
                </a:solidFill>
                <a:latin typeface="微软雅黑" panose="020B0503020204020204" pitchFamily="34" charset="-122"/>
                <a:ea typeface="微软雅黑" panose="020B0503020204020204" pitchFamily="34" charset="-122"/>
              </a:rPr>
              <a:t>market&amp;market</a:t>
            </a:r>
            <a:r>
              <a:rPr lang="zh-CN" altLang="zh-CN" sz="1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调查数据</a:t>
            </a:r>
            <a:r>
              <a:rPr lang="zh-CN" altLang="en-US" sz="1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室内定位的</a:t>
            </a:r>
            <a:r>
              <a:rPr lang="zh-CN" altLang="en-US" sz="1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全球</a:t>
            </a:r>
            <a:r>
              <a:rPr lang="zh-CN" altLang="zh-CN" sz="1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市场规模从</a:t>
            </a:r>
            <a:r>
              <a:rPr lang="en-US" altLang="zh-CN" sz="1800" kern="100" dirty="0">
                <a:solidFill>
                  <a:srgbClr val="000000"/>
                </a:solidFill>
                <a:latin typeface="微软雅黑" panose="020B0503020204020204" pitchFamily="34" charset="-122"/>
                <a:ea typeface="微软雅黑" panose="020B0503020204020204" pitchFamily="34" charset="-122"/>
              </a:rPr>
              <a:t>2017</a:t>
            </a:r>
            <a:r>
              <a:rPr lang="zh-CN" altLang="zh-CN" sz="1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年的</a:t>
            </a:r>
            <a:r>
              <a:rPr lang="en-US" altLang="zh-CN" sz="1800" kern="100" dirty="0">
                <a:solidFill>
                  <a:srgbClr val="FF0000"/>
                </a:solidFill>
                <a:latin typeface="微软雅黑" panose="020B0503020204020204" pitchFamily="34" charset="-122"/>
                <a:ea typeface="微软雅黑" panose="020B0503020204020204" pitchFamily="34" charset="-122"/>
              </a:rPr>
              <a:t>71.1</a:t>
            </a:r>
            <a:r>
              <a:rPr lang="zh-CN" altLang="zh-CN" sz="18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亿美元</a:t>
            </a:r>
            <a:r>
              <a:rPr lang="zh-CN" altLang="zh-CN" sz="1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增长到</a:t>
            </a:r>
            <a:r>
              <a:rPr lang="en-US" altLang="zh-CN" sz="1800" kern="100" dirty="0">
                <a:solidFill>
                  <a:srgbClr val="000000"/>
                </a:solidFill>
                <a:latin typeface="微软雅黑" panose="020B0503020204020204" pitchFamily="34" charset="-122"/>
                <a:ea typeface="微软雅黑" panose="020B0503020204020204" pitchFamily="34" charset="-122"/>
              </a:rPr>
              <a:t>2022</a:t>
            </a:r>
            <a:r>
              <a:rPr lang="zh-CN" altLang="zh-CN" sz="1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年的</a:t>
            </a:r>
            <a:r>
              <a:rPr lang="en-US" altLang="zh-CN" sz="1800" kern="100" dirty="0">
                <a:solidFill>
                  <a:srgbClr val="FF0000"/>
                </a:solidFill>
                <a:latin typeface="微软雅黑" panose="020B0503020204020204" pitchFamily="34" charset="-122"/>
                <a:ea typeface="微软雅黑" panose="020B0503020204020204" pitchFamily="34" charset="-122"/>
              </a:rPr>
              <a:t>409.9</a:t>
            </a:r>
            <a:r>
              <a:rPr lang="zh-CN" altLang="zh-CN" sz="18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亿美元</a:t>
            </a:r>
            <a:r>
              <a:rPr lang="zh-CN" altLang="en-US" sz="1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年复合成长率</a:t>
            </a:r>
            <a:r>
              <a:rPr lang="zh-CN" altLang="en-US" sz="1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为</a:t>
            </a:r>
            <a:r>
              <a:rPr lang="en-US" altLang="zh-CN" sz="1800" kern="100" dirty="0">
                <a:solidFill>
                  <a:srgbClr val="FF0000"/>
                </a:solidFill>
                <a:latin typeface="微软雅黑" panose="020B0503020204020204" pitchFamily="34" charset="-122"/>
                <a:ea typeface="微软雅黑" panose="020B0503020204020204" pitchFamily="34" charset="-122"/>
              </a:rPr>
              <a:t>42.0</a:t>
            </a:r>
            <a:r>
              <a:rPr lang="zh-CN" altLang="zh-CN" sz="18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gn="l" defTabSz="914400"/>
            <a:endParaRPr lang="en-US" altLang="zh-CN" sz="1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gn="l" defTabSz="914400"/>
            <a:r>
              <a:rPr lang="en-US" altLang="zh-CN" sz="1800" kern="100" dirty="0">
                <a:solidFill>
                  <a:srgbClr val="000000"/>
                </a:solidFill>
                <a:latin typeface="微软雅黑" panose="020B0503020204020204" pitchFamily="34" charset="-122"/>
                <a:ea typeface="微软雅黑" panose="020B0503020204020204" pitchFamily="34" charset="-122"/>
              </a:rPr>
              <a:t>Indoor Atlas</a:t>
            </a:r>
            <a:r>
              <a:rPr lang="zh-CN" altLang="en-US" sz="1800" kern="100" dirty="0">
                <a:solidFill>
                  <a:srgbClr val="000000"/>
                </a:solidFill>
                <a:latin typeface="微软雅黑" panose="020B0503020204020204" pitchFamily="34" charset="-122"/>
                <a:ea typeface="微软雅黑" panose="020B0503020204020204" pitchFamily="34" charset="-122"/>
              </a:rPr>
              <a:t>调研报告：</a:t>
            </a:r>
            <a:r>
              <a:rPr lang="zh-CN" altLang="en-US" sz="1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调研了</a:t>
            </a:r>
            <a:r>
              <a:rPr lang="zh-CN" altLang="zh-CN" sz="1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世界范围内</a:t>
            </a:r>
            <a:r>
              <a:rPr lang="en-US" altLang="zh-CN" sz="1800" kern="100" dirty="0">
                <a:solidFill>
                  <a:srgbClr val="FF0000"/>
                </a:solidFill>
                <a:latin typeface="微软雅黑" panose="020B0503020204020204" pitchFamily="34" charset="-122"/>
                <a:ea typeface="微软雅黑" panose="020B0503020204020204" pitchFamily="34" charset="-122"/>
              </a:rPr>
              <a:t>301</a:t>
            </a:r>
            <a:r>
              <a:rPr lang="zh-CN" altLang="zh-CN" sz="1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家机构，</a:t>
            </a:r>
            <a:r>
              <a:rPr lang="en-US" altLang="zh-CN" sz="1800" kern="100" dirty="0">
                <a:solidFill>
                  <a:srgbClr val="FF0000"/>
                </a:solidFill>
                <a:latin typeface="微软雅黑" panose="020B0503020204020204" pitchFamily="34" charset="-122"/>
                <a:ea typeface="微软雅黑" panose="020B0503020204020204" pitchFamily="34" charset="-122"/>
              </a:rPr>
              <a:t>99%</a:t>
            </a:r>
            <a:r>
              <a:rPr lang="zh-CN" altLang="zh-CN" sz="1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的受访单位已经或计划安装室内定位系统。</a:t>
            </a:r>
            <a:endParaRPr lang="zh-CN" altLang="en-US" kern="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4EB32F17-9257-4D6F-9D98-72267E8F4270}"/>
              </a:ext>
            </a:extLst>
          </p:cNvPr>
          <p:cNvSpPr txBox="1"/>
          <p:nvPr/>
        </p:nvSpPr>
        <p:spPr>
          <a:xfrm>
            <a:off x="265482" y="5464334"/>
            <a:ext cx="8043946" cy="369332"/>
          </a:xfrm>
          <a:prstGeom prst="rect">
            <a:avLst/>
          </a:prstGeom>
          <a:noFill/>
        </p:spPr>
        <p:txBody>
          <a:bodyPr wrap="square">
            <a:spAutoFit/>
          </a:bodyPr>
          <a:lstStyle/>
          <a:p>
            <a:r>
              <a:rPr lang="zh-CN"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在当下以及未来很长一段时间里，室内定位的研究拥有着十分重要的意义。</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52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571ABF5-2FBD-4385-AF2E-BF988E0285A3}"/>
              </a:ext>
            </a:extLst>
          </p:cNvPr>
          <p:cNvSpPr txBox="1">
            <a:spLocks/>
          </p:cNvSpPr>
          <p:nvPr/>
        </p:nvSpPr>
        <p:spPr>
          <a:xfrm>
            <a:off x="-1073888" y="3006356"/>
            <a:ext cx="10972800" cy="1143000"/>
          </a:xfrm>
          <a:prstGeom prst="rect">
            <a:avLst/>
          </a:prstGeom>
        </p:spPr>
        <p:txBody>
          <a:bodyPr/>
          <a:lstStyle>
            <a:lvl1pPr algn="ctr" rtl="0" eaLnBrk="1" fontAlgn="base" hangingPunct="1">
              <a:spcBef>
                <a:spcPct val="0"/>
              </a:spcBef>
              <a:spcAft>
                <a:spcPct val="0"/>
              </a:spcAft>
              <a:defRPr sz="4400">
                <a:solidFill>
                  <a:schemeClr val="tx2"/>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pPr defTabSz="914400"/>
            <a:r>
              <a:rPr lang="en-US" altLang="zh-CN" b="1" kern="0" dirty="0">
                <a:cs typeface="微软雅黑" panose="020B0503020204020204" pitchFamily="34" charset="-122"/>
              </a:rPr>
              <a:t>2. </a:t>
            </a:r>
            <a:r>
              <a:rPr lang="zh-CN" altLang="en-US" b="1" kern="0" dirty="0">
                <a:cs typeface="微软雅黑" panose="020B0503020204020204" pitchFamily="34" charset="-122"/>
              </a:rPr>
              <a:t>国内外研究和发展现状</a:t>
            </a:r>
          </a:p>
        </p:txBody>
      </p:sp>
    </p:spTree>
    <p:extLst>
      <p:ext uri="{BB962C8B-B14F-4D97-AF65-F5344CB8AC3E}">
        <p14:creationId xmlns:p14="http://schemas.microsoft.com/office/powerpoint/2010/main" val="1798265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6">
            <a:extLst>
              <a:ext uri="{FF2B5EF4-FFF2-40B4-BE49-F238E27FC236}">
                <a16:creationId xmlns:a16="http://schemas.microsoft.com/office/drawing/2014/main" id="{C644DFD6-4643-49B7-8BCC-E4AE069378D3}"/>
              </a:ext>
            </a:extLst>
          </p:cNvPr>
          <p:cNvSpPr txBox="1">
            <a:spLocks/>
          </p:cNvSpPr>
          <p:nvPr/>
        </p:nvSpPr>
        <p:spPr>
          <a:xfrm>
            <a:off x="4616164" y="115987"/>
            <a:ext cx="5298831" cy="1143000"/>
          </a:xfrm>
          <a:prstGeom prst="rect">
            <a:avLst/>
          </a:prstGeom>
        </p:spPr>
        <p:txBody>
          <a:bodyPr/>
          <a:lstStyle>
            <a:lvl1pPr algn="ctr" rtl="0" eaLnBrk="1" fontAlgn="base" hangingPunct="1">
              <a:spcBef>
                <a:spcPct val="0"/>
              </a:spcBef>
              <a:spcAft>
                <a:spcPct val="0"/>
              </a:spcAft>
              <a:defRPr sz="4400">
                <a:solidFill>
                  <a:schemeClr val="tx2"/>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pPr defTabSz="914400"/>
            <a:r>
              <a:rPr lang="zh-CN" altLang="en-US" sz="3200" b="1" kern="0" dirty="0">
                <a:sym typeface="+mn-ea"/>
              </a:rPr>
              <a:t>室内定位技术</a:t>
            </a:r>
            <a:endParaRPr lang="zh-CN" altLang="en-US" sz="3200" b="1" kern="0" dirty="0"/>
          </a:p>
        </p:txBody>
      </p:sp>
      <p:sp>
        <p:nvSpPr>
          <p:cNvPr id="3" name="左大括号 2">
            <a:extLst>
              <a:ext uri="{FF2B5EF4-FFF2-40B4-BE49-F238E27FC236}">
                <a16:creationId xmlns:a16="http://schemas.microsoft.com/office/drawing/2014/main" id="{39778110-C71A-462C-8D93-ED57AEAB52DC}"/>
              </a:ext>
            </a:extLst>
          </p:cNvPr>
          <p:cNvSpPr/>
          <p:nvPr/>
        </p:nvSpPr>
        <p:spPr>
          <a:xfrm>
            <a:off x="1086138" y="2333048"/>
            <a:ext cx="276998" cy="2462238"/>
          </a:xfrm>
          <a:prstGeom prst="leftBrac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16FC967F-664E-4B6E-B643-3C3037CAA8EF}"/>
              </a:ext>
            </a:extLst>
          </p:cNvPr>
          <p:cNvSpPr txBox="1"/>
          <p:nvPr/>
        </p:nvSpPr>
        <p:spPr>
          <a:xfrm>
            <a:off x="6186783" y="1690638"/>
            <a:ext cx="2773693" cy="1200329"/>
          </a:xfrm>
          <a:prstGeom prst="rect">
            <a:avLst/>
          </a:prstGeom>
          <a:noFill/>
        </p:spPr>
        <p:txBody>
          <a:bodyPr wrap="square">
            <a:spAutoFit/>
          </a:bodyPr>
          <a:lstStyle/>
          <a:p>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设备部署成本和维护成本与工作环境面积成正比</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无法在未部署设备的环境中提供定位信息</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latin typeface="微软雅黑" panose="020B0503020204020204" pitchFamily="34" charset="-122"/>
              <a:ea typeface="微软雅黑" panose="020B0503020204020204" pitchFamily="34" charset="-122"/>
            </a:endParaRPr>
          </a:p>
        </p:txBody>
      </p:sp>
      <p:sp>
        <p:nvSpPr>
          <p:cNvPr id="8" name="圆角矩形 3">
            <a:extLst>
              <a:ext uri="{FF2B5EF4-FFF2-40B4-BE49-F238E27FC236}">
                <a16:creationId xmlns:a16="http://schemas.microsoft.com/office/drawing/2014/main" id="{350A99B3-18D2-4EBD-A763-9AF7CCAD78F8}"/>
              </a:ext>
            </a:extLst>
          </p:cNvPr>
          <p:cNvSpPr/>
          <p:nvPr/>
        </p:nvSpPr>
        <p:spPr>
          <a:xfrm>
            <a:off x="244083" y="3159999"/>
            <a:ext cx="787053" cy="912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室内定位技术</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圆角矩形 3">
            <a:extLst>
              <a:ext uri="{FF2B5EF4-FFF2-40B4-BE49-F238E27FC236}">
                <a16:creationId xmlns:a16="http://schemas.microsoft.com/office/drawing/2014/main" id="{AF8C291F-2DE1-4677-A66B-751E4572C927}"/>
              </a:ext>
            </a:extLst>
          </p:cNvPr>
          <p:cNvSpPr/>
          <p:nvPr/>
        </p:nvSpPr>
        <p:spPr>
          <a:xfrm>
            <a:off x="1462249" y="2060043"/>
            <a:ext cx="787053" cy="844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基础设施</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圆角矩形 3">
            <a:extLst>
              <a:ext uri="{FF2B5EF4-FFF2-40B4-BE49-F238E27FC236}">
                <a16:creationId xmlns:a16="http://schemas.microsoft.com/office/drawing/2014/main" id="{2D414039-BA3D-48C1-9E65-FDB2BAFF33A7}"/>
              </a:ext>
            </a:extLst>
          </p:cNvPr>
          <p:cNvSpPr/>
          <p:nvPr/>
        </p:nvSpPr>
        <p:spPr>
          <a:xfrm>
            <a:off x="1462316" y="4173264"/>
            <a:ext cx="787053" cy="1006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无基础设施</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圆角矩形 3">
            <a:extLst>
              <a:ext uri="{FF2B5EF4-FFF2-40B4-BE49-F238E27FC236}">
                <a16:creationId xmlns:a16="http://schemas.microsoft.com/office/drawing/2014/main" id="{9EA78B45-407E-4BAE-88A4-02934551F198}"/>
              </a:ext>
            </a:extLst>
          </p:cNvPr>
          <p:cNvSpPr/>
          <p:nvPr/>
        </p:nvSpPr>
        <p:spPr>
          <a:xfrm>
            <a:off x="3045762" y="1487144"/>
            <a:ext cx="872661" cy="430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蓝牙</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圆角矩形 3">
            <a:extLst>
              <a:ext uri="{FF2B5EF4-FFF2-40B4-BE49-F238E27FC236}">
                <a16:creationId xmlns:a16="http://schemas.microsoft.com/office/drawing/2014/main" id="{0812CD1C-5555-4022-8C38-1AA5BB1A632B}"/>
              </a:ext>
            </a:extLst>
          </p:cNvPr>
          <p:cNvSpPr/>
          <p:nvPr/>
        </p:nvSpPr>
        <p:spPr>
          <a:xfrm>
            <a:off x="3045762" y="2075709"/>
            <a:ext cx="872661" cy="430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WIFI</a:t>
            </a:r>
          </a:p>
        </p:txBody>
      </p:sp>
      <p:sp>
        <p:nvSpPr>
          <p:cNvPr id="13" name="圆角矩形 3">
            <a:extLst>
              <a:ext uri="{FF2B5EF4-FFF2-40B4-BE49-F238E27FC236}">
                <a16:creationId xmlns:a16="http://schemas.microsoft.com/office/drawing/2014/main" id="{5FDA9FBD-C7D0-40DB-A84D-CEA665BB928B}"/>
              </a:ext>
            </a:extLst>
          </p:cNvPr>
          <p:cNvSpPr/>
          <p:nvPr/>
        </p:nvSpPr>
        <p:spPr>
          <a:xfrm>
            <a:off x="4139182" y="2108477"/>
            <a:ext cx="1089565" cy="430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Zigbee</a:t>
            </a:r>
          </a:p>
        </p:txBody>
      </p:sp>
      <p:sp>
        <p:nvSpPr>
          <p:cNvPr id="14" name="圆角矩形 3">
            <a:extLst>
              <a:ext uri="{FF2B5EF4-FFF2-40B4-BE49-F238E27FC236}">
                <a16:creationId xmlns:a16="http://schemas.microsoft.com/office/drawing/2014/main" id="{ADA4F006-DE97-4D8E-87C4-17EA03DA0E0C}"/>
              </a:ext>
            </a:extLst>
          </p:cNvPr>
          <p:cNvSpPr/>
          <p:nvPr/>
        </p:nvSpPr>
        <p:spPr>
          <a:xfrm>
            <a:off x="4247635" y="1507423"/>
            <a:ext cx="872661" cy="430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RFID</a:t>
            </a:r>
          </a:p>
        </p:txBody>
      </p:sp>
      <p:sp>
        <p:nvSpPr>
          <p:cNvPr id="15" name="圆角矩形 3">
            <a:extLst>
              <a:ext uri="{FF2B5EF4-FFF2-40B4-BE49-F238E27FC236}">
                <a16:creationId xmlns:a16="http://schemas.microsoft.com/office/drawing/2014/main" id="{47E4AC0F-27DA-4E02-A91C-879A72CE493A}"/>
              </a:ext>
            </a:extLst>
          </p:cNvPr>
          <p:cNvSpPr/>
          <p:nvPr/>
        </p:nvSpPr>
        <p:spPr>
          <a:xfrm>
            <a:off x="4232142" y="2729811"/>
            <a:ext cx="1000252" cy="430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红外线</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圆角矩形 3">
            <a:extLst>
              <a:ext uri="{FF2B5EF4-FFF2-40B4-BE49-F238E27FC236}">
                <a16:creationId xmlns:a16="http://schemas.microsoft.com/office/drawing/2014/main" id="{A0F82363-5485-41C2-951D-4ECE0B8AF220}"/>
              </a:ext>
            </a:extLst>
          </p:cNvPr>
          <p:cNvSpPr/>
          <p:nvPr/>
        </p:nvSpPr>
        <p:spPr>
          <a:xfrm>
            <a:off x="2988894" y="2729811"/>
            <a:ext cx="1049871" cy="430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超声波</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圆角矩形 3">
            <a:extLst>
              <a:ext uri="{FF2B5EF4-FFF2-40B4-BE49-F238E27FC236}">
                <a16:creationId xmlns:a16="http://schemas.microsoft.com/office/drawing/2014/main" id="{34554C71-1275-437D-8F06-BDA103903FC0}"/>
              </a:ext>
            </a:extLst>
          </p:cNvPr>
          <p:cNvSpPr/>
          <p:nvPr/>
        </p:nvSpPr>
        <p:spPr>
          <a:xfrm>
            <a:off x="3151189" y="4176103"/>
            <a:ext cx="1361921" cy="6512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可穿戴惯性传感器</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右箭头 34">
            <a:extLst>
              <a:ext uri="{FF2B5EF4-FFF2-40B4-BE49-F238E27FC236}">
                <a16:creationId xmlns:a16="http://schemas.microsoft.com/office/drawing/2014/main" id="{E058DC16-908B-431F-A6C1-42540D9997C9}"/>
              </a:ext>
            </a:extLst>
          </p:cNvPr>
          <p:cNvSpPr/>
          <p:nvPr/>
        </p:nvSpPr>
        <p:spPr>
          <a:xfrm>
            <a:off x="5449506" y="2108477"/>
            <a:ext cx="688323" cy="29028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 name="左大括号 19">
            <a:extLst>
              <a:ext uri="{FF2B5EF4-FFF2-40B4-BE49-F238E27FC236}">
                <a16:creationId xmlns:a16="http://schemas.microsoft.com/office/drawing/2014/main" id="{43B476A3-C029-41B0-B0EF-05A9BA32F8B6}"/>
              </a:ext>
            </a:extLst>
          </p:cNvPr>
          <p:cNvSpPr/>
          <p:nvPr/>
        </p:nvSpPr>
        <p:spPr>
          <a:xfrm>
            <a:off x="2374434" y="1507423"/>
            <a:ext cx="460493" cy="1694308"/>
          </a:xfrm>
          <a:prstGeom prst="leftBrac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左大括号 20">
            <a:extLst>
              <a:ext uri="{FF2B5EF4-FFF2-40B4-BE49-F238E27FC236}">
                <a16:creationId xmlns:a16="http://schemas.microsoft.com/office/drawing/2014/main" id="{49C5583F-94E6-4BF5-A826-40AC42511F48}"/>
              </a:ext>
            </a:extLst>
          </p:cNvPr>
          <p:cNvSpPr/>
          <p:nvPr/>
        </p:nvSpPr>
        <p:spPr>
          <a:xfrm>
            <a:off x="2374434" y="4216108"/>
            <a:ext cx="409851" cy="1025878"/>
          </a:xfrm>
          <a:prstGeom prst="leftBrac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圆角矩形 3">
            <a:extLst>
              <a:ext uri="{FF2B5EF4-FFF2-40B4-BE49-F238E27FC236}">
                <a16:creationId xmlns:a16="http://schemas.microsoft.com/office/drawing/2014/main" id="{083111CA-D1C8-4BE7-BA0A-13D9B135530F}"/>
              </a:ext>
            </a:extLst>
          </p:cNvPr>
          <p:cNvSpPr/>
          <p:nvPr/>
        </p:nvSpPr>
        <p:spPr>
          <a:xfrm>
            <a:off x="3219827" y="5007831"/>
            <a:ext cx="806875" cy="3439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其他</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4" name="右箭头 34">
            <a:extLst>
              <a:ext uri="{FF2B5EF4-FFF2-40B4-BE49-F238E27FC236}">
                <a16:creationId xmlns:a16="http://schemas.microsoft.com/office/drawing/2014/main" id="{9D8B6839-5377-4217-80C7-705306525443}"/>
              </a:ext>
            </a:extLst>
          </p:cNvPr>
          <p:cNvSpPr/>
          <p:nvPr/>
        </p:nvSpPr>
        <p:spPr>
          <a:xfrm>
            <a:off x="4685779" y="4314101"/>
            <a:ext cx="1452050" cy="31672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C79327A-82C6-4957-B6D1-68886510BC9F}"/>
              </a:ext>
            </a:extLst>
          </p:cNvPr>
          <p:cNvSpPr txBox="1"/>
          <p:nvPr/>
        </p:nvSpPr>
        <p:spPr>
          <a:xfrm>
            <a:off x="6218300" y="4292841"/>
            <a:ext cx="1844029" cy="369332"/>
          </a:xfrm>
          <a:prstGeom prst="rect">
            <a:avLst/>
          </a:prstGeom>
          <a:noFill/>
        </p:spPr>
        <p:txBody>
          <a:bodyPr wrap="square">
            <a:spAutoFit/>
          </a:bodyPr>
          <a:lstStyle/>
          <a:p>
            <a:r>
              <a:rPr lang="zh-CN" altLang="en-US" b="1" i="0" dirty="0">
                <a:solidFill>
                  <a:srgbClr val="444444"/>
                </a:solidFill>
                <a:effectLst/>
                <a:latin typeface="微软雅黑" panose="020B0503020204020204" pitchFamily="34" charset="-122"/>
                <a:ea typeface="微软雅黑" panose="020B0503020204020204" pitchFamily="34" charset="-122"/>
              </a:rPr>
              <a:t>误差随时间积累</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30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6">
            <a:extLst>
              <a:ext uri="{FF2B5EF4-FFF2-40B4-BE49-F238E27FC236}">
                <a16:creationId xmlns:a16="http://schemas.microsoft.com/office/drawing/2014/main" id="{D1EB57D8-906A-4C5F-94BB-7C62582D8563}"/>
              </a:ext>
            </a:extLst>
          </p:cNvPr>
          <p:cNvSpPr txBox="1">
            <a:spLocks/>
          </p:cNvSpPr>
          <p:nvPr/>
        </p:nvSpPr>
        <p:spPr>
          <a:xfrm>
            <a:off x="4326881" y="130163"/>
            <a:ext cx="5298831" cy="1143000"/>
          </a:xfrm>
          <a:prstGeom prst="rect">
            <a:avLst/>
          </a:prstGeom>
        </p:spPr>
        <p:txBody>
          <a:bodyPr/>
          <a:lstStyle>
            <a:lvl1pPr algn="ctr" rtl="0" eaLnBrk="1" fontAlgn="base" hangingPunct="1">
              <a:spcBef>
                <a:spcPct val="0"/>
              </a:spcBef>
              <a:spcAft>
                <a:spcPct val="0"/>
              </a:spcAft>
              <a:defRPr sz="4400">
                <a:solidFill>
                  <a:schemeClr val="tx2"/>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pPr defTabSz="914400"/>
            <a:r>
              <a:rPr lang="zh-CN" altLang="en-US" sz="3200" b="1" kern="0" dirty="0">
                <a:sym typeface="+mn-ea"/>
              </a:rPr>
              <a:t>可穿戴惯性传感器</a:t>
            </a:r>
            <a:endParaRPr lang="zh-CN" altLang="en-US" sz="3200" b="1" kern="0" dirty="0"/>
          </a:p>
        </p:txBody>
      </p:sp>
      <p:graphicFrame>
        <p:nvGraphicFramePr>
          <p:cNvPr id="3" name="图示 2">
            <a:extLst>
              <a:ext uri="{FF2B5EF4-FFF2-40B4-BE49-F238E27FC236}">
                <a16:creationId xmlns:a16="http://schemas.microsoft.com/office/drawing/2014/main" id="{D61F358F-07D8-45B3-B896-C3C43213D561}"/>
              </a:ext>
            </a:extLst>
          </p:cNvPr>
          <p:cNvGraphicFramePr/>
          <p:nvPr>
            <p:extLst>
              <p:ext uri="{D42A27DB-BD31-4B8C-83A1-F6EECF244321}">
                <p14:modId xmlns:p14="http://schemas.microsoft.com/office/powerpoint/2010/main" val="152809735"/>
              </p:ext>
            </p:extLst>
          </p:nvPr>
        </p:nvGraphicFramePr>
        <p:xfrm>
          <a:off x="67339" y="900223"/>
          <a:ext cx="9009321" cy="54509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a:extLst>
              <a:ext uri="{FF2B5EF4-FFF2-40B4-BE49-F238E27FC236}">
                <a16:creationId xmlns:a16="http://schemas.microsoft.com/office/drawing/2014/main" id="{342DB914-E40C-4A02-A843-466C11F418E8}"/>
              </a:ext>
            </a:extLst>
          </p:cNvPr>
          <p:cNvSpPr txBox="1"/>
          <p:nvPr/>
        </p:nvSpPr>
        <p:spPr>
          <a:xfrm>
            <a:off x="67339" y="5847507"/>
            <a:ext cx="5089124" cy="584775"/>
          </a:xfrm>
          <a:prstGeom prst="rect">
            <a:avLst/>
          </a:prstGeom>
          <a:noFill/>
        </p:spPr>
        <p:txBody>
          <a:bodyPr wrap="square">
            <a:spAutoFit/>
          </a:bodyPr>
          <a:lstStyle/>
          <a:p>
            <a:r>
              <a:rPr lang="en-US" altLang="zh-CN" sz="800" kern="100" dirty="0">
                <a:solidFill>
                  <a:srgbClr val="000000"/>
                </a:solidFill>
                <a:latin typeface="Times New Roman" panose="02020603050405020304" pitchFamily="18" charset="0"/>
                <a:ea typeface="宋体" panose="02010600030101010101" pitchFamily="2" charset="-122"/>
              </a:rPr>
              <a:t>[1] </a:t>
            </a:r>
            <a:r>
              <a:rPr lang="en-US" altLang="zh-CN" sz="800" kern="100" dirty="0" err="1">
                <a:solidFill>
                  <a:srgbClr val="000000"/>
                </a:solidFill>
                <a:effectLst/>
                <a:latin typeface="Times New Roman" panose="02020603050405020304" pitchFamily="18" charset="0"/>
                <a:ea typeface="宋体" panose="02010600030101010101" pitchFamily="2" charset="-122"/>
              </a:rPr>
              <a:t>Foxlin</a:t>
            </a:r>
            <a:r>
              <a:rPr lang="en-US" altLang="zh-CN" sz="800" kern="100" dirty="0">
                <a:solidFill>
                  <a:srgbClr val="000000"/>
                </a:solidFill>
                <a:effectLst/>
                <a:latin typeface="Times New Roman" panose="02020603050405020304" pitchFamily="18" charset="0"/>
                <a:ea typeface="宋体" panose="02010600030101010101" pitchFamily="2" charset="-122"/>
              </a:rPr>
              <a:t> E. Pedestrian Tracking with Shoe-Mounted Inertial Sensors</a:t>
            </a:r>
          </a:p>
          <a:p>
            <a:r>
              <a:rPr lang="en-US" altLang="zh-CN" sz="800" kern="100" dirty="0">
                <a:solidFill>
                  <a:srgbClr val="000000"/>
                </a:solidFill>
                <a:effectLst/>
                <a:latin typeface="Times New Roman" panose="02020603050405020304" pitchFamily="18" charset="0"/>
                <a:ea typeface="宋体" panose="02010600030101010101" pitchFamily="2" charset="-122"/>
              </a:rPr>
              <a:t>[2] Zhang W, et al. A foot-mounted PDR system based on IMU/</a:t>
            </a:r>
            <a:r>
              <a:rPr lang="en-US" altLang="zh-CN" sz="800" kern="100" dirty="0" err="1">
                <a:solidFill>
                  <a:srgbClr val="000000"/>
                </a:solidFill>
                <a:effectLst/>
                <a:latin typeface="Times New Roman" panose="02020603050405020304" pitchFamily="18" charset="0"/>
                <a:ea typeface="宋体" panose="02010600030101010101" pitchFamily="2" charset="-122"/>
              </a:rPr>
              <a:t>EKF+HMM+ZUPT+ZARU+HDR+compass</a:t>
            </a:r>
            <a:r>
              <a:rPr lang="en-US" altLang="zh-CN" sz="800" kern="100" dirty="0">
                <a:solidFill>
                  <a:srgbClr val="000000"/>
                </a:solidFill>
                <a:effectLst/>
                <a:latin typeface="Times New Roman" panose="02020603050405020304" pitchFamily="18" charset="0"/>
                <a:ea typeface="宋体" panose="02010600030101010101" pitchFamily="2" charset="-122"/>
              </a:rPr>
              <a:t> algorithm</a:t>
            </a:r>
          </a:p>
          <a:p>
            <a:r>
              <a:rPr lang="en-US" altLang="zh-CN" sz="800" kern="100" dirty="0">
                <a:solidFill>
                  <a:srgbClr val="000000"/>
                </a:solidFill>
                <a:effectLst/>
                <a:latin typeface="Times New Roman" panose="02020603050405020304" pitchFamily="18" charset="0"/>
                <a:ea typeface="宋体" panose="02010600030101010101" pitchFamily="2" charset="-122"/>
              </a:rPr>
              <a:t>[3] Chen C, et al. </a:t>
            </a:r>
            <a:r>
              <a:rPr lang="en-US" altLang="zh-CN" sz="800" kern="100" dirty="0" err="1">
                <a:solidFill>
                  <a:srgbClr val="000000"/>
                </a:solidFill>
                <a:effectLst/>
                <a:latin typeface="Times New Roman" panose="02020603050405020304" pitchFamily="18" charset="0"/>
                <a:ea typeface="宋体" panose="02010600030101010101" pitchFamily="2" charset="-122"/>
              </a:rPr>
              <a:t>IONet</a:t>
            </a:r>
            <a:r>
              <a:rPr lang="en-US" altLang="zh-CN" sz="800" kern="100" dirty="0">
                <a:solidFill>
                  <a:srgbClr val="000000"/>
                </a:solidFill>
                <a:effectLst/>
                <a:latin typeface="Times New Roman" panose="02020603050405020304" pitchFamily="18" charset="0"/>
                <a:ea typeface="宋体" panose="02010600030101010101" pitchFamily="2" charset="-122"/>
              </a:rPr>
              <a:t>: Learning to Cure the Curse of Drift in Inertial Odometry</a:t>
            </a:r>
          </a:p>
          <a:p>
            <a:r>
              <a:rPr lang="en-US" altLang="zh-CN" sz="800" kern="100" dirty="0">
                <a:solidFill>
                  <a:srgbClr val="000000"/>
                </a:solidFill>
                <a:effectLst/>
                <a:latin typeface="Times New Roman" panose="02020603050405020304" pitchFamily="18" charset="0"/>
                <a:ea typeface="宋体" panose="02010600030101010101" pitchFamily="2" charset="-122"/>
              </a:rPr>
              <a:t>[4] Liu W, et al. TLIO: Tight Learned Inertial Odometry</a:t>
            </a:r>
            <a:endParaRPr lang="zh-CN" altLang="en-US" sz="800" dirty="0"/>
          </a:p>
        </p:txBody>
      </p:sp>
    </p:spTree>
    <p:extLst>
      <p:ext uri="{BB962C8B-B14F-4D97-AF65-F5344CB8AC3E}">
        <p14:creationId xmlns:p14="http://schemas.microsoft.com/office/powerpoint/2010/main" val="1602572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D397B-75E8-49E6-89BA-B0465A9910C0}"/>
              </a:ext>
            </a:extLst>
          </p:cNvPr>
          <p:cNvSpPr txBox="1">
            <a:spLocks/>
          </p:cNvSpPr>
          <p:nvPr/>
        </p:nvSpPr>
        <p:spPr>
          <a:xfrm>
            <a:off x="138223" y="2885853"/>
            <a:ext cx="9005777" cy="920602"/>
          </a:xfrm>
          <a:prstGeom prst="rect">
            <a:avLst/>
          </a:prstGeom>
        </p:spPr>
        <p:txBody>
          <a:bodyPr/>
          <a:lstStyle>
            <a:lvl1pPr algn="ctr" rtl="0" eaLnBrk="1" fontAlgn="base" hangingPunct="1">
              <a:spcBef>
                <a:spcPct val="0"/>
              </a:spcBef>
              <a:spcAft>
                <a:spcPct val="0"/>
              </a:spcAft>
              <a:defRPr sz="4400">
                <a:solidFill>
                  <a:schemeClr val="tx2"/>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pPr defTabSz="914400"/>
            <a:r>
              <a:rPr lang="en-US" altLang="zh-CN" b="1" kern="0" dirty="0">
                <a:cs typeface="微软雅黑" panose="020B0503020204020204" pitchFamily="34" charset="-122"/>
              </a:rPr>
              <a:t>3. </a:t>
            </a:r>
            <a:r>
              <a:rPr lang="zh-CN" altLang="en-US" b="1" kern="0" dirty="0">
                <a:cs typeface="微软雅黑" panose="020B0503020204020204" pitchFamily="34" charset="-122"/>
                <a:sym typeface="+mn-ea"/>
              </a:rPr>
              <a:t>主要研究内容、预期目标</a:t>
            </a:r>
            <a:endParaRPr lang="zh-CN" altLang="en-US" b="1" kern="0" dirty="0">
              <a:cs typeface="微软雅黑" panose="020B0503020204020204" pitchFamily="34" charset="-122"/>
            </a:endParaRPr>
          </a:p>
        </p:txBody>
      </p:sp>
    </p:spTree>
    <p:extLst>
      <p:ext uri="{BB962C8B-B14F-4D97-AF65-F5344CB8AC3E}">
        <p14:creationId xmlns:p14="http://schemas.microsoft.com/office/powerpoint/2010/main" val="92572840"/>
      </p:ext>
    </p:extLst>
  </p:cSld>
  <p:clrMapOvr>
    <a:masterClrMapping/>
  </p:clrMapOvr>
</p:sld>
</file>

<file path=ppt/theme/theme1.xml><?xml version="1.0" encoding="utf-8"?>
<a:theme xmlns:a="http://schemas.openxmlformats.org/drawingml/2006/main" name="PPT暖色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暖色模板.potx" id="{CAC6E202-A984-4827-B813-244791EE8586}" vid="{8FB04DFF-93DA-4A3C-A2D9-53B0877BEC2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7715</TotalTime>
  <Words>2663</Words>
  <Application>Microsoft Office PowerPoint</Application>
  <PresentationFormat>全屏显示(4:3)</PresentationFormat>
  <Paragraphs>248</Paragraphs>
  <Slides>22</Slides>
  <Notes>21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等线</vt:lpstr>
      <vt:lpstr>微软雅黑</vt:lpstr>
      <vt:lpstr>Arial</vt:lpstr>
      <vt:lpstr>Arial</vt:lpstr>
      <vt:lpstr>Cambria Math</vt:lpstr>
      <vt:lpstr>Times New Roman</vt:lpstr>
      <vt:lpstr>Wingdings</vt:lpstr>
      <vt:lpstr>PPT暖色模板</vt:lpstr>
      <vt:lpstr>基于可穿戴惯性传感器的室内定位技术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Benchmark Study of Sequence Alignment Methods for Protein Clustering</dc:title>
  <dc:creator>caiyp</dc:creator>
  <cp:lastModifiedBy>周 攀</cp:lastModifiedBy>
  <cp:revision>398</cp:revision>
  <dcterms:created xsi:type="dcterms:W3CDTF">2018-12-03T15:55:56Z</dcterms:created>
  <dcterms:modified xsi:type="dcterms:W3CDTF">2021-09-26T15:44:16Z</dcterms:modified>
</cp:coreProperties>
</file>