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Fira Sans Extra Condensed Medium"/>
      <p:regular r:id="rId17"/>
      <p:bold r:id="rId18"/>
      <p:italic r:id="rId19"/>
      <p:boldItalic r:id="rId20"/>
    </p:embeddedFont>
    <p:embeddedFont>
      <p:font typeface="Fira Sans Extra Condense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Italic.fntdata"/><Relationship Id="rId11" Type="http://schemas.openxmlformats.org/officeDocument/2006/relationships/slide" Target="slides/slide6.xml"/><Relationship Id="rId22" Type="http://schemas.openxmlformats.org/officeDocument/2006/relationships/font" Target="fonts/FiraSansExtraCondensed-bold.fntdata"/><Relationship Id="rId10" Type="http://schemas.openxmlformats.org/officeDocument/2006/relationships/slide" Target="slides/slide5.xml"/><Relationship Id="rId21" Type="http://schemas.openxmlformats.org/officeDocument/2006/relationships/font" Target="fonts/FiraSansExtraCondensed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FiraSansExtraCondensed-boldItalic.fntdata"/><Relationship Id="rId12" Type="http://schemas.openxmlformats.org/officeDocument/2006/relationships/slide" Target="slides/slide7.xml"/><Relationship Id="rId23" Type="http://schemas.openxmlformats.org/officeDocument/2006/relationships/font" Target="fonts/FiraSansExtraCondense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FiraSansExtraCondensedMedium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iraSansExtraCondensedMedium-italic.fntdata"/><Relationship Id="rId6" Type="http://schemas.openxmlformats.org/officeDocument/2006/relationships/slide" Target="slides/slide1.xml"/><Relationship Id="rId18" Type="http://schemas.openxmlformats.org/officeDocument/2006/relationships/font" Target="fonts/FiraSansExtraCondense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fad56bf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fad56bf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SMP</a:t>
            </a:r>
            <a:br>
              <a:rPr lang="en"/>
            </a:br>
            <a:r>
              <a:rPr lang="en"/>
              <a:t>How does it work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fad56bfb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fad56bfb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fad56bfb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fad56bfb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must have lot of doubts where do you go to clarify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5fad56bfbd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5fad56bfbd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5fad56bfbd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5fad56bfb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5fad56bfbd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5fad56bfbd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5fad56bfbd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5fad56bfbd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878398" y="988350"/>
            <a:ext cx="3763800" cy="26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Mentorship Program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878400" y="3599550"/>
            <a:ext cx="41139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Students’ Gymkhana, IIT Patna</a:t>
            </a:r>
            <a:endParaRPr sz="220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578002" y="1268440"/>
            <a:ext cx="4113822" cy="2737524"/>
            <a:chOff x="4613390" y="2138922"/>
            <a:chExt cx="3832516" cy="2550330"/>
          </a:xfrm>
        </p:grpSpPr>
        <p:sp>
          <p:nvSpPr>
            <p:cNvPr id="57" name="Google Shape;57;p13"/>
            <p:cNvSpPr/>
            <p:nvPr/>
          </p:nvSpPr>
          <p:spPr>
            <a:xfrm>
              <a:off x="4613390" y="2194568"/>
              <a:ext cx="3832516" cy="2433465"/>
            </a:xfrm>
            <a:custGeom>
              <a:rect b="b" l="l" r="r" t="t"/>
              <a:pathLst>
                <a:path extrusionOk="0" h="74692" w="117634">
                  <a:moveTo>
                    <a:pt x="33522" y="1"/>
                  </a:moveTo>
                  <a:cubicBezTo>
                    <a:pt x="19931" y="1"/>
                    <a:pt x="6635" y="11667"/>
                    <a:pt x="2846" y="23045"/>
                  </a:cubicBezTo>
                  <a:cubicBezTo>
                    <a:pt x="0" y="31594"/>
                    <a:pt x="95" y="41119"/>
                    <a:pt x="1738" y="49394"/>
                  </a:cubicBezTo>
                  <a:cubicBezTo>
                    <a:pt x="3194" y="56749"/>
                    <a:pt x="6840" y="74566"/>
                    <a:pt x="30336" y="74566"/>
                  </a:cubicBezTo>
                  <a:cubicBezTo>
                    <a:pt x="31639" y="74566"/>
                    <a:pt x="33004" y="74512"/>
                    <a:pt x="34433" y="74397"/>
                  </a:cubicBezTo>
                  <a:cubicBezTo>
                    <a:pt x="44910" y="73552"/>
                    <a:pt x="48197" y="70075"/>
                    <a:pt x="58257" y="69384"/>
                  </a:cubicBezTo>
                  <a:cubicBezTo>
                    <a:pt x="58510" y="69367"/>
                    <a:pt x="58761" y="69359"/>
                    <a:pt x="59008" y="69359"/>
                  </a:cubicBezTo>
                  <a:cubicBezTo>
                    <a:pt x="60824" y="69359"/>
                    <a:pt x="62516" y="69801"/>
                    <a:pt x="64318" y="70408"/>
                  </a:cubicBezTo>
                  <a:cubicBezTo>
                    <a:pt x="68188" y="71709"/>
                    <a:pt x="75523" y="74691"/>
                    <a:pt x="83547" y="74691"/>
                  </a:cubicBezTo>
                  <a:cubicBezTo>
                    <a:pt x="84632" y="74691"/>
                    <a:pt x="85729" y="74637"/>
                    <a:pt x="86832" y="74516"/>
                  </a:cubicBezTo>
                  <a:cubicBezTo>
                    <a:pt x="114812" y="71444"/>
                    <a:pt x="117634" y="36464"/>
                    <a:pt x="106609" y="16104"/>
                  </a:cubicBezTo>
                  <a:cubicBezTo>
                    <a:pt x="100395" y="4635"/>
                    <a:pt x="94060" y="1699"/>
                    <a:pt x="87874" y="1699"/>
                  </a:cubicBezTo>
                  <a:cubicBezTo>
                    <a:pt x="83073" y="1699"/>
                    <a:pt x="78362" y="3467"/>
                    <a:pt x="73866" y="4388"/>
                  </a:cubicBezTo>
                  <a:cubicBezTo>
                    <a:pt x="70958" y="4982"/>
                    <a:pt x="68142" y="5230"/>
                    <a:pt x="65387" y="5230"/>
                  </a:cubicBezTo>
                  <a:cubicBezTo>
                    <a:pt x="55993" y="5230"/>
                    <a:pt x="47306" y="2347"/>
                    <a:pt x="38100" y="459"/>
                  </a:cubicBezTo>
                  <a:cubicBezTo>
                    <a:pt x="36579" y="148"/>
                    <a:pt x="35048" y="1"/>
                    <a:pt x="335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685923" y="2344111"/>
              <a:ext cx="232002" cy="533009"/>
            </a:xfrm>
            <a:custGeom>
              <a:rect b="b" l="l" r="r" t="t"/>
              <a:pathLst>
                <a:path extrusionOk="0" h="16360" w="7121">
                  <a:moveTo>
                    <a:pt x="6573" y="1"/>
                  </a:moveTo>
                  <a:lnTo>
                    <a:pt x="1" y="1894"/>
                  </a:lnTo>
                  <a:lnTo>
                    <a:pt x="1668" y="15229"/>
                  </a:lnTo>
                  <a:lnTo>
                    <a:pt x="7121" y="16360"/>
                  </a:lnTo>
                  <a:lnTo>
                    <a:pt x="65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702213" y="2382327"/>
              <a:ext cx="197109" cy="472312"/>
            </a:xfrm>
            <a:custGeom>
              <a:rect b="b" l="l" r="r" t="t"/>
              <a:pathLst>
                <a:path extrusionOk="0" h="14497" w="6050">
                  <a:moveTo>
                    <a:pt x="5287" y="145"/>
                  </a:moveTo>
                  <a:cubicBezTo>
                    <a:pt x="5312" y="145"/>
                    <a:pt x="5332" y="146"/>
                    <a:pt x="5347" y="149"/>
                  </a:cubicBezTo>
                  <a:cubicBezTo>
                    <a:pt x="5418" y="721"/>
                    <a:pt x="5740" y="9567"/>
                    <a:pt x="5895" y="14330"/>
                  </a:cubicBezTo>
                  <a:lnTo>
                    <a:pt x="1418" y="13734"/>
                  </a:lnTo>
                  <a:lnTo>
                    <a:pt x="156" y="1364"/>
                  </a:lnTo>
                  <a:cubicBezTo>
                    <a:pt x="1944" y="874"/>
                    <a:pt x="4745" y="145"/>
                    <a:pt x="5287" y="145"/>
                  </a:cubicBezTo>
                  <a:close/>
                  <a:moveTo>
                    <a:pt x="5290" y="1"/>
                  </a:moveTo>
                  <a:cubicBezTo>
                    <a:pt x="5028" y="1"/>
                    <a:pt x="4374" y="113"/>
                    <a:pt x="2692" y="542"/>
                  </a:cubicBezTo>
                  <a:cubicBezTo>
                    <a:pt x="1382" y="876"/>
                    <a:pt x="72" y="1245"/>
                    <a:pt x="60" y="1245"/>
                  </a:cubicBezTo>
                  <a:lnTo>
                    <a:pt x="1" y="1269"/>
                  </a:lnTo>
                  <a:lnTo>
                    <a:pt x="1287" y="13853"/>
                  </a:lnTo>
                  <a:lnTo>
                    <a:pt x="6049" y="14496"/>
                  </a:lnTo>
                  <a:lnTo>
                    <a:pt x="6037" y="14413"/>
                  </a:lnTo>
                  <a:cubicBezTo>
                    <a:pt x="5990" y="12972"/>
                    <a:pt x="5561" y="328"/>
                    <a:pt x="5478" y="78"/>
                  </a:cubicBezTo>
                  <a:cubicBezTo>
                    <a:pt x="5464" y="42"/>
                    <a:pt x="5449" y="1"/>
                    <a:pt x="52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5726681" y="2445760"/>
              <a:ext cx="69070" cy="95068"/>
            </a:xfrm>
            <a:custGeom>
              <a:rect b="b" l="l" r="r" t="t"/>
              <a:pathLst>
                <a:path extrusionOk="0" h="2918" w="2120">
                  <a:moveTo>
                    <a:pt x="2119" y="0"/>
                  </a:moveTo>
                  <a:lnTo>
                    <a:pt x="0" y="405"/>
                  </a:lnTo>
                  <a:lnTo>
                    <a:pt x="226" y="2655"/>
                  </a:lnTo>
                  <a:lnTo>
                    <a:pt x="2119" y="2917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5737530" y="2463321"/>
              <a:ext cx="49685" cy="13293"/>
            </a:xfrm>
            <a:custGeom>
              <a:rect b="b" l="l" r="r" t="t"/>
              <a:pathLst>
                <a:path extrusionOk="0" h="408" w="1525">
                  <a:moveTo>
                    <a:pt x="1459" y="0"/>
                  </a:moveTo>
                  <a:cubicBezTo>
                    <a:pt x="1453" y="0"/>
                    <a:pt x="1447" y="3"/>
                    <a:pt x="1441" y="9"/>
                  </a:cubicBezTo>
                  <a:cubicBezTo>
                    <a:pt x="1429" y="45"/>
                    <a:pt x="1405" y="80"/>
                    <a:pt x="1382" y="92"/>
                  </a:cubicBezTo>
                  <a:cubicBezTo>
                    <a:pt x="1334" y="116"/>
                    <a:pt x="1298" y="116"/>
                    <a:pt x="1262" y="116"/>
                  </a:cubicBezTo>
                  <a:cubicBezTo>
                    <a:pt x="1228" y="111"/>
                    <a:pt x="1195" y="108"/>
                    <a:pt x="1164" y="108"/>
                  </a:cubicBezTo>
                  <a:cubicBezTo>
                    <a:pt x="1120" y="108"/>
                    <a:pt x="1078" y="114"/>
                    <a:pt x="1036" y="128"/>
                  </a:cubicBezTo>
                  <a:cubicBezTo>
                    <a:pt x="977" y="164"/>
                    <a:pt x="953" y="235"/>
                    <a:pt x="905" y="283"/>
                  </a:cubicBezTo>
                  <a:cubicBezTo>
                    <a:pt x="887" y="297"/>
                    <a:pt x="869" y="303"/>
                    <a:pt x="853" y="303"/>
                  </a:cubicBezTo>
                  <a:cubicBezTo>
                    <a:pt x="775" y="303"/>
                    <a:pt x="723" y="163"/>
                    <a:pt x="703" y="104"/>
                  </a:cubicBezTo>
                  <a:cubicBezTo>
                    <a:pt x="698" y="79"/>
                    <a:pt x="682" y="69"/>
                    <a:pt x="666" y="69"/>
                  </a:cubicBezTo>
                  <a:cubicBezTo>
                    <a:pt x="644" y="69"/>
                    <a:pt x="620" y="88"/>
                    <a:pt x="620" y="116"/>
                  </a:cubicBezTo>
                  <a:cubicBezTo>
                    <a:pt x="605" y="194"/>
                    <a:pt x="540" y="239"/>
                    <a:pt x="472" y="239"/>
                  </a:cubicBezTo>
                  <a:cubicBezTo>
                    <a:pt x="426" y="239"/>
                    <a:pt x="379" y="219"/>
                    <a:pt x="346" y="176"/>
                  </a:cubicBezTo>
                  <a:cubicBezTo>
                    <a:pt x="337" y="158"/>
                    <a:pt x="322" y="150"/>
                    <a:pt x="307" y="150"/>
                  </a:cubicBezTo>
                  <a:cubicBezTo>
                    <a:pt x="281" y="150"/>
                    <a:pt x="255" y="174"/>
                    <a:pt x="262" y="211"/>
                  </a:cubicBezTo>
                  <a:cubicBezTo>
                    <a:pt x="262" y="247"/>
                    <a:pt x="239" y="283"/>
                    <a:pt x="203" y="307"/>
                  </a:cubicBezTo>
                  <a:cubicBezTo>
                    <a:pt x="143" y="307"/>
                    <a:pt x="96" y="283"/>
                    <a:pt x="72" y="247"/>
                  </a:cubicBezTo>
                  <a:cubicBezTo>
                    <a:pt x="64" y="235"/>
                    <a:pt x="52" y="229"/>
                    <a:pt x="41" y="229"/>
                  </a:cubicBezTo>
                  <a:cubicBezTo>
                    <a:pt x="21" y="229"/>
                    <a:pt x="0" y="248"/>
                    <a:pt x="0" y="271"/>
                  </a:cubicBezTo>
                  <a:cubicBezTo>
                    <a:pt x="21" y="352"/>
                    <a:pt x="93" y="407"/>
                    <a:pt x="180" y="407"/>
                  </a:cubicBezTo>
                  <a:cubicBezTo>
                    <a:pt x="195" y="407"/>
                    <a:pt x="211" y="405"/>
                    <a:pt x="227" y="402"/>
                  </a:cubicBezTo>
                  <a:cubicBezTo>
                    <a:pt x="274" y="378"/>
                    <a:pt x="310" y="342"/>
                    <a:pt x="334" y="295"/>
                  </a:cubicBezTo>
                  <a:cubicBezTo>
                    <a:pt x="377" y="329"/>
                    <a:pt x="427" y="345"/>
                    <a:pt x="476" y="345"/>
                  </a:cubicBezTo>
                  <a:cubicBezTo>
                    <a:pt x="547" y="345"/>
                    <a:pt x="618" y="311"/>
                    <a:pt x="667" y="247"/>
                  </a:cubicBezTo>
                  <a:cubicBezTo>
                    <a:pt x="691" y="295"/>
                    <a:pt x="739" y="342"/>
                    <a:pt x="798" y="366"/>
                  </a:cubicBezTo>
                  <a:cubicBezTo>
                    <a:pt x="816" y="378"/>
                    <a:pt x="837" y="384"/>
                    <a:pt x="859" y="384"/>
                  </a:cubicBezTo>
                  <a:cubicBezTo>
                    <a:pt x="881" y="384"/>
                    <a:pt x="905" y="378"/>
                    <a:pt x="929" y="366"/>
                  </a:cubicBezTo>
                  <a:cubicBezTo>
                    <a:pt x="989" y="342"/>
                    <a:pt x="1001" y="283"/>
                    <a:pt x="1036" y="235"/>
                  </a:cubicBezTo>
                  <a:cubicBezTo>
                    <a:pt x="1066" y="190"/>
                    <a:pt x="1110" y="179"/>
                    <a:pt x="1160" y="179"/>
                  </a:cubicBezTo>
                  <a:cubicBezTo>
                    <a:pt x="1212" y="179"/>
                    <a:pt x="1271" y="192"/>
                    <a:pt x="1323" y="192"/>
                  </a:cubicBezTo>
                  <a:cubicBezTo>
                    <a:pt x="1339" y="192"/>
                    <a:pt x="1355" y="191"/>
                    <a:pt x="1370" y="188"/>
                  </a:cubicBezTo>
                  <a:cubicBezTo>
                    <a:pt x="1441" y="152"/>
                    <a:pt x="1524" y="92"/>
                    <a:pt x="1477" y="9"/>
                  </a:cubicBezTo>
                  <a:cubicBezTo>
                    <a:pt x="1471" y="3"/>
                    <a:pt x="1465" y="0"/>
                    <a:pt x="1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741570" y="2484270"/>
              <a:ext cx="39813" cy="5930"/>
            </a:xfrm>
            <a:custGeom>
              <a:rect b="b" l="l" r="r" t="t"/>
              <a:pathLst>
                <a:path extrusionOk="0" h="182" w="1222">
                  <a:moveTo>
                    <a:pt x="43" y="0"/>
                  </a:moveTo>
                  <a:cubicBezTo>
                    <a:pt x="23" y="0"/>
                    <a:pt x="0" y="16"/>
                    <a:pt x="7" y="45"/>
                  </a:cubicBezTo>
                  <a:cubicBezTo>
                    <a:pt x="27" y="125"/>
                    <a:pt x="107" y="155"/>
                    <a:pt x="189" y="155"/>
                  </a:cubicBezTo>
                  <a:cubicBezTo>
                    <a:pt x="204" y="155"/>
                    <a:pt x="219" y="154"/>
                    <a:pt x="234" y="152"/>
                  </a:cubicBezTo>
                  <a:cubicBezTo>
                    <a:pt x="317" y="128"/>
                    <a:pt x="376" y="80"/>
                    <a:pt x="448" y="80"/>
                  </a:cubicBezTo>
                  <a:cubicBezTo>
                    <a:pt x="455" y="79"/>
                    <a:pt x="462" y="79"/>
                    <a:pt x="469" y="79"/>
                  </a:cubicBezTo>
                  <a:cubicBezTo>
                    <a:pt x="538" y="79"/>
                    <a:pt x="573" y="131"/>
                    <a:pt x="638" y="164"/>
                  </a:cubicBezTo>
                  <a:cubicBezTo>
                    <a:pt x="656" y="176"/>
                    <a:pt x="680" y="182"/>
                    <a:pt x="704" y="182"/>
                  </a:cubicBezTo>
                  <a:cubicBezTo>
                    <a:pt x="728" y="182"/>
                    <a:pt x="751" y="176"/>
                    <a:pt x="769" y="164"/>
                  </a:cubicBezTo>
                  <a:cubicBezTo>
                    <a:pt x="805" y="140"/>
                    <a:pt x="829" y="128"/>
                    <a:pt x="853" y="104"/>
                  </a:cubicBezTo>
                  <a:cubicBezTo>
                    <a:pt x="867" y="89"/>
                    <a:pt x="891" y="79"/>
                    <a:pt x="919" y="79"/>
                  </a:cubicBezTo>
                  <a:cubicBezTo>
                    <a:pt x="935" y="79"/>
                    <a:pt x="954" y="83"/>
                    <a:pt x="972" y="92"/>
                  </a:cubicBezTo>
                  <a:cubicBezTo>
                    <a:pt x="1007" y="110"/>
                    <a:pt x="1048" y="121"/>
                    <a:pt x="1091" y="121"/>
                  </a:cubicBezTo>
                  <a:cubicBezTo>
                    <a:pt x="1107" y="121"/>
                    <a:pt x="1122" y="119"/>
                    <a:pt x="1138" y="116"/>
                  </a:cubicBezTo>
                  <a:cubicBezTo>
                    <a:pt x="1186" y="116"/>
                    <a:pt x="1222" y="68"/>
                    <a:pt x="1222" y="21"/>
                  </a:cubicBezTo>
                  <a:cubicBezTo>
                    <a:pt x="1213" y="12"/>
                    <a:pt x="1205" y="4"/>
                    <a:pt x="1192" y="4"/>
                  </a:cubicBezTo>
                  <a:cubicBezTo>
                    <a:pt x="1187" y="4"/>
                    <a:pt x="1181" y="5"/>
                    <a:pt x="1174" y="9"/>
                  </a:cubicBezTo>
                  <a:cubicBezTo>
                    <a:pt x="1153" y="37"/>
                    <a:pt x="1128" y="46"/>
                    <a:pt x="1100" y="46"/>
                  </a:cubicBezTo>
                  <a:cubicBezTo>
                    <a:pt x="1043" y="46"/>
                    <a:pt x="974" y="6"/>
                    <a:pt x="907" y="6"/>
                  </a:cubicBezTo>
                  <a:cubicBezTo>
                    <a:pt x="897" y="6"/>
                    <a:pt x="887" y="7"/>
                    <a:pt x="877" y="9"/>
                  </a:cubicBezTo>
                  <a:cubicBezTo>
                    <a:pt x="841" y="9"/>
                    <a:pt x="793" y="33"/>
                    <a:pt x="769" y="68"/>
                  </a:cubicBezTo>
                  <a:cubicBezTo>
                    <a:pt x="742" y="91"/>
                    <a:pt x="719" y="100"/>
                    <a:pt x="697" y="100"/>
                  </a:cubicBezTo>
                  <a:cubicBezTo>
                    <a:pt x="671" y="100"/>
                    <a:pt x="646" y="88"/>
                    <a:pt x="615" y="68"/>
                  </a:cubicBezTo>
                  <a:cubicBezTo>
                    <a:pt x="570" y="31"/>
                    <a:pt x="516" y="13"/>
                    <a:pt x="459" y="13"/>
                  </a:cubicBezTo>
                  <a:cubicBezTo>
                    <a:pt x="424" y="13"/>
                    <a:pt x="388" y="19"/>
                    <a:pt x="353" y="33"/>
                  </a:cubicBezTo>
                  <a:cubicBezTo>
                    <a:pt x="316" y="47"/>
                    <a:pt x="227" y="88"/>
                    <a:pt x="157" y="88"/>
                  </a:cubicBezTo>
                  <a:cubicBezTo>
                    <a:pt x="112" y="88"/>
                    <a:pt x="76" y="72"/>
                    <a:pt x="67" y="21"/>
                  </a:cubicBezTo>
                  <a:cubicBezTo>
                    <a:pt x="67" y="7"/>
                    <a:pt x="56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5747239" y="2500560"/>
              <a:ext cx="28964" cy="7493"/>
            </a:xfrm>
            <a:custGeom>
              <a:rect b="b" l="l" r="r" t="t"/>
              <a:pathLst>
                <a:path extrusionOk="0" h="230" w="889">
                  <a:moveTo>
                    <a:pt x="70" y="0"/>
                  </a:moveTo>
                  <a:cubicBezTo>
                    <a:pt x="58" y="0"/>
                    <a:pt x="45" y="7"/>
                    <a:pt x="36" y="21"/>
                  </a:cubicBezTo>
                  <a:cubicBezTo>
                    <a:pt x="0" y="104"/>
                    <a:pt x="83" y="164"/>
                    <a:pt x="155" y="164"/>
                  </a:cubicBezTo>
                  <a:cubicBezTo>
                    <a:pt x="214" y="164"/>
                    <a:pt x="262" y="152"/>
                    <a:pt x="310" y="140"/>
                  </a:cubicBezTo>
                  <a:cubicBezTo>
                    <a:pt x="326" y="131"/>
                    <a:pt x="349" y="123"/>
                    <a:pt x="374" y="123"/>
                  </a:cubicBezTo>
                  <a:cubicBezTo>
                    <a:pt x="384" y="123"/>
                    <a:pt x="394" y="125"/>
                    <a:pt x="405" y="128"/>
                  </a:cubicBezTo>
                  <a:cubicBezTo>
                    <a:pt x="429" y="140"/>
                    <a:pt x="452" y="152"/>
                    <a:pt x="476" y="176"/>
                  </a:cubicBezTo>
                  <a:cubicBezTo>
                    <a:pt x="525" y="212"/>
                    <a:pt x="581" y="229"/>
                    <a:pt x="636" y="229"/>
                  </a:cubicBezTo>
                  <a:cubicBezTo>
                    <a:pt x="741" y="229"/>
                    <a:pt x="842" y="166"/>
                    <a:pt x="881" y="57"/>
                  </a:cubicBezTo>
                  <a:cubicBezTo>
                    <a:pt x="889" y="42"/>
                    <a:pt x="872" y="26"/>
                    <a:pt x="856" y="26"/>
                  </a:cubicBezTo>
                  <a:cubicBezTo>
                    <a:pt x="847" y="26"/>
                    <a:pt x="838" y="32"/>
                    <a:pt x="833" y="45"/>
                  </a:cubicBezTo>
                  <a:cubicBezTo>
                    <a:pt x="798" y="104"/>
                    <a:pt x="750" y="152"/>
                    <a:pt x="679" y="164"/>
                  </a:cubicBezTo>
                  <a:cubicBezTo>
                    <a:pt x="666" y="166"/>
                    <a:pt x="654" y="167"/>
                    <a:pt x="642" y="167"/>
                  </a:cubicBezTo>
                  <a:cubicBezTo>
                    <a:pt x="583" y="167"/>
                    <a:pt x="528" y="144"/>
                    <a:pt x="488" y="104"/>
                  </a:cubicBezTo>
                  <a:cubicBezTo>
                    <a:pt x="450" y="79"/>
                    <a:pt x="408" y="67"/>
                    <a:pt x="367" y="67"/>
                  </a:cubicBezTo>
                  <a:cubicBezTo>
                    <a:pt x="331" y="67"/>
                    <a:pt x="295" y="76"/>
                    <a:pt x="262" y="92"/>
                  </a:cubicBezTo>
                  <a:cubicBezTo>
                    <a:pt x="237" y="101"/>
                    <a:pt x="211" y="109"/>
                    <a:pt x="182" y="109"/>
                  </a:cubicBezTo>
                  <a:cubicBezTo>
                    <a:pt x="170" y="109"/>
                    <a:pt x="157" y="108"/>
                    <a:pt x="143" y="104"/>
                  </a:cubicBezTo>
                  <a:cubicBezTo>
                    <a:pt x="119" y="104"/>
                    <a:pt x="71" y="80"/>
                    <a:pt x="95" y="45"/>
                  </a:cubicBezTo>
                  <a:cubicBezTo>
                    <a:pt x="102" y="16"/>
                    <a:pt x="88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748379" y="2441883"/>
              <a:ext cx="12446" cy="15932"/>
            </a:xfrm>
            <a:custGeom>
              <a:rect b="b" l="l" r="r" t="t"/>
              <a:pathLst>
                <a:path extrusionOk="0" h="489" w="382">
                  <a:moveTo>
                    <a:pt x="322" y="0"/>
                  </a:moveTo>
                  <a:lnTo>
                    <a:pt x="1" y="36"/>
                  </a:lnTo>
                  <a:lnTo>
                    <a:pt x="72" y="488"/>
                  </a:lnTo>
                  <a:lnTo>
                    <a:pt x="382" y="441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807349" y="2501993"/>
              <a:ext cx="47371" cy="64802"/>
            </a:xfrm>
            <a:custGeom>
              <a:rect b="b" l="l" r="r" t="t"/>
              <a:pathLst>
                <a:path extrusionOk="0" h="1989" w="1454">
                  <a:moveTo>
                    <a:pt x="1453" y="1"/>
                  </a:moveTo>
                  <a:lnTo>
                    <a:pt x="1" y="274"/>
                  </a:lnTo>
                  <a:lnTo>
                    <a:pt x="167" y="1810"/>
                  </a:lnTo>
                  <a:lnTo>
                    <a:pt x="1453" y="1989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815103" y="2514113"/>
              <a:ext cx="33785" cy="8797"/>
            </a:xfrm>
            <a:custGeom>
              <a:rect b="b" l="l" r="r" t="t"/>
              <a:pathLst>
                <a:path extrusionOk="0" h="270" w="1037">
                  <a:moveTo>
                    <a:pt x="989" y="1"/>
                  </a:moveTo>
                  <a:cubicBezTo>
                    <a:pt x="983" y="1"/>
                    <a:pt x="977" y="4"/>
                    <a:pt x="977" y="10"/>
                  </a:cubicBezTo>
                  <a:cubicBezTo>
                    <a:pt x="965" y="33"/>
                    <a:pt x="953" y="45"/>
                    <a:pt x="929" y="57"/>
                  </a:cubicBezTo>
                  <a:cubicBezTo>
                    <a:pt x="912" y="66"/>
                    <a:pt x="896" y="74"/>
                    <a:pt x="879" y="74"/>
                  </a:cubicBezTo>
                  <a:cubicBezTo>
                    <a:pt x="872" y="74"/>
                    <a:pt x="865" y="73"/>
                    <a:pt x="858" y="69"/>
                  </a:cubicBezTo>
                  <a:cubicBezTo>
                    <a:pt x="798" y="69"/>
                    <a:pt x="751" y="69"/>
                    <a:pt x="703" y="93"/>
                  </a:cubicBezTo>
                  <a:cubicBezTo>
                    <a:pt x="667" y="117"/>
                    <a:pt x="655" y="153"/>
                    <a:pt x="620" y="188"/>
                  </a:cubicBezTo>
                  <a:cubicBezTo>
                    <a:pt x="606" y="196"/>
                    <a:pt x="594" y="199"/>
                    <a:pt x="583" y="199"/>
                  </a:cubicBezTo>
                  <a:cubicBezTo>
                    <a:pt x="525" y="199"/>
                    <a:pt x="497" y="107"/>
                    <a:pt x="477" y="57"/>
                  </a:cubicBezTo>
                  <a:cubicBezTo>
                    <a:pt x="473" y="40"/>
                    <a:pt x="464" y="34"/>
                    <a:pt x="454" y="34"/>
                  </a:cubicBezTo>
                  <a:cubicBezTo>
                    <a:pt x="437" y="34"/>
                    <a:pt x="417" y="54"/>
                    <a:pt x="417" y="69"/>
                  </a:cubicBezTo>
                  <a:cubicBezTo>
                    <a:pt x="417" y="133"/>
                    <a:pt x="371" y="167"/>
                    <a:pt x="324" y="167"/>
                  </a:cubicBezTo>
                  <a:cubicBezTo>
                    <a:pt x="291" y="167"/>
                    <a:pt x="258" y="151"/>
                    <a:pt x="239" y="117"/>
                  </a:cubicBezTo>
                  <a:cubicBezTo>
                    <a:pt x="234" y="98"/>
                    <a:pt x="222" y="90"/>
                    <a:pt x="209" y="90"/>
                  </a:cubicBezTo>
                  <a:cubicBezTo>
                    <a:pt x="191" y="90"/>
                    <a:pt x="172" y="107"/>
                    <a:pt x="179" y="129"/>
                  </a:cubicBezTo>
                  <a:cubicBezTo>
                    <a:pt x="179" y="164"/>
                    <a:pt x="155" y="188"/>
                    <a:pt x="132" y="200"/>
                  </a:cubicBezTo>
                  <a:cubicBezTo>
                    <a:pt x="125" y="202"/>
                    <a:pt x="119" y="203"/>
                    <a:pt x="113" y="203"/>
                  </a:cubicBezTo>
                  <a:cubicBezTo>
                    <a:pt x="87" y="203"/>
                    <a:pt x="68" y="184"/>
                    <a:pt x="48" y="164"/>
                  </a:cubicBezTo>
                  <a:cubicBezTo>
                    <a:pt x="40" y="151"/>
                    <a:pt x="31" y="146"/>
                    <a:pt x="23" y="146"/>
                  </a:cubicBezTo>
                  <a:cubicBezTo>
                    <a:pt x="10" y="146"/>
                    <a:pt x="1" y="161"/>
                    <a:pt x="1" y="176"/>
                  </a:cubicBezTo>
                  <a:cubicBezTo>
                    <a:pt x="14" y="236"/>
                    <a:pt x="67" y="270"/>
                    <a:pt x="121" y="270"/>
                  </a:cubicBezTo>
                  <a:cubicBezTo>
                    <a:pt x="163" y="270"/>
                    <a:pt x="206" y="248"/>
                    <a:pt x="227" y="200"/>
                  </a:cubicBezTo>
                  <a:cubicBezTo>
                    <a:pt x="254" y="218"/>
                    <a:pt x="287" y="228"/>
                    <a:pt x="320" y="228"/>
                  </a:cubicBezTo>
                  <a:cubicBezTo>
                    <a:pt x="372" y="228"/>
                    <a:pt x="424" y="204"/>
                    <a:pt x="453" y="153"/>
                  </a:cubicBezTo>
                  <a:cubicBezTo>
                    <a:pt x="465" y="200"/>
                    <a:pt x="501" y="224"/>
                    <a:pt x="536" y="248"/>
                  </a:cubicBezTo>
                  <a:cubicBezTo>
                    <a:pt x="554" y="254"/>
                    <a:pt x="572" y="257"/>
                    <a:pt x="589" y="257"/>
                  </a:cubicBezTo>
                  <a:cubicBezTo>
                    <a:pt x="605" y="257"/>
                    <a:pt x="620" y="254"/>
                    <a:pt x="632" y="248"/>
                  </a:cubicBezTo>
                  <a:cubicBezTo>
                    <a:pt x="667" y="224"/>
                    <a:pt x="679" y="188"/>
                    <a:pt x="703" y="153"/>
                  </a:cubicBezTo>
                  <a:cubicBezTo>
                    <a:pt x="728" y="123"/>
                    <a:pt x="758" y="116"/>
                    <a:pt x="790" y="116"/>
                  </a:cubicBezTo>
                  <a:cubicBezTo>
                    <a:pt x="822" y="116"/>
                    <a:pt x="855" y="123"/>
                    <a:pt x="887" y="123"/>
                  </a:cubicBezTo>
                  <a:cubicBezTo>
                    <a:pt x="902" y="123"/>
                    <a:pt x="916" y="121"/>
                    <a:pt x="929" y="117"/>
                  </a:cubicBezTo>
                  <a:cubicBezTo>
                    <a:pt x="977" y="105"/>
                    <a:pt x="1036" y="57"/>
                    <a:pt x="1001" y="10"/>
                  </a:cubicBezTo>
                  <a:cubicBezTo>
                    <a:pt x="1001" y="4"/>
                    <a:pt x="995" y="1"/>
                    <a:pt x="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17807" y="2528220"/>
              <a:ext cx="27107" cy="4366"/>
            </a:xfrm>
            <a:custGeom>
              <a:rect b="b" l="l" r="r" t="t"/>
              <a:pathLst>
                <a:path extrusionOk="0" h="134" w="832">
                  <a:moveTo>
                    <a:pt x="810" y="1"/>
                  </a:moveTo>
                  <a:cubicBezTo>
                    <a:pt x="806" y="1"/>
                    <a:pt x="802" y="2"/>
                    <a:pt x="799" y="5"/>
                  </a:cubicBezTo>
                  <a:cubicBezTo>
                    <a:pt x="784" y="27"/>
                    <a:pt x="766" y="35"/>
                    <a:pt x="746" y="35"/>
                  </a:cubicBezTo>
                  <a:cubicBezTo>
                    <a:pt x="707" y="35"/>
                    <a:pt x="660" y="4"/>
                    <a:pt x="621" y="4"/>
                  </a:cubicBezTo>
                  <a:cubicBezTo>
                    <a:pt x="616" y="4"/>
                    <a:pt x="612" y="4"/>
                    <a:pt x="608" y="5"/>
                  </a:cubicBezTo>
                  <a:cubicBezTo>
                    <a:pt x="572" y="17"/>
                    <a:pt x="549" y="29"/>
                    <a:pt x="525" y="53"/>
                  </a:cubicBezTo>
                  <a:cubicBezTo>
                    <a:pt x="509" y="69"/>
                    <a:pt x="495" y="75"/>
                    <a:pt x="482" y="75"/>
                  </a:cubicBezTo>
                  <a:cubicBezTo>
                    <a:pt x="465" y="75"/>
                    <a:pt x="449" y="66"/>
                    <a:pt x="430" y="53"/>
                  </a:cubicBezTo>
                  <a:cubicBezTo>
                    <a:pt x="391" y="30"/>
                    <a:pt x="348" y="17"/>
                    <a:pt x="306" y="17"/>
                  </a:cubicBezTo>
                  <a:cubicBezTo>
                    <a:pt x="283" y="17"/>
                    <a:pt x="260" y="21"/>
                    <a:pt x="239" y="29"/>
                  </a:cubicBezTo>
                  <a:cubicBezTo>
                    <a:pt x="216" y="37"/>
                    <a:pt x="149" y="69"/>
                    <a:pt x="101" y="69"/>
                  </a:cubicBezTo>
                  <a:cubicBezTo>
                    <a:pt x="74" y="69"/>
                    <a:pt x="53" y="59"/>
                    <a:pt x="49" y="29"/>
                  </a:cubicBezTo>
                  <a:cubicBezTo>
                    <a:pt x="43" y="18"/>
                    <a:pt x="33" y="12"/>
                    <a:pt x="24" y="12"/>
                  </a:cubicBezTo>
                  <a:cubicBezTo>
                    <a:pt x="12" y="12"/>
                    <a:pt x="1" y="21"/>
                    <a:pt x="1" y="41"/>
                  </a:cubicBezTo>
                  <a:cubicBezTo>
                    <a:pt x="20" y="97"/>
                    <a:pt x="68" y="116"/>
                    <a:pt x="116" y="116"/>
                  </a:cubicBezTo>
                  <a:cubicBezTo>
                    <a:pt x="130" y="116"/>
                    <a:pt x="143" y="115"/>
                    <a:pt x="156" y="112"/>
                  </a:cubicBezTo>
                  <a:cubicBezTo>
                    <a:pt x="203" y="89"/>
                    <a:pt x="251" y="77"/>
                    <a:pt x="299" y="65"/>
                  </a:cubicBezTo>
                  <a:cubicBezTo>
                    <a:pt x="358" y="65"/>
                    <a:pt x="382" y="101"/>
                    <a:pt x="430" y="124"/>
                  </a:cubicBezTo>
                  <a:cubicBezTo>
                    <a:pt x="442" y="130"/>
                    <a:pt x="459" y="133"/>
                    <a:pt x="477" y="133"/>
                  </a:cubicBezTo>
                  <a:cubicBezTo>
                    <a:pt x="495" y="133"/>
                    <a:pt x="513" y="130"/>
                    <a:pt x="525" y="124"/>
                  </a:cubicBezTo>
                  <a:cubicBezTo>
                    <a:pt x="537" y="112"/>
                    <a:pt x="561" y="101"/>
                    <a:pt x="572" y="89"/>
                  </a:cubicBezTo>
                  <a:cubicBezTo>
                    <a:pt x="586" y="75"/>
                    <a:pt x="604" y="69"/>
                    <a:pt x="622" y="69"/>
                  </a:cubicBezTo>
                  <a:cubicBezTo>
                    <a:pt x="634" y="69"/>
                    <a:pt x="646" y="72"/>
                    <a:pt x="656" y="77"/>
                  </a:cubicBezTo>
                  <a:cubicBezTo>
                    <a:pt x="681" y="85"/>
                    <a:pt x="706" y="94"/>
                    <a:pt x="736" y="94"/>
                  </a:cubicBezTo>
                  <a:cubicBezTo>
                    <a:pt x="748" y="94"/>
                    <a:pt x="761" y="92"/>
                    <a:pt x="775" y="89"/>
                  </a:cubicBezTo>
                  <a:cubicBezTo>
                    <a:pt x="799" y="89"/>
                    <a:pt x="823" y="65"/>
                    <a:pt x="823" y="29"/>
                  </a:cubicBezTo>
                  <a:cubicBezTo>
                    <a:pt x="831" y="12"/>
                    <a:pt x="821" y="1"/>
                    <a:pt x="8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821717" y="2539460"/>
              <a:ext cx="19646" cy="5278"/>
            </a:xfrm>
            <a:custGeom>
              <a:rect b="b" l="l" r="r" t="t"/>
              <a:pathLst>
                <a:path extrusionOk="0" h="162" w="603">
                  <a:moveTo>
                    <a:pt x="48" y="1"/>
                  </a:moveTo>
                  <a:cubicBezTo>
                    <a:pt x="39" y="1"/>
                    <a:pt x="29" y="7"/>
                    <a:pt x="24" y="17"/>
                  </a:cubicBezTo>
                  <a:cubicBezTo>
                    <a:pt x="0" y="65"/>
                    <a:pt x="60" y="113"/>
                    <a:pt x="107" y="113"/>
                  </a:cubicBezTo>
                  <a:cubicBezTo>
                    <a:pt x="143" y="113"/>
                    <a:pt x="179" y="113"/>
                    <a:pt x="214" y="89"/>
                  </a:cubicBezTo>
                  <a:lnTo>
                    <a:pt x="274" y="89"/>
                  </a:lnTo>
                  <a:cubicBezTo>
                    <a:pt x="286" y="101"/>
                    <a:pt x="310" y="113"/>
                    <a:pt x="322" y="125"/>
                  </a:cubicBezTo>
                  <a:cubicBezTo>
                    <a:pt x="355" y="149"/>
                    <a:pt x="393" y="161"/>
                    <a:pt x="431" y="161"/>
                  </a:cubicBezTo>
                  <a:cubicBezTo>
                    <a:pt x="503" y="161"/>
                    <a:pt x="572" y="119"/>
                    <a:pt x="595" y="41"/>
                  </a:cubicBezTo>
                  <a:cubicBezTo>
                    <a:pt x="603" y="27"/>
                    <a:pt x="592" y="16"/>
                    <a:pt x="580" y="16"/>
                  </a:cubicBezTo>
                  <a:cubicBezTo>
                    <a:pt x="572" y="16"/>
                    <a:pt x="564" y="20"/>
                    <a:pt x="560" y="29"/>
                  </a:cubicBezTo>
                  <a:cubicBezTo>
                    <a:pt x="548" y="65"/>
                    <a:pt x="500" y="101"/>
                    <a:pt x="464" y="113"/>
                  </a:cubicBezTo>
                  <a:cubicBezTo>
                    <a:pt x="417" y="113"/>
                    <a:pt x="357" y="101"/>
                    <a:pt x="333" y="65"/>
                  </a:cubicBezTo>
                  <a:cubicBezTo>
                    <a:pt x="307" y="52"/>
                    <a:pt x="278" y="43"/>
                    <a:pt x="248" y="43"/>
                  </a:cubicBezTo>
                  <a:cubicBezTo>
                    <a:pt x="224" y="43"/>
                    <a:pt x="200" y="49"/>
                    <a:pt x="179" y="65"/>
                  </a:cubicBezTo>
                  <a:cubicBezTo>
                    <a:pt x="155" y="77"/>
                    <a:pt x="119" y="77"/>
                    <a:pt x="95" y="77"/>
                  </a:cubicBezTo>
                  <a:cubicBezTo>
                    <a:pt x="71" y="77"/>
                    <a:pt x="48" y="53"/>
                    <a:pt x="60" y="29"/>
                  </a:cubicBezTo>
                  <a:cubicBezTo>
                    <a:pt x="66" y="10"/>
                    <a:pt x="5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22466" y="2499289"/>
              <a:ext cx="8569" cy="10882"/>
            </a:xfrm>
            <a:custGeom>
              <a:rect b="b" l="l" r="r" t="t"/>
              <a:pathLst>
                <a:path extrusionOk="0" h="334" w="263">
                  <a:moveTo>
                    <a:pt x="215" y="0"/>
                  </a:moveTo>
                  <a:lnTo>
                    <a:pt x="1" y="24"/>
                  </a:lnTo>
                  <a:lnTo>
                    <a:pt x="37" y="334"/>
                  </a:lnTo>
                  <a:lnTo>
                    <a:pt x="263" y="29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738703" y="2569108"/>
              <a:ext cx="61707" cy="100509"/>
            </a:xfrm>
            <a:custGeom>
              <a:rect b="b" l="l" r="r" t="t"/>
              <a:pathLst>
                <a:path extrusionOk="0" h="3085" w="1894">
                  <a:moveTo>
                    <a:pt x="0" y="0"/>
                  </a:moveTo>
                  <a:lnTo>
                    <a:pt x="262" y="3025"/>
                  </a:lnTo>
                  <a:lnTo>
                    <a:pt x="1893" y="3084"/>
                  </a:lnTo>
                  <a:lnTo>
                    <a:pt x="1893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5755905" y="2587842"/>
              <a:ext cx="29289" cy="6646"/>
            </a:xfrm>
            <a:custGeom>
              <a:rect b="b" l="l" r="r" t="t"/>
              <a:pathLst>
                <a:path extrusionOk="0" h="204" w="899">
                  <a:moveTo>
                    <a:pt x="801" y="0"/>
                  </a:moveTo>
                  <a:cubicBezTo>
                    <a:pt x="756" y="0"/>
                    <a:pt x="705" y="18"/>
                    <a:pt x="663" y="33"/>
                  </a:cubicBezTo>
                  <a:cubicBezTo>
                    <a:pt x="591" y="80"/>
                    <a:pt x="520" y="104"/>
                    <a:pt x="437" y="128"/>
                  </a:cubicBezTo>
                  <a:cubicBezTo>
                    <a:pt x="401" y="128"/>
                    <a:pt x="365" y="104"/>
                    <a:pt x="341" y="80"/>
                  </a:cubicBezTo>
                  <a:cubicBezTo>
                    <a:pt x="315" y="63"/>
                    <a:pt x="289" y="52"/>
                    <a:pt x="263" y="52"/>
                  </a:cubicBezTo>
                  <a:cubicBezTo>
                    <a:pt x="253" y="52"/>
                    <a:pt x="244" y="53"/>
                    <a:pt x="234" y="56"/>
                  </a:cubicBezTo>
                  <a:cubicBezTo>
                    <a:pt x="198" y="80"/>
                    <a:pt x="186" y="116"/>
                    <a:pt x="163" y="140"/>
                  </a:cubicBezTo>
                  <a:cubicBezTo>
                    <a:pt x="154" y="144"/>
                    <a:pt x="145" y="146"/>
                    <a:pt x="136" y="146"/>
                  </a:cubicBezTo>
                  <a:cubicBezTo>
                    <a:pt x="96" y="146"/>
                    <a:pt x="58" y="107"/>
                    <a:pt x="67" y="68"/>
                  </a:cubicBezTo>
                  <a:cubicBezTo>
                    <a:pt x="76" y="52"/>
                    <a:pt x="60" y="35"/>
                    <a:pt x="46" y="35"/>
                  </a:cubicBezTo>
                  <a:cubicBezTo>
                    <a:pt x="41" y="35"/>
                    <a:pt x="35" y="38"/>
                    <a:pt x="32" y="45"/>
                  </a:cubicBezTo>
                  <a:cubicBezTo>
                    <a:pt x="0" y="129"/>
                    <a:pt x="52" y="203"/>
                    <a:pt x="130" y="203"/>
                  </a:cubicBezTo>
                  <a:cubicBezTo>
                    <a:pt x="141" y="203"/>
                    <a:pt x="151" y="202"/>
                    <a:pt x="163" y="199"/>
                  </a:cubicBezTo>
                  <a:cubicBezTo>
                    <a:pt x="186" y="187"/>
                    <a:pt x="198" y="176"/>
                    <a:pt x="222" y="152"/>
                  </a:cubicBezTo>
                  <a:cubicBezTo>
                    <a:pt x="234" y="128"/>
                    <a:pt x="246" y="104"/>
                    <a:pt x="258" y="92"/>
                  </a:cubicBezTo>
                  <a:cubicBezTo>
                    <a:pt x="262" y="90"/>
                    <a:pt x="267" y="89"/>
                    <a:pt x="271" y="89"/>
                  </a:cubicBezTo>
                  <a:cubicBezTo>
                    <a:pt x="290" y="89"/>
                    <a:pt x="310" y="108"/>
                    <a:pt x="329" y="128"/>
                  </a:cubicBezTo>
                  <a:cubicBezTo>
                    <a:pt x="341" y="140"/>
                    <a:pt x="353" y="152"/>
                    <a:pt x="377" y="164"/>
                  </a:cubicBezTo>
                  <a:cubicBezTo>
                    <a:pt x="397" y="170"/>
                    <a:pt x="418" y="173"/>
                    <a:pt x="439" y="173"/>
                  </a:cubicBezTo>
                  <a:cubicBezTo>
                    <a:pt x="494" y="173"/>
                    <a:pt x="552" y="154"/>
                    <a:pt x="603" y="128"/>
                  </a:cubicBezTo>
                  <a:cubicBezTo>
                    <a:pt x="639" y="104"/>
                    <a:pt x="687" y="80"/>
                    <a:pt x="734" y="68"/>
                  </a:cubicBezTo>
                  <a:cubicBezTo>
                    <a:pt x="746" y="68"/>
                    <a:pt x="770" y="56"/>
                    <a:pt x="794" y="56"/>
                  </a:cubicBezTo>
                  <a:cubicBezTo>
                    <a:pt x="818" y="68"/>
                    <a:pt x="841" y="68"/>
                    <a:pt x="865" y="80"/>
                  </a:cubicBezTo>
                  <a:cubicBezTo>
                    <a:pt x="868" y="82"/>
                    <a:pt x="870" y="82"/>
                    <a:pt x="873" y="82"/>
                  </a:cubicBezTo>
                  <a:cubicBezTo>
                    <a:pt x="891" y="82"/>
                    <a:pt x="898" y="43"/>
                    <a:pt x="877" y="33"/>
                  </a:cubicBezTo>
                  <a:cubicBezTo>
                    <a:pt x="858" y="9"/>
                    <a:pt x="831" y="0"/>
                    <a:pt x="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5758414" y="2604685"/>
              <a:ext cx="27628" cy="4561"/>
            </a:xfrm>
            <a:custGeom>
              <a:rect b="b" l="l" r="r" t="t"/>
              <a:pathLst>
                <a:path extrusionOk="0" h="140" w="848">
                  <a:moveTo>
                    <a:pt x="773" y="0"/>
                  </a:moveTo>
                  <a:cubicBezTo>
                    <a:pt x="733" y="0"/>
                    <a:pt x="690" y="19"/>
                    <a:pt x="657" y="28"/>
                  </a:cubicBezTo>
                  <a:cubicBezTo>
                    <a:pt x="598" y="63"/>
                    <a:pt x="526" y="87"/>
                    <a:pt x="467" y="87"/>
                  </a:cubicBezTo>
                  <a:cubicBezTo>
                    <a:pt x="419" y="75"/>
                    <a:pt x="395" y="51"/>
                    <a:pt x="360" y="40"/>
                  </a:cubicBezTo>
                  <a:cubicBezTo>
                    <a:pt x="342" y="34"/>
                    <a:pt x="324" y="31"/>
                    <a:pt x="307" y="31"/>
                  </a:cubicBezTo>
                  <a:cubicBezTo>
                    <a:pt x="291" y="31"/>
                    <a:pt x="276" y="34"/>
                    <a:pt x="264" y="40"/>
                  </a:cubicBezTo>
                  <a:cubicBezTo>
                    <a:pt x="234" y="47"/>
                    <a:pt x="165" y="74"/>
                    <a:pt x="112" y="74"/>
                  </a:cubicBezTo>
                  <a:cubicBezTo>
                    <a:pt x="83" y="74"/>
                    <a:pt x="59" y="65"/>
                    <a:pt x="50" y="40"/>
                  </a:cubicBezTo>
                  <a:cubicBezTo>
                    <a:pt x="50" y="25"/>
                    <a:pt x="40" y="18"/>
                    <a:pt x="29" y="18"/>
                  </a:cubicBezTo>
                  <a:cubicBezTo>
                    <a:pt x="15" y="18"/>
                    <a:pt x="0" y="31"/>
                    <a:pt x="14" y="51"/>
                  </a:cubicBezTo>
                  <a:cubicBezTo>
                    <a:pt x="24" y="101"/>
                    <a:pt x="75" y="126"/>
                    <a:pt x="127" y="126"/>
                  </a:cubicBezTo>
                  <a:cubicBezTo>
                    <a:pt x="137" y="126"/>
                    <a:pt x="147" y="125"/>
                    <a:pt x="157" y="123"/>
                  </a:cubicBezTo>
                  <a:cubicBezTo>
                    <a:pt x="193" y="111"/>
                    <a:pt x="229" y="99"/>
                    <a:pt x="276" y="87"/>
                  </a:cubicBezTo>
                  <a:cubicBezTo>
                    <a:pt x="288" y="81"/>
                    <a:pt x="300" y="78"/>
                    <a:pt x="313" y="78"/>
                  </a:cubicBezTo>
                  <a:cubicBezTo>
                    <a:pt x="327" y="78"/>
                    <a:pt x="342" y="81"/>
                    <a:pt x="360" y="87"/>
                  </a:cubicBezTo>
                  <a:cubicBezTo>
                    <a:pt x="383" y="87"/>
                    <a:pt x="395" y="99"/>
                    <a:pt x="419" y="123"/>
                  </a:cubicBezTo>
                  <a:cubicBezTo>
                    <a:pt x="446" y="134"/>
                    <a:pt x="475" y="139"/>
                    <a:pt x="504" y="139"/>
                  </a:cubicBezTo>
                  <a:cubicBezTo>
                    <a:pt x="540" y="139"/>
                    <a:pt x="577" y="131"/>
                    <a:pt x="610" y="111"/>
                  </a:cubicBezTo>
                  <a:cubicBezTo>
                    <a:pt x="645" y="99"/>
                    <a:pt x="681" y="75"/>
                    <a:pt x="705" y="63"/>
                  </a:cubicBezTo>
                  <a:cubicBezTo>
                    <a:pt x="729" y="63"/>
                    <a:pt x="752" y="58"/>
                    <a:pt x="780" y="58"/>
                  </a:cubicBezTo>
                  <a:cubicBezTo>
                    <a:pt x="793" y="58"/>
                    <a:pt x="808" y="59"/>
                    <a:pt x="824" y="63"/>
                  </a:cubicBezTo>
                  <a:cubicBezTo>
                    <a:pt x="848" y="63"/>
                    <a:pt x="848" y="16"/>
                    <a:pt x="824" y="16"/>
                  </a:cubicBezTo>
                  <a:cubicBezTo>
                    <a:pt x="809" y="4"/>
                    <a:pt x="791" y="0"/>
                    <a:pt x="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756654" y="2621269"/>
              <a:ext cx="29778" cy="7070"/>
            </a:xfrm>
            <a:custGeom>
              <a:rect b="b" l="l" r="r" t="t"/>
              <a:pathLst>
                <a:path extrusionOk="0" h="217" w="914">
                  <a:moveTo>
                    <a:pt x="263" y="1"/>
                  </a:moveTo>
                  <a:cubicBezTo>
                    <a:pt x="253" y="1"/>
                    <a:pt x="241" y="7"/>
                    <a:pt x="235" y="19"/>
                  </a:cubicBezTo>
                  <a:cubicBezTo>
                    <a:pt x="223" y="66"/>
                    <a:pt x="199" y="114"/>
                    <a:pt x="163" y="138"/>
                  </a:cubicBezTo>
                  <a:cubicBezTo>
                    <a:pt x="149" y="148"/>
                    <a:pt x="130" y="153"/>
                    <a:pt x="112" y="153"/>
                  </a:cubicBezTo>
                  <a:cubicBezTo>
                    <a:pt x="87" y="153"/>
                    <a:pt x="63" y="142"/>
                    <a:pt x="56" y="114"/>
                  </a:cubicBezTo>
                  <a:cubicBezTo>
                    <a:pt x="52" y="101"/>
                    <a:pt x="44" y="96"/>
                    <a:pt x="35" y="96"/>
                  </a:cubicBezTo>
                  <a:cubicBezTo>
                    <a:pt x="18" y="96"/>
                    <a:pt x="1" y="114"/>
                    <a:pt x="9" y="138"/>
                  </a:cubicBezTo>
                  <a:cubicBezTo>
                    <a:pt x="27" y="185"/>
                    <a:pt x="68" y="217"/>
                    <a:pt x="114" y="217"/>
                  </a:cubicBezTo>
                  <a:cubicBezTo>
                    <a:pt x="126" y="217"/>
                    <a:pt x="139" y="214"/>
                    <a:pt x="152" y="209"/>
                  </a:cubicBezTo>
                  <a:cubicBezTo>
                    <a:pt x="211" y="185"/>
                    <a:pt x="247" y="150"/>
                    <a:pt x="271" y="102"/>
                  </a:cubicBezTo>
                  <a:cubicBezTo>
                    <a:pt x="306" y="146"/>
                    <a:pt x="354" y="171"/>
                    <a:pt x="406" y="171"/>
                  </a:cubicBezTo>
                  <a:cubicBezTo>
                    <a:pt x="424" y="171"/>
                    <a:pt x="443" y="168"/>
                    <a:pt x="461" y="162"/>
                  </a:cubicBezTo>
                  <a:cubicBezTo>
                    <a:pt x="533" y="150"/>
                    <a:pt x="592" y="114"/>
                    <a:pt x="664" y="102"/>
                  </a:cubicBezTo>
                  <a:cubicBezTo>
                    <a:pt x="687" y="96"/>
                    <a:pt x="708" y="93"/>
                    <a:pt x="729" y="93"/>
                  </a:cubicBezTo>
                  <a:cubicBezTo>
                    <a:pt x="750" y="93"/>
                    <a:pt x="771" y="96"/>
                    <a:pt x="795" y="102"/>
                  </a:cubicBezTo>
                  <a:cubicBezTo>
                    <a:pt x="818" y="102"/>
                    <a:pt x="854" y="114"/>
                    <a:pt x="878" y="126"/>
                  </a:cubicBezTo>
                  <a:cubicBezTo>
                    <a:pt x="914" y="126"/>
                    <a:pt x="914" y="102"/>
                    <a:pt x="902" y="78"/>
                  </a:cubicBezTo>
                  <a:cubicBezTo>
                    <a:pt x="854" y="42"/>
                    <a:pt x="795" y="19"/>
                    <a:pt x="735" y="19"/>
                  </a:cubicBezTo>
                  <a:cubicBezTo>
                    <a:pt x="675" y="31"/>
                    <a:pt x="628" y="42"/>
                    <a:pt x="568" y="66"/>
                  </a:cubicBezTo>
                  <a:cubicBezTo>
                    <a:pt x="521" y="102"/>
                    <a:pt x="449" y="114"/>
                    <a:pt x="390" y="114"/>
                  </a:cubicBezTo>
                  <a:cubicBezTo>
                    <a:pt x="342" y="114"/>
                    <a:pt x="283" y="78"/>
                    <a:pt x="283" y="19"/>
                  </a:cubicBezTo>
                  <a:cubicBezTo>
                    <a:pt x="283" y="7"/>
                    <a:pt x="274" y="1"/>
                    <a:pt x="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760564" y="2634268"/>
              <a:ext cx="25869" cy="6940"/>
            </a:xfrm>
            <a:custGeom>
              <a:rect b="b" l="l" r="r" t="t"/>
              <a:pathLst>
                <a:path extrusionOk="0" h="213" w="794">
                  <a:moveTo>
                    <a:pt x="413" y="1"/>
                  </a:moveTo>
                  <a:cubicBezTo>
                    <a:pt x="401" y="1"/>
                    <a:pt x="377" y="13"/>
                    <a:pt x="377" y="24"/>
                  </a:cubicBezTo>
                  <a:cubicBezTo>
                    <a:pt x="377" y="60"/>
                    <a:pt x="317" y="60"/>
                    <a:pt x="282" y="60"/>
                  </a:cubicBezTo>
                  <a:cubicBezTo>
                    <a:pt x="272" y="57"/>
                    <a:pt x="262" y="56"/>
                    <a:pt x="253" y="56"/>
                  </a:cubicBezTo>
                  <a:cubicBezTo>
                    <a:pt x="227" y="56"/>
                    <a:pt x="201" y="67"/>
                    <a:pt x="174" y="84"/>
                  </a:cubicBezTo>
                  <a:cubicBezTo>
                    <a:pt x="151" y="96"/>
                    <a:pt x="151" y="144"/>
                    <a:pt x="127" y="167"/>
                  </a:cubicBezTo>
                  <a:cubicBezTo>
                    <a:pt x="125" y="168"/>
                    <a:pt x="123" y="169"/>
                    <a:pt x="121" y="169"/>
                  </a:cubicBezTo>
                  <a:cubicBezTo>
                    <a:pt x="96" y="169"/>
                    <a:pt x="55" y="106"/>
                    <a:pt x="55" y="84"/>
                  </a:cubicBezTo>
                  <a:cubicBezTo>
                    <a:pt x="51" y="75"/>
                    <a:pt x="41" y="71"/>
                    <a:pt x="31" y="71"/>
                  </a:cubicBezTo>
                  <a:cubicBezTo>
                    <a:pt x="16" y="71"/>
                    <a:pt x="0" y="81"/>
                    <a:pt x="8" y="96"/>
                  </a:cubicBezTo>
                  <a:cubicBezTo>
                    <a:pt x="8" y="144"/>
                    <a:pt x="43" y="179"/>
                    <a:pt x="79" y="203"/>
                  </a:cubicBezTo>
                  <a:cubicBezTo>
                    <a:pt x="89" y="210"/>
                    <a:pt x="100" y="213"/>
                    <a:pt x="111" y="213"/>
                  </a:cubicBezTo>
                  <a:cubicBezTo>
                    <a:pt x="140" y="213"/>
                    <a:pt x="169" y="193"/>
                    <a:pt x="186" y="167"/>
                  </a:cubicBezTo>
                  <a:cubicBezTo>
                    <a:pt x="198" y="144"/>
                    <a:pt x="210" y="108"/>
                    <a:pt x="234" y="108"/>
                  </a:cubicBezTo>
                  <a:cubicBezTo>
                    <a:pt x="252" y="102"/>
                    <a:pt x="267" y="99"/>
                    <a:pt x="282" y="99"/>
                  </a:cubicBezTo>
                  <a:cubicBezTo>
                    <a:pt x="296" y="99"/>
                    <a:pt x="311" y="102"/>
                    <a:pt x="329" y="108"/>
                  </a:cubicBezTo>
                  <a:cubicBezTo>
                    <a:pt x="365" y="108"/>
                    <a:pt x="401" y="84"/>
                    <a:pt x="424" y="48"/>
                  </a:cubicBezTo>
                  <a:cubicBezTo>
                    <a:pt x="448" y="54"/>
                    <a:pt x="475" y="57"/>
                    <a:pt x="503" y="57"/>
                  </a:cubicBezTo>
                  <a:cubicBezTo>
                    <a:pt x="532" y="57"/>
                    <a:pt x="561" y="54"/>
                    <a:pt x="591" y="48"/>
                  </a:cubicBezTo>
                  <a:lnTo>
                    <a:pt x="686" y="48"/>
                  </a:lnTo>
                  <a:cubicBezTo>
                    <a:pt x="710" y="48"/>
                    <a:pt x="746" y="48"/>
                    <a:pt x="770" y="36"/>
                  </a:cubicBezTo>
                  <a:cubicBezTo>
                    <a:pt x="794" y="36"/>
                    <a:pt x="794" y="1"/>
                    <a:pt x="770" y="1"/>
                  </a:cubicBezTo>
                  <a:cubicBezTo>
                    <a:pt x="710" y="13"/>
                    <a:pt x="639" y="24"/>
                    <a:pt x="579" y="24"/>
                  </a:cubicBezTo>
                  <a:cubicBezTo>
                    <a:pt x="520" y="13"/>
                    <a:pt x="472" y="13"/>
                    <a:pt x="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760108" y="2654044"/>
              <a:ext cx="17398" cy="3225"/>
            </a:xfrm>
            <a:custGeom>
              <a:rect b="b" l="l" r="r" t="t"/>
              <a:pathLst>
                <a:path extrusionOk="0" h="99" w="534">
                  <a:moveTo>
                    <a:pt x="153" y="1"/>
                  </a:moveTo>
                  <a:cubicBezTo>
                    <a:pt x="105" y="13"/>
                    <a:pt x="69" y="37"/>
                    <a:pt x="22" y="49"/>
                  </a:cubicBezTo>
                  <a:cubicBezTo>
                    <a:pt x="1" y="59"/>
                    <a:pt x="17" y="98"/>
                    <a:pt x="38" y="98"/>
                  </a:cubicBezTo>
                  <a:cubicBezTo>
                    <a:pt x="40" y="98"/>
                    <a:pt x="43" y="97"/>
                    <a:pt x="46" y="96"/>
                  </a:cubicBezTo>
                  <a:cubicBezTo>
                    <a:pt x="81" y="72"/>
                    <a:pt x="117" y="60"/>
                    <a:pt x="153" y="60"/>
                  </a:cubicBezTo>
                  <a:cubicBezTo>
                    <a:pt x="188" y="49"/>
                    <a:pt x="236" y="37"/>
                    <a:pt x="272" y="37"/>
                  </a:cubicBezTo>
                  <a:cubicBezTo>
                    <a:pt x="308" y="37"/>
                    <a:pt x="355" y="37"/>
                    <a:pt x="391" y="49"/>
                  </a:cubicBezTo>
                  <a:cubicBezTo>
                    <a:pt x="427" y="72"/>
                    <a:pt x="462" y="84"/>
                    <a:pt x="510" y="84"/>
                  </a:cubicBezTo>
                  <a:cubicBezTo>
                    <a:pt x="522" y="84"/>
                    <a:pt x="534" y="72"/>
                    <a:pt x="522" y="60"/>
                  </a:cubicBezTo>
                  <a:cubicBezTo>
                    <a:pt x="486" y="37"/>
                    <a:pt x="450" y="13"/>
                    <a:pt x="415" y="13"/>
                  </a:cubicBezTo>
                  <a:cubicBezTo>
                    <a:pt x="367" y="1"/>
                    <a:pt x="319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763920" y="2566404"/>
              <a:ext cx="8178" cy="10491"/>
            </a:xfrm>
            <a:custGeom>
              <a:rect b="b" l="l" r="r" t="t"/>
              <a:pathLst>
                <a:path extrusionOk="0" h="322" w="251">
                  <a:moveTo>
                    <a:pt x="226" y="0"/>
                  </a:moveTo>
                  <a:lnTo>
                    <a:pt x="0" y="12"/>
                  </a:lnTo>
                  <a:lnTo>
                    <a:pt x="24" y="322"/>
                  </a:lnTo>
                  <a:lnTo>
                    <a:pt x="250" y="31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6095161" y="2138922"/>
              <a:ext cx="461659" cy="711840"/>
            </a:xfrm>
            <a:custGeom>
              <a:rect b="b" l="l" r="r" t="t"/>
              <a:pathLst>
                <a:path extrusionOk="0" h="21849" w="14170">
                  <a:moveTo>
                    <a:pt x="14169" y="0"/>
                  </a:moveTo>
                  <a:lnTo>
                    <a:pt x="1" y="1143"/>
                  </a:lnTo>
                  <a:lnTo>
                    <a:pt x="1168" y="20932"/>
                  </a:lnTo>
                  <a:lnTo>
                    <a:pt x="12181" y="21848"/>
                  </a:lnTo>
                  <a:lnTo>
                    <a:pt x="14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6119237" y="2180038"/>
              <a:ext cx="388321" cy="640067"/>
            </a:xfrm>
            <a:custGeom>
              <a:rect b="b" l="l" r="r" t="t"/>
              <a:pathLst>
                <a:path extrusionOk="0" h="19646" w="11919">
                  <a:moveTo>
                    <a:pt x="11668" y="215"/>
                  </a:moveTo>
                  <a:lnTo>
                    <a:pt x="11668" y="215"/>
                  </a:lnTo>
                  <a:cubicBezTo>
                    <a:pt x="11418" y="2620"/>
                    <a:pt x="9847" y="18110"/>
                    <a:pt x="9728" y="19420"/>
                  </a:cubicBezTo>
                  <a:cubicBezTo>
                    <a:pt x="9695" y="19422"/>
                    <a:pt x="9650" y="19423"/>
                    <a:pt x="9596" y="19423"/>
                  </a:cubicBezTo>
                  <a:cubicBezTo>
                    <a:pt x="8780" y="19423"/>
                    <a:pt x="5656" y="19184"/>
                    <a:pt x="3703" y="19050"/>
                  </a:cubicBezTo>
                  <a:cubicBezTo>
                    <a:pt x="2417" y="18955"/>
                    <a:pt x="1584" y="18896"/>
                    <a:pt x="1286" y="18884"/>
                  </a:cubicBezTo>
                  <a:lnTo>
                    <a:pt x="226" y="774"/>
                  </a:lnTo>
                  <a:lnTo>
                    <a:pt x="11668" y="215"/>
                  </a:lnTo>
                  <a:close/>
                  <a:moveTo>
                    <a:pt x="11918" y="0"/>
                  </a:moveTo>
                  <a:lnTo>
                    <a:pt x="0" y="572"/>
                  </a:lnTo>
                  <a:lnTo>
                    <a:pt x="1084" y="19098"/>
                  </a:lnTo>
                  <a:lnTo>
                    <a:pt x="1191" y="19098"/>
                  </a:lnTo>
                  <a:cubicBezTo>
                    <a:pt x="1310" y="19098"/>
                    <a:pt x="2405" y="19181"/>
                    <a:pt x="3691" y="19277"/>
                  </a:cubicBezTo>
                  <a:cubicBezTo>
                    <a:pt x="7311" y="19539"/>
                    <a:pt x="8858" y="19646"/>
                    <a:pt x="9489" y="19646"/>
                  </a:cubicBezTo>
                  <a:cubicBezTo>
                    <a:pt x="9775" y="19646"/>
                    <a:pt x="9882" y="19622"/>
                    <a:pt x="9906" y="19598"/>
                  </a:cubicBezTo>
                  <a:lnTo>
                    <a:pt x="9942" y="19551"/>
                  </a:lnTo>
                  <a:lnTo>
                    <a:pt x="9942" y="19503"/>
                  </a:lnTo>
                  <a:cubicBezTo>
                    <a:pt x="9966" y="19229"/>
                    <a:pt x="11883" y="310"/>
                    <a:pt x="11894" y="120"/>
                  </a:cubicBezTo>
                  <a:lnTo>
                    <a:pt x="119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6158789" y="2244057"/>
              <a:ext cx="146284" cy="186586"/>
            </a:xfrm>
            <a:custGeom>
              <a:rect b="b" l="l" r="r" t="t"/>
              <a:pathLst>
                <a:path extrusionOk="0" h="5727" w="4490">
                  <a:moveTo>
                    <a:pt x="4489" y="0"/>
                  </a:moveTo>
                  <a:lnTo>
                    <a:pt x="1" y="488"/>
                  </a:lnTo>
                  <a:lnTo>
                    <a:pt x="417" y="4703"/>
                  </a:lnTo>
                  <a:lnTo>
                    <a:pt x="3989" y="5727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6176252" y="2281264"/>
              <a:ext cx="97382" cy="21112"/>
            </a:xfrm>
            <a:custGeom>
              <a:rect b="b" l="l" r="r" t="t"/>
              <a:pathLst>
                <a:path extrusionOk="0" h="648" w="2989">
                  <a:moveTo>
                    <a:pt x="1321" y="1"/>
                  </a:moveTo>
                  <a:cubicBezTo>
                    <a:pt x="1282" y="1"/>
                    <a:pt x="1239" y="28"/>
                    <a:pt x="1227" y="72"/>
                  </a:cubicBezTo>
                  <a:cubicBezTo>
                    <a:pt x="1201" y="226"/>
                    <a:pt x="1076" y="307"/>
                    <a:pt x="951" y="307"/>
                  </a:cubicBezTo>
                  <a:cubicBezTo>
                    <a:pt x="843" y="307"/>
                    <a:pt x="735" y="247"/>
                    <a:pt x="691" y="120"/>
                  </a:cubicBezTo>
                  <a:cubicBezTo>
                    <a:pt x="676" y="79"/>
                    <a:pt x="641" y="60"/>
                    <a:pt x="606" y="60"/>
                  </a:cubicBezTo>
                  <a:cubicBezTo>
                    <a:pt x="559" y="60"/>
                    <a:pt x="512" y="94"/>
                    <a:pt x="512" y="156"/>
                  </a:cubicBezTo>
                  <a:cubicBezTo>
                    <a:pt x="500" y="227"/>
                    <a:pt x="453" y="299"/>
                    <a:pt x="369" y="322"/>
                  </a:cubicBezTo>
                  <a:cubicBezTo>
                    <a:pt x="358" y="325"/>
                    <a:pt x="347" y="326"/>
                    <a:pt x="336" y="326"/>
                  </a:cubicBezTo>
                  <a:cubicBezTo>
                    <a:pt x="245" y="326"/>
                    <a:pt x="175" y="242"/>
                    <a:pt x="143" y="168"/>
                  </a:cubicBezTo>
                  <a:cubicBezTo>
                    <a:pt x="128" y="147"/>
                    <a:pt x="99" y="136"/>
                    <a:pt x="72" y="136"/>
                  </a:cubicBezTo>
                  <a:cubicBezTo>
                    <a:pt x="35" y="136"/>
                    <a:pt x="0" y="156"/>
                    <a:pt x="0" y="203"/>
                  </a:cubicBezTo>
                  <a:cubicBezTo>
                    <a:pt x="22" y="379"/>
                    <a:pt x="176" y="504"/>
                    <a:pt x="339" y="504"/>
                  </a:cubicBezTo>
                  <a:cubicBezTo>
                    <a:pt x="353" y="504"/>
                    <a:pt x="367" y="503"/>
                    <a:pt x="381" y="501"/>
                  </a:cubicBezTo>
                  <a:cubicBezTo>
                    <a:pt x="489" y="489"/>
                    <a:pt x="572" y="430"/>
                    <a:pt x="631" y="346"/>
                  </a:cubicBezTo>
                  <a:cubicBezTo>
                    <a:pt x="716" y="431"/>
                    <a:pt x="828" y="473"/>
                    <a:pt x="942" y="473"/>
                  </a:cubicBezTo>
                  <a:cubicBezTo>
                    <a:pt x="1066" y="473"/>
                    <a:pt x="1193" y="422"/>
                    <a:pt x="1286" y="322"/>
                  </a:cubicBezTo>
                  <a:cubicBezTo>
                    <a:pt x="1310" y="442"/>
                    <a:pt x="1393" y="537"/>
                    <a:pt x="1501" y="608"/>
                  </a:cubicBezTo>
                  <a:cubicBezTo>
                    <a:pt x="1549" y="636"/>
                    <a:pt x="1602" y="648"/>
                    <a:pt x="1654" y="648"/>
                  </a:cubicBezTo>
                  <a:cubicBezTo>
                    <a:pt x="1691" y="648"/>
                    <a:pt x="1728" y="642"/>
                    <a:pt x="1762" y="632"/>
                  </a:cubicBezTo>
                  <a:cubicBezTo>
                    <a:pt x="1882" y="584"/>
                    <a:pt x="1917" y="477"/>
                    <a:pt x="2001" y="406"/>
                  </a:cubicBezTo>
                  <a:cubicBezTo>
                    <a:pt x="2057" y="350"/>
                    <a:pt x="2121" y="331"/>
                    <a:pt x="2190" y="331"/>
                  </a:cubicBezTo>
                  <a:cubicBezTo>
                    <a:pt x="2321" y="331"/>
                    <a:pt x="2467" y="398"/>
                    <a:pt x="2600" y="398"/>
                  </a:cubicBezTo>
                  <a:cubicBezTo>
                    <a:pt x="2619" y="398"/>
                    <a:pt x="2637" y="397"/>
                    <a:pt x="2655" y="394"/>
                  </a:cubicBezTo>
                  <a:cubicBezTo>
                    <a:pt x="2798" y="382"/>
                    <a:pt x="2989" y="287"/>
                    <a:pt x="2917" y="120"/>
                  </a:cubicBezTo>
                  <a:cubicBezTo>
                    <a:pt x="2911" y="100"/>
                    <a:pt x="2893" y="92"/>
                    <a:pt x="2877" y="92"/>
                  </a:cubicBezTo>
                  <a:cubicBezTo>
                    <a:pt x="2864" y="92"/>
                    <a:pt x="2851" y="97"/>
                    <a:pt x="2846" y="108"/>
                  </a:cubicBezTo>
                  <a:cubicBezTo>
                    <a:pt x="2798" y="180"/>
                    <a:pt x="2775" y="227"/>
                    <a:pt x="2691" y="251"/>
                  </a:cubicBezTo>
                  <a:cubicBezTo>
                    <a:pt x="2655" y="263"/>
                    <a:pt x="2617" y="269"/>
                    <a:pt x="2578" y="269"/>
                  </a:cubicBezTo>
                  <a:cubicBezTo>
                    <a:pt x="2539" y="269"/>
                    <a:pt x="2501" y="263"/>
                    <a:pt x="2465" y="251"/>
                  </a:cubicBezTo>
                  <a:cubicBezTo>
                    <a:pt x="2378" y="222"/>
                    <a:pt x="2288" y="206"/>
                    <a:pt x="2198" y="206"/>
                  </a:cubicBezTo>
                  <a:cubicBezTo>
                    <a:pt x="2139" y="206"/>
                    <a:pt x="2081" y="213"/>
                    <a:pt x="2024" y="227"/>
                  </a:cubicBezTo>
                  <a:cubicBezTo>
                    <a:pt x="1893" y="275"/>
                    <a:pt x="1846" y="406"/>
                    <a:pt x="1739" y="477"/>
                  </a:cubicBezTo>
                  <a:cubicBezTo>
                    <a:pt x="1707" y="493"/>
                    <a:pt x="1679" y="500"/>
                    <a:pt x="1652" y="500"/>
                  </a:cubicBezTo>
                  <a:cubicBezTo>
                    <a:pt x="1480" y="500"/>
                    <a:pt x="1414" y="196"/>
                    <a:pt x="1393" y="72"/>
                  </a:cubicBezTo>
                  <a:cubicBezTo>
                    <a:pt x="1388" y="22"/>
                    <a:pt x="1356" y="1"/>
                    <a:pt x="1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6181302" y="2313127"/>
              <a:ext cx="76433" cy="17333"/>
            </a:xfrm>
            <a:custGeom>
              <a:rect b="b" l="l" r="r" t="t"/>
              <a:pathLst>
                <a:path extrusionOk="0" h="532" w="2346">
                  <a:moveTo>
                    <a:pt x="63" y="1"/>
                  </a:moveTo>
                  <a:cubicBezTo>
                    <a:pt x="32" y="1"/>
                    <a:pt x="0" y="22"/>
                    <a:pt x="0" y="59"/>
                  </a:cubicBezTo>
                  <a:cubicBezTo>
                    <a:pt x="11" y="249"/>
                    <a:pt x="201" y="334"/>
                    <a:pt x="371" y="334"/>
                  </a:cubicBezTo>
                  <a:cubicBezTo>
                    <a:pt x="383" y="334"/>
                    <a:pt x="394" y="333"/>
                    <a:pt x="405" y="333"/>
                  </a:cubicBezTo>
                  <a:cubicBezTo>
                    <a:pt x="549" y="333"/>
                    <a:pt x="683" y="260"/>
                    <a:pt x="827" y="260"/>
                  </a:cubicBezTo>
                  <a:cubicBezTo>
                    <a:pt x="837" y="260"/>
                    <a:pt x="847" y="260"/>
                    <a:pt x="857" y="261"/>
                  </a:cubicBezTo>
                  <a:cubicBezTo>
                    <a:pt x="1000" y="261"/>
                    <a:pt x="1072" y="392"/>
                    <a:pt x="1191" y="476"/>
                  </a:cubicBezTo>
                  <a:cubicBezTo>
                    <a:pt x="1235" y="513"/>
                    <a:pt x="1294" y="531"/>
                    <a:pt x="1352" y="531"/>
                  </a:cubicBezTo>
                  <a:cubicBezTo>
                    <a:pt x="1387" y="531"/>
                    <a:pt x="1421" y="525"/>
                    <a:pt x="1453" y="511"/>
                  </a:cubicBezTo>
                  <a:cubicBezTo>
                    <a:pt x="1512" y="476"/>
                    <a:pt x="1560" y="452"/>
                    <a:pt x="1607" y="416"/>
                  </a:cubicBezTo>
                  <a:cubicBezTo>
                    <a:pt x="1639" y="395"/>
                    <a:pt x="1675" y="386"/>
                    <a:pt x="1711" y="386"/>
                  </a:cubicBezTo>
                  <a:cubicBezTo>
                    <a:pt x="1758" y="386"/>
                    <a:pt x="1805" y="401"/>
                    <a:pt x="1846" y="428"/>
                  </a:cubicBezTo>
                  <a:cubicBezTo>
                    <a:pt x="1929" y="487"/>
                    <a:pt x="2048" y="523"/>
                    <a:pt x="2155" y="523"/>
                  </a:cubicBezTo>
                  <a:cubicBezTo>
                    <a:pt x="2250" y="523"/>
                    <a:pt x="2334" y="452"/>
                    <a:pt x="2346" y="357"/>
                  </a:cubicBezTo>
                  <a:cubicBezTo>
                    <a:pt x="2337" y="331"/>
                    <a:pt x="2310" y="311"/>
                    <a:pt x="2287" y="311"/>
                  </a:cubicBezTo>
                  <a:cubicBezTo>
                    <a:pt x="2277" y="311"/>
                    <a:pt x="2269" y="314"/>
                    <a:pt x="2262" y="321"/>
                  </a:cubicBezTo>
                  <a:cubicBezTo>
                    <a:pt x="2215" y="368"/>
                    <a:pt x="2167" y="385"/>
                    <a:pt x="2119" y="385"/>
                  </a:cubicBezTo>
                  <a:cubicBezTo>
                    <a:pt x="1983" y="385"/>
                    <a:pt x="1843" y="249"/>
                    <a:pt x="1703" y="249"/>
                  </a:cubicBezTo>
                  <a:cubicBezTo>
                    <a:pt x="1607" y="261"/>
                    <a:pt x="1524" y="297"/>
                    <a:pt x="1465" y="345"/>
                  </a:cubicBezTo>
                  <a:cubicBezTo>
                    <a:pt x="1418" y="377"/>
                    <a:pt x="1379" y="391"/>
                    <a:pt x="1343" y="391"/>
                  </a:cubicBezTo>
                  <a:cubicBezTo>
                    <a:pt x="1287" y="391"/>
                    <a:pt x="1237" y="355"/>
                    <a:pt x="1179" y="297"/>
                  </a:cubicBezTo>
                  <a:cubicBezTo>
                    <a:pt x="1081" y="190"/>
                    <a:pt x="949" y="136"/>
                    <a:pt x="814" y="136"/>
                  </a:cubicBezTo>
                  <a:cubicBezTo>
                    <a:pt x="769" y="136"/>
                    <a:pt x="723" y="142"/>
                    <a:pt x="679" y="154"/>
                  </a:cubicBezTo>
                  <a:cubicBezTo>
                    <a:pt x="603" y="167"/>
                    <a:pt x="457" y="210"/>
                    <a:pt x="332" y="210"/>
                  </a:cubicBezTo>
                  <a:cubicBezTo>
                    <a:pt x="223" y="210"/>
                    <a:pt x="130" y="176"/>
                    <a:pt x="119" y="59"/>
                  </a:cubicBezTo>
                  <a:cubicBezTo>
                    <a:pt x="119" y="19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186319" y="2346326"/>
              <a:ext cx="55907" cy="19418"/>
            </a:xfrm>
            <a:custGeom>
              <a:rect b="b" l="l" r="r" t="t"/>
              <a:pathLst>
                <a:path extrusionOk="0" h="596" w="1716">
                  <a:moveTo>
                    <a:pt x="154" y="1"/>
                  </a:moveTo>
                  <a:cubicBezTo>
                    <a:pt x="133" y="1"/>
                    <a:pt x="112" y="9"/>
                    <a:pt x="96" y="28"/>
                  </a:cubicBezTo>
                  <a:cubicBezTo>
                    <a:pt x="1" y="183"/>
                    <a:pt x="156" y="326"/>
                    <a:pt x="287" y="361"/>
                  </a:cubicBezTo>
                  <a:cubicBezTo>
                    <a:pt x="315" y="365"/>
                    <a:pt x="343" y="366"/>
                    <a:pt x="370" y="366"/>
                  </a:cubicBezTo>
                  <a:cubicBezTo>
                    <a:pt x="445" y="366"/>
                    <a:pt x="515" y="355"/>
                    <a:pt x="584" y="338"/>
                  </a:cubicBezTo>
                  <a:cubicBezTo>
                    <a:pt x="614" y="326"/>
                    <a:pt x="647" y="320"/>
                    <a:pt x="680" y="320"/>
                  </a:cubicBezTo>
                  <a:cubicBezTo>
                    <a:pt x="712" y="320"/>
                    <a:pt x="745" y="326"/>
                    <a:pt x="775" y="338"/>
                  </a:cubicBezTo>
                  <a:cubicBezTo>
                    <a:pt x="822" y="361"/>
                    <a:pt x="870" y="397"/>
                    <a:pt x="906" y="445"/>
                  </a:cubicBezTo>
                  <a:cubicBezTo>
                    <a:pt x="1007" y="546"/>
                    <a:pt x="1138" y="595"/>
                    <a:pt x="1268" y="595"/>
                  </a:cubicBezTo>
                  <a:cubicBezTo>
                    <a:pt x="1444" y="595"/>
                    <a:pt x="1619" y="504"/>
                    <a:pt x="1715" y="326"/>
                  </a:cubicBezTo>
                  <a:cubicBezTo>
                    <a:pt x="1715" y="294"/>
                    <a:pt x="1689" y="273"/>
                    <a:pt x="1661" y="273"/>
                  </a:cubicBezTo>
                  <a:cubicBezTo>
                    <a:pt x="1647" y="273"/>
                    <a:pt x="1632" y="278"/>
                    <a:pt x="1620" y="290"/>
                  </a:cubicBezTo>
                  <a:cubicBezTo>
                    <a:pt x="1549" y="397"/>
                    <a:pt x="1442" y="469"/>
                    <a:pt x="1311" y="481"/>
                  </a:cubicBezTo>
                  <a:cubicBezTo>
                    <a:pt x="1300" y="481"/>
                    <a:pt x="1290" y="482"/>
                    <a:pt x="1279" y="482"/>
                  </a:cubicBezTo>
                  <a:cubicBezTo>
                    <a:pt x="1147" y="482"/>
                    <a:pt x="1019" y="413"/>
                    <a:pt x="942" y="314"/>
                  </a:cubicBezTo>
                  <a:cubicBezTo>
                    <a:pt x="861" y="241"/>
                    <a:pt x="764" y="207"/>
                    <a:pt x="662" y="207"/>
                  </a:cubicBezTo>
                  <a:cubicBezTo>
                    <a:pt x="613" y="207"/>
                    <a:pt x="563" y="215"/>
                    <a:pt x="513" y="230"/>
                  </a:cubicBezTo>
                  <a:cubicBezTo>
                    <a:pt x="477" y="242"/>
                    <a:pt x="438" y="248"/>
                    <a:pt x="400" y="248"/>
                  </a:cubicBezTo>
                  <a:cubicBezTo>
                    <a:pt x="361" y="248"/>
                    <a:pt x="322" y="242"/>
                    <a:pt x="287" y="230"/>
                  </a:cubicBezTo>
                  <a:cubicBezTo>
                    <a:pt x="227" y="207"/>
                    <a:pt x="156" y="147"/>
                    <a:pt x="203" y="76"/>
                  </a:cubicBezTo>
                  <a:cubicBezTo>
                    <a:pt x="235" y="35"/>
                    <a:pt x="197" y="1"/>
                    <a:pt x="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205346" y="2235130"/>
              <a:ext cx="20200" cy="28736"/>
            </a:xfrm>
            <a:custGeom>
              <a:rect b="b" l="l" r="r" t="t"/>
              <a:pathLst>
                <a:path extrusionOk="0" h="882" w="620">
                  <a:moveTo>
                    <a:pt x="0" y="0"/>
                  </a:moveTo>
                  <a:lnTo>
                    <a:pt x="0" y="881"/>
                  </a:lnTo>
                  <a:lnTo>
                    <a:pt x="619" y="881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262752" y="2473681"/>
              <a:ext cx="170719" cy="297162"/>
            </a:xfrm>
            <a:custGeom>
              <a:rect b="b" l="l" r="r" t="t"/>
              <a:pathLst>
                <a:path extrusionOk="0" h="9121" w="5240">
                  <a:moveTo>
                    <a:pt x="0" y="1"/>
                  </a:moveTo>
                  <a:lnTo>
                    <a:pt x="0" y="8573"/>
                  </a:lnTo>
                  <a:lnTo>
                    <a:pt x="4596" y="9121"/>
                  </a:lnTo>
                  <a:lnTo>
                    <a:pt x="5239" y="12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305725" y="2533791"/>
              <a:ext cx="81874" cy="15378"/>
            </a:xfrm>
            <a:custGeom>
              <a:rect b="b" l="l" r="r" t="t"/>
              <a:pathLst>
                <a:path extrusionOk="0" h="472" w="2513">
                  <a:moveTo>
                    <a:pt x="145" y="0"/>
                  </a:moveTo>
                  <a:cubicBezTo>
                    <a:pt x="126" y="0"/>
                    <a:pt x="109" y="7"/>
                    <a:pt x="98" y="25"/>
                  </a:cubicBezTo>
                  <a:cubicBezTo>
                    <a:pt x="0" y="243"/>
                    <a:pt x="162" y="471"/>
                    <a:pt x="382" y="471"/>
                  </a:cubicBezTo>
                  <a:cubicBezTo>
                    <a:pt x="402" y="471"/>
                    <a:pt x="423" y="469"/>
                    <a:pt x="444" y="465"/>
                  </a:cubicBezTo>
                  <a:cubicBezTo>
                    <a:pt x="503" y="441"/>
                    <a:pt x="563" y="394"/>
                    <a:pt x="610" y="346"/>
                  </a:cubicBezTo>
                  <a:cubicBezTo>
                    <a:pt x="646" y="299"/>
                    <a:pt x="682" y="227"/>
                    <a:pt x="741" y="191"/>
                  </a:cubicBezTo>
                  <a:cubicBezTo>
                    <a:pt x="757" y="182"/>
                    <a:pt x="771" y="179"/>
                    <a:pt x="785" y="179"/>
                  </a:cubicBezTo>
                  <a:cubicBezTo>
                    <a:pt x="843" y="179"/>
                    <a:pt x="881" y="250"/>
                    <a:pt x="920" y="299"/>
                  </a:cubicBezTo>
                  <a:cubicBezTo>
                    <a:pt x="956" y="346"/>
                    <a:pt x="1003" y="382"/>
                    <a:pt x="1051" y="418"/>
                  </a:cubicBezTo>
                  <a:cubicBezTo>
                    <a:pt x="1116" y="452"/>
                    <a:pt x="1187" y="466"/>
                    <a:pt x="1258" y="466"/>
                  </a:cubicBezTo>
                  <a:cubicBezTo>
                    <a:pt x="1409" y="466"/>
                    <a:pt x="1565" y="407"/>
                    <a:pt x="1694" y="358"/>
                  </a:cubicBezTo>
                  <a:cubicBezTo>
                    <a:pt x="1813" y="311"/>
                    <a:pt x="1944" y="275"/>
                    <a:pt x="2075" y="239"/>
                  </a:cubicBezTo>
                  <a:cubicBezTo>
                    <a:pt x="2122" y="227"/>
                    <a:pt x="2182" y="227"/>
                    <a:pt x="2230" y="227"/>
                  </a:cubicBezTo>
                  <a:cubicBezTo>
                    <a:pt x="2301" y="239"/>
                    <a:pt x="2360" y="263"/>
                    <a:pt x="2432" y="287"/>
                  </a:cubicBezTo>
                  <a:cubicBezTo>
                    <a:pt x="2437" y="288"/>
                    <a:pt x="2442" y="289"/>
                    <a:pt x="2447" y="289"/>
                  </a:cubicBezTo>
                  <a:cubicBezTo>
                    <a:pt x="2486" y="289"/>
                    <a:pt x="2513" y="246"/>
                    <a:pt x="2491" y="203"/>
                  </a:cubicBezTo>
                  <a:cubicBezTo>
                    <a:pt x="2433" y="116"/>
                    <a:pt x="2330" y="89"/>
                    <a:pt x="2220" y="89"/>
                  </a:cubicBezTo>
                  <a:cubicBezTo>
                    <a:pt x="2105" y="89"/>
                    <a:pt x="1982" y="119"/>
                    <a:pt x="1896" y="144"/>
                  </a:cubicBezTo>
                  <a:cubicBezTo>
                    <a:pt x="1691" y="212"/>
                    <a:pt x="1486" y="335"/>
                    <a:pt x="1270" y="335"/>
                  </a:cubicBezTo>
                  <a:cubicBezTo>
                    <a:pt x="1261" y="335"/>
                    <a:pt x="1251" y="335"/>
                    <a:pt x="1241" y="334"/>
                  </a:cubicBezTo>
                  <a:cubicBezTo>
                    <a:pt x="1122" y="334"/>
                    <a:pt x="1027" y="275"/>
                    <a:pt x="967" y="191"/>
                  </a:cubicBezTo>
                  <a:cubicBezTo>
                    <a:pt x="915" y="130"/>
                    <a:pt x="836" y="94"/>
                    <a:pt x="760" y="94"/>
                  </a:cubicBezTo>
                  <a:cubicBezTo>
                    <a:pt x="733" y="94"/>
                    <a:pt x="707" y="99"/>
                    <a:pt x="682" y="108"/>
                  </a:cubicBezTo>
                  <a:cubicBezTo>
                    <a:pt x="575" y="144"/>
                    <a:pt x="527" y="263"/>
                    <a:pt x="444" y="311"/>
                  </a:cubicBezTo>
                  <a:cubicBezTo>
                    <a:pt x="421" y="320"/>
                    <a:pt x="398" y="324"/>
                    <a:pt x="376" y="324"/>
                  </a:cubicBezTo>
                  <a:cubicBezTo>
                    <a:pt x="260" y="324"/>
                    <a:pt x="167" y="204"/>
                    <a:pt x="217" y="84"/>
                  </a:cubicBezTo>
                  <a:cubicBezTo>
                    <a:pt x="243" y="42"/>
                    <a:pt x="190" y="0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6309635" y="2579827"/>
              <a:ext cx="76107" cy="14042"/>
            </a:xfrm>
            <a:custGeom>
              <a:rect b="b" l="l" r="r" t="t"/>
              <a:pathLst>
                <a:path extrusionOk="0" h="431" w="2336">
                  <a:moveTo>
                    <a:pt x="76" y="1"/>
                  </a:moveTo>
                  <a:cubicBezTo>
                    <a:pt x="37" y="1"/>
                    <a:pt x="0" y="29"/>
                    <a:pt x="14" y="76"/>
                  </a:cubicBezTo>
                  <a:cubicBezTo>
                    <a:pt x="57" y="237"/>
                    <a:pt x="196" y="330"/>
                    <a:pt x="344" y="330"/>
                  </a:cubicBezTo>
                  <a:cubicBezTo>
                    <a:pt x="361" y="330"/>
                    <a:pt x="378" y="329"/>
                    <a:pt x="395" y="326"/>
                  </a:cubicBezTo>
                  <a:cubicBezTo>
                    <a:pt x="514" y="314"/>
                    <a:pt x="621" y="279"/>
                    <a:pt x="728" y="243"/>
                  </a:cubicBezTo>
                  <a:cubicBezTo>
                    <a:pt x="764" y="225"/>
                    <a:pt x="803" y="216"/>
                    <a:pt x="843" y="216"/>
                  </a:cubicBezTo>
                  <a:cubicBezTo>
                    <a:pt x="883" y="216"/>
                    <a:pt x="925" y="225"/>
                    <a:pt x="967" y="243"/>
                  </a:cubicBezTo>
                  <a:cubicBezTo>
                    <a:pt x="1026" y="279"/>
                    <a:pt x="1086" y="314"/>
                    <a:pt x="1133" y="362"/>
                  </a:cubicBezTo>
                  <a:cubicBezTo>
                    <a:pt x="1222" y="407"/>
                    <a:pt x="1322" y="431"/>
                    <a:pt x="1421" y="431"/>
                  </a:cubicBezTo>
                  <a:cubicBezTo>
                    <a:pt x="1506" y="431"/>
                    <a:pt x="1592" y="413"/>
                    <a:pt x="1669" y="374"/>
                  </a:cubicBezTo>
                  <a:cubicBezTo>
                    <a:pt x="1764" y="350"/>
                    <a:pt x="1859" y="314"/>
                    <a:pt x="1967" y="291"/>
                  </a:cubicBezTo>
                  <a:cubicBezTo>
                    <a:pt x="2014" y="279"/>
                    <a:pt x="2065" y="273"/>
                    <a:pt x="2117" y="273"/>
                  </a:cubicBezTo>
                  <a:cubicBezTo>
                    <a:pt x="2169" y="273"/>
                    <a:pt x="2223" y="279"/>
                    <a:pt x="2276" y="291"/>
                  </a:cubicBezTo>
                  <a:cubicBezTo>
                    <a:pt x="2312" y="279"/>
                    <a:pt x="2336" y="231"/>
                    <a:pt x="2312" y="195"/>
                  </a:cubicBezTo>
                  <a:cubicBezTo>
                    <a:pt x="2266" y="154"/>
                    <a:pt x="2205" y="139"/>
                    <a:pt x="2139" y="139"/>
                  </a:cubicBezTo>
                  <a:cubicBezTo>
                    <a:pt x="2032" y="139"/>
                    <a:pt x="1912" y="178"/>
                    <a:pt x="1824" y="207"/>
                  </a:cubicBezTo>
                  <a:cubicBezTo>
                    <a:pt x="1691" y="254"/>
                    <a:pt x="1536" y="332"/>
                    <a:pt x="1389" y="332"/>
                  </a:cubicBezTo>
                  <a:cubicBezTo>
                    <a:pt x="1351" y="332"/>
                    <a:pt x="1313" y="327"/>
                    <a:pt x="1276" y="314"/>
                  </a:cubicBezTo>
                  <a:cubicBezTo>
                    <a:pt x="1169" y="279"/>
                    <a:pt x="1097" y="183"/>
                    <a:pt x="1002" y="136"/>
                  </a:cubicBezTo>
                  <a:cubicBezTo>
                    <a:pt x="943" y="121"/>
                    <a:pt x="884" y="111"/>
                    <a:pt x="826" y="111"/>
                  </a:cubicBezTo>
                  <a:cubicBezTo>
                    <a:pt x="789" y="111"/>
                    <a:pt x="753" y="115"/>
                    <a:pt x="716" y="124"/>
                  </a:cubicBezTo>
                  <a:cubicBezTo>
                    <a:pt x="635" y="137"/>
                    <a:pt x="474" y="193"/>
                    <a:pt x="343" y="193"/>
                  </a:cubicBezTo>
                  <a:cubicBezTo>
                    <a:pt x="243" y="193"/>
                    <a:pt x="160" y="161"/>
                    <a:pt x="145" y="52"/>
                  </a:cubicBezTo>
                  <a:cubicBezTo>
                    <a:pt x="135" y="17"/>
                    <a:pt x="105" y="1"/>
                    <a:pt x="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299502" y="2626677"/>
              <a:ext cx="84089" cy="17561"/>
            </a:xfrm>
            <a:custGeom>
              <a:rect b="b" l="l" r="r" t="t"/>
              <a:pathLst>
                <a:path extrusionOk="0" h="539" w="2581">
                  <a:moveTo>
                    <a:pt x="765" y="0"/>
                  </a:moveTo>
                  <a:cubicBezTo>
                    <a:pt x="741" y="0"/>
                    <a:pt x="716" y="13"/>
                    <a:pt x="706" y="43"/>
                  </a:cubicBezTo>
                  <a:cubicBezTo>
                    <a:pt x="646" y="162"/>
                    <a:pt x="563" y="269"/>
                    <a:pt x="468" y="353"/>
                  </a:cubicBezTo>
                  <a:cubicBezTo>
                    <a:pt x="428" y="375"/>
                    <a:pt x="380" y="387"/>
                    <a:pt x="334" y="387"/>
                  </a:cubicBezTo>
                  <a:cubicBezTo>
                    <a:pt x="257" y="387"/>
                    <a:pt x="185" y="352"/>
                    <a:pt x="170" y="269"/>
                  </a:cubicBezTo>
                  <a:cubicBezTo>
                    <a:pt x="161" y="229"/>
                    <a:pt x="134" y="212"/>
                    <a:pt x="104" y="212"/>
                  </a:cubicBezTo>
                  <a:cubicBezTo>
                    <a:pt x="55" y="212"/>
                    <a:pt x="1" y="258"/>
                    <a:pt x="15" y="317"/>
                  </a:cubicBezTo>
                  <a:cubicBezTo>
                    <a:pt x="56" y="450"/>
                    <a:pt x="185" y="539"/>
                    <a:pt x="326" y="539"/>
                  </a:cubicBezTo>
                  <a:cubicBezTo>
                    <a:pt x="349" y="539"/>
                    <a:pt x="373" y="536"/>
                    <a:pt x="396" y="531"/>
                  </a:cubicBezTo>
                  <a:cubicBezTo>
                    <a:pt x="551" y="508"/>
                    <a:pt x="670" y="400"/>
                    <a:pt x="730" y="257"/>
                  </a:cubicBezTo>
                  <a:cubicBezTo>
                    <a:pt x="842" y="411"/>
                    <a:pt x="1008" y="503"/>
                    <a:pt x="1188" y="503"/>
                  </a:cubicBezTo>
                  <a:cubicBezTo>
                    <a:pt x="1218" y="503"/>
                    <a:pt x="1248" y="501"/>
                    <a:pt x="1278" y="496"/>
                  </a:cubicBezTo>
                  <a:cubicBezTo>
                    <a:pt x="1480" y="472"/>
                    <a:pt x="1659" y="388"/>
                    <a:pt x="1861" y="353"/>
                  </a:cubicBezTo>
                  <a:cubicBezTo>
                    <a:pt x="1899" y="344"/>
                    <a:pt x="1938" y="340"/>
                    <a:pt x="1979" y="340"/>
                  </a:cubicBezTo>
                  <a:cubicBezTo>
                    <a:pt x="2052" y="340"/>
                    <a:pt x="2129" y="353"/>
                    <a:pt x="2206" y="377"/>
                  </a:cubicBezTo>
                  <a:cubicBezTo>
                    <a:pt x="2290" y="400"/>
                    <a:pt x="2373" y="448"/>
                    <a:pt x="2456" y="472"/>
                  </a:cubicBezTo>
                  <a:cubicBezTo>
                    <a:pt x="2466" y="475"/>
                    <a:pt x="2475" y="477"/>
                    <a:pt x="2484" y="477"/>
                  </a:cubicBezTo>
                  <a:cubicBezTo>
                    <a:pt x="2542" y="477"/>
                    <a:pt x="2581" y="416"/>
                    <a:pt x="2540" y="365"/>
                  </a:cubicBezTo>
                  <a:cubicBezTo>
                    <a:pt x="2421" y="246"/>
                    <a:pt x="2266" y="186"/>
                    <a:pt x="2111" y="186"/>
                  </a:cubicBezTo>
                  <a:cubicBezTo>
                    <a:pt x="2089" y="184"/>
                    <a:pt x="2067" y="184"/>
                    <a:pt x="2045" y="184"/>
                  </a:cubicBezTo>
                  <a:cubicBezTo>
                    <a:pt x="1901" y="184"/>
                    <a:pt x="1757" y="216"/>
                    <a:pt x="1623" y="257"/>
                  </a:cubicBezTo>
                  <a:cubicBezTo>
                    <a:pt x="1488" y="320"/>
                    <a:pt x="1334" y="355"/>
                    <a:pt x="1179" y="355"/>
                  </a:cubicBezTo>
                  <a:cubicBezTo>
                    <a:pt x="1156" y="355"/>
                    <a:pt x="1134" y="354"/>
                    <a:pt x="1111" y="353"/>
                  </a:cubicBezTo>
                  <a:cubicBezTo>
                    <a:pt x="968" y="317"/>
                    <a:pt x="813" y="222"/>
                    <a:pt x="825" y="67"/>
                  </a:cubicBezTo>
                  <a:cubicBezTo>
                    <a:pt x="832" y="25"/>
                    <a:pt x="799" y="0"/>
                    <a:pt x="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307908" y="2665219"/>
              <a:ext cx="73566" cy="17495"/>
            </a:xfrm>
            <a:custGeom>
              <a:rect b="b" l="l" r="r" t="t"/>
              <a:pathLst>
                <a:path extrusionOk="0" h="537" w="2258">
                  <a:moveTo>
                    <a:pt x="1155" y="0"/>
                  </a:moveTo>
                  <a:cubicBezTo>
                    <a:pt x="1124" y="0"/>
                    <a:pt x="1091" y="23"/>
                    <a:pt x="1091" y="63"/>
                  </a:cubicBezTo>
                  <a:cubicBezTo>
                    <a:pt x="1077" y="131"/>
                    <a:pt x="1012" y="149"/>
                    <a:pt x="943" y="149"/>
                  </a:cubicBezTo>
                  <a:cubicBezTo>
                    <a:pt x="893" y="149"/>
                    <a:pt x="841" y="139"/>
                    <a:pt x="805" y="134"/>
                  </a:cubicBezTo>
                  <a:cubicBezTo>
                    <a:pt x="769" y="122"/>
                    <a:pt x="734" y="117"/>
                    <a:pt x="698" y="117"/>
                  </a:cubicBezTo>
                  <a:cubicBezTo>
                    <a:pt x="628" y="117"/>
                    <a:pt x="559" y="138"/>
                    <a:pt x="496" y="170"/>
                  </a:cubicBezTo>
                  <a:cubicBezTo>
                    <a:pt x="424" y="217"/>
                    <a:pt x="400" y="348"/>
                    <a:pt x="329" y="384"/>
                  </a:cubicBezTo>
                  <a:cubicBezTo>
                    <a:pt x="315" y="391"/>
                    <a:pt x="303" y="394"/>
                    <a:pt x="291" y="394"/>
                  </a:cubicBezTo>
                  <a:cubicBezTo>
                    <a:pt x="199" y="394"/>
                    <a:pt x="161" y="211"/>
                    <a:pt x="150" y="158"/>
                  </a:cubicBezTo>
                  <a:cubicBezTo>
                    <a:pt x="145" y="126"/>
                    <a:pt x="114" y="111"/>
                    <a:pt x="82" y="111"/>
                  </a:cubicBezTo>
                  <a:cubicBezTo>
                    <a:pt x="42" y="111"/>
                    <a:pt x="1" y="135"/>
                    <a:pt x="7" y="182"/>
                  </a:cubicBezTo>
                  <a:cubicBezTo>
                    <a:pt x="19" y="313"/>
                    <a:pt x="91" y="432"/>
                    <a:pt x="186" y="503"/>
                  </a:cubicBezTo>
                  <a:cubicBezTo>
                    <a:pt x="220" y="526"/>
                    <a:pt x="258" y="537"/>
                    <a:pt x="296" y="537"/>
                  </a:cubicBezTo>
                  <a:cubicBezTo>
                    <a:pt x="376" y="537"/>
                    <a:pt x="455" y="489"/>
                    <a:pt x="496" y="408"/>
                  </a:cubicBezTo>
                  <a:cubicBezTo>
                    <a:pt x="543" y="348"/>
                    <a:pt x="567" y="265"/>
                    <a:pt x="662" y="253"/>
                  </a:cubicBezTo>
                  <a:cubicBezTo>
                    <a:pt x="746" y="253"/>
                    <a:pt x="841" y="265"/>
                    <a:pt x="924" y="289"/>
                  </a:cubicBezTo>
                  <a:cubicBezTo>
                    <a:pt x="1031" y="289"/>
                    <a:pt x="1127" y="241"/>
                    <a:pt x="1186" y="158"/>
                  </a:cubicBezTo>
                  <a:cubicBezTo>
                    <a:pt x="1306" y="204"/>
                    <a:pt x="1433" y="222"/>
                    <a:pt x="1562" y="222"/>
                  </a:cubicBezTo>
                  <a:cubicBezTo>
                    <a:pt x="1599" y="222"/>
                    <a:pt x="1637" y="220"/>
                    <a:pt x="1674" y="217"/>
                  </a:cubicBezTo>
                  <a:cubicBezTo>
                    <a:pt x="1758" y="217"/>
                    <a:pt x="1841" y="217"/>
                    <a:pt x="1924" y="241"/>
                  </a:cubicBezTo>
                  <a:cubicBezTo>
                    <a:pt x="2008" y="241"/>
                    <a:pt x="2103" y="229"/>
                    <a:pt x="2186" y="217"/>
                  </a:cubicBezTo>
                  <a:cubicBezTo>
                    <a:pt x="2254" y="195"/>
                    <a:pt x="2258" y="86"/>
                    <a:pt x="2196" y="86"/>
                  </a:cubicBezTo>
                  <a:cubicBezTo>
                    <a:pt x="2193" y="86"/>
                    <a:pt x="2190" y="86"/>
                    <a:pt x="2186" y="87"/>
                  </a:cubicBezTo>
                  <a:cubicBezTo>
                    <a:pt x="2052" y="87"/>
                    <a:pt x="1905" y="127"/>
                    <a:pt x="1769" y="127"/>
                  </a:cubicBezTo>
                  <a:cubicBezTo>
                    <a:pt x="1724" y="127"/>
                    <a:pt x="1680" y="122"/>
                    <a:pt x="1639" y="110"/>
                  </a:cubicBezTo>
                  <a:cubicBezTo>
                    <a:pt x="1484" y="63"/>
                    <a:pt x="1329" y="51"/>
                    <a:pt x="1174" y="3"/>
                  </a:cubicBezTo>
                  <a:cubicBezTo>
                    <a:pt x="1168" y="1"/>
                    <a:pt x="1162" y="0"/>
                    <a:pt x="1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301881" y="2718943"/>
              <a:ext cx="49228" cy="10849"/>
            </a:xfrm>
            <a:custGeom>
              <a:rect b="b" l="l" r="r" t="t"/>
              <a:pathLst>
                <a:path extrusionOk="0" h="333" w="1511">
                  <a:moveTo>
                    <a:pt x="632" y="0"/>
                  </a:moveTo>
                  <a:cubicBezTo>
                    <a:pt x="571" y="0"/>
                    <a:pt x="508" y="3"/>
                    <a:pt x="443" y="9"/>
                  </a:cubicBezTo>
                  <a:cubicBezTo>
                    <a:pt x="323" y="21"/>
                    <a:pt x="192" y="57"/>
                    <a:pt x="73" y="104"/>
                  </a:cubicBezTo>
                  <a:cubicBezTo>
                    <a:pt x="1" y="136"/>
                    <a:pt x="37" y="230"/>
                    <a:pt x="102" y="230"/>
                  </a:cubicBezTo>
                  <a:cubicBezTo>
                    <a:pt x="112" y="230"/>
                    <a:pt x="122" y="228"/>
                    <a:pt x="133" y="223"/>
                  </a:cubicBezTo>
                  <a:cubicBezTo>
                    <a:pt x="240" y="188"/>
                    <a:pt x="347" y="164"/>
                    <a:pt x="454" y="140"/>
                  </a:cubicBezTo>
                  <a:cubicBezTo>
                    <a:pt x="530" y="132"/>
                    <a:pt x="606" y="123"/>
                    <a:pt x="682" y="123"/>
                  </a:cubicBezTo>
                  <a:cubicBezTo>
                    <a:pt x="713" y="123"/>
                    <a:pt x="744" y="125"/>
                    <a:pt x="776" y="128"/>
                  </a:cubicBezTo>
                  <a:cubicBezTo>
                    <a:pt x="883" y="128"/>
                    <a:pt x="1002" y="152"/>
                    <a:pt x="1109" y="200"/>
                  </a:cubicBezTo>
                  <a:cubicBezTo>
                    <a:pt x="1205" y="247"/>
                    <a:pt x="1312" y="295"/>
                    <a:pt x="1431" y="331"/>
                  </a:cubicBezTo>
                  <a:cubicBezTo>
                    <a:pt x="1435" y="332"/>
                    <a:pt x="1439" y="332"/>
                    <a:pt x="1443" y="332"/>
                  </a:cubicBezTo>
                  <a:cubicBezTo>
                    <a:pt x="1484" y="332"/>
                    <a:pt x="1511" y="280"/>
                    <a:pt x="1478" y="247"/>
                  </a:cubicBezTo>
                  <a:cubicBezTo>
                    <a:pt x="1395" y="164"/>
                    <a:pt x="1288" y="104"/>
                    <a:pt x="1181" y="81"/>
                  </a:cubicBezTo>
                  <a:cubicBezTo>
                    <a:pt x="1062" y="45"/>
                    <a:pt x="931" y="21"/>
                    <a:pt x="812" y="9"/>
                  </a:cubicBezTo>
                  <a:cubicBezTo>
                    <a:pt x="752" y="3"/>
                    <a:pt x="693" y="0"/>
                    <a:pt x="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334526" y="2472508"/>
              <a:ext cx="20200" cy="28736"/>
            </a:xfrm>
            <a:custGeom>
              <a:rect b="b" l="l" r="r" t="t"/>
              <a:pathLst>
                <a:path extrusionOk="0" h="882" w="620">
                  <a:moveTo>
                    <a:pt x="0" y="1"/>
                  </a:moveTo>
                  <a:lnTo>
                    <a:pt x="0" y="882"/>
                  </a:lnTo>
                  <a:lnTo>
                    <a:pt x="619" y="882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326739" y="2239007"/>
              <a:ext cx="118363" cy="120546"/>
            </a:xfrm>
            <a:custGeom>
              <a:rect b="b" l="l" r="r" t="t"/>
              <a:pathLst>
                <a:path extrusionOk="0" h="3700" w="3633">
                  <a:moveTo>
                    <a:pt x="3632" y="0"/>
                  </a:moveTo>
                  <a:lnTo>
                    <a:pt x="156" y="107"/>
                  </a:lnTo>
                  <a:lnTo>
                    <a:pt x="1" y="3370"/>
                  </a:lnTo>
                  <a:cubicBezTo>
                    <a:pt x="1" y="3370"/>
                    <a:pt x="2649" y="3700"/>
                    <a:pt x="3423" y="3700"/>
                  </a:cubicBezTo>
                  <a:cubicBezTo>
                    <a:pt x="3555" y="3700"/>
                    <a:pt x="3632" y="3690"/>
                    <a:pt x="3632" y="3667"/>
                  </a:cubicBezTo>
                  <a:lnTo>
                    <a:pt x="3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348079" y="2265593"/>
              <a:ext cx="49685" cy="23001"/>
            </a:xfrm>
            <a:custGeom>
              <a:rect b="b" l="l" r="r" t="t"/>
              <a:pathLst>
                <a:path extrusionOk="0" h="706" w="1525">
                  <a:moveTo>
                    <a:pt x="554" y="1"/>
                  </a:moveTo>
                  <a:cubicBezTo>
                    <a:pt x="535" y="1"/>
                    <a:pt x="516" y="6"/>
                    <a:pt x="501" y="18"/>
                  </a:cubicBezTo>
                  <a:cubicBezTo>
                    <a:pt x="453" y="65"/>
                    <a:pt x="418" y="137"/>
                    <a:pt x="406" y="208"/>
                  </a:cubicBezTo>
                  <a:cubicBezTo>
                    <a:pt x="394" y="256"/>
                    <a:pt x="394" y="339"/>
                    <a:pt x="346" y="363"/>
                  </a:cubicBezTo>
                  <a:cubicBezTo>
                    <a:pt x="335" y="371"/>
                    <a:pt x="323" y="374"/>
                    <a:pt x="313" y="374"/>
                  </a:cubicBezTo>
                  <a:cubicBezTo>
                    <a:pt x="257" y="374"/>
                    <a:pt x="215" y="284"/>
                    <a:pt x="215" y="244"/>
                  </a:cubicBezTo>
                  <a:cubicBezTo>
                    <a:pt x="205" y="202"/>
                    <a:pt x="212" y="80"/>
                    <a:pt x="144" y="80"/>
                  </a:cubicBezTo>
                  <a:cubicBezTo>
                    <a:pt x="134" y="80"/>
                    <a:pt x="122" y="83"/>
                    <a:pt x="108" y="89"/>
                  </a:cubicBezTo>
                  <a:cubicBezTo>
                    <a:pt x="1" y="137"/>
                    <a:pt x="60" y="327"/>
                    <a:pt x="108" y="399"/>
                  </a:cubicBezTo>
                  <a:cubicBezTo>
                    <a:pt x="152" y="475"/>
                    <a:pt x="235" y="531"/>
                    <a:pt x="322" y="531"/>
                  </a:cubicBezTo>
                  <a:cubicBezTo>
                    <a:pt x="330" y="531"/>
                    <a:pt x="338" y="531"/>
                    <a:pt x="346" y="530"/>
                  </a:cubicBezTo>
                  <a:cubicBezTo>
                    <a:pt x="441" y="530"/>
                    <a:pt x="513" y="458"/>
                    <a:pt x="537" y="375"/>
                  </a:cubicBezTo>
                  <a:cubicBezTo>
                    <a:pt x="537" y="363"/>
                    <a:pt x="549" y="351"/>
                    <a:pt x="549" y="339"/>
                  </a:cubicBezTo>
                  <a:cubicBezTo>
                    <a:pt x="560" y="375"/>
                    <a:pt x="572" y="399"/>
                    <a:pt x="584" y="434"/>
                  </a:cubicBezTo>
                  <a:cubicBezTo>
                    <a:pt x="620" y="518"/>
                    <a:pt x="668" y="649"/>
                    <a:pt x="763" y="696"/>
                  </a:cubicBezTo>
                  <a:cubicBezTo>
                    <a:pt x="780" y="703"/>
                    <a:pt x="797" y="706"/>
                    <a:pt x="814" y="706"/>
                  </a:cubicBezTo>
                  <a:cubicBezTo>
                    <a:pt x="887" y="706"/>
                    <a:pt x="950" y="647"/>
                    <a:pt x="989" y="589"/>
                  </a:cubicBezTo>
                  <a:cubicBezTo>
                    <a:pt x="1013" y="542"/>
                    <a:pt x="1037" y="494"/>
                    <a:pt x="1060" y="434"/>
                  </a:cubicBezTo>
                  <a:cubicBezTo>
                    <a:pt x="1096" y="458"/>
                    <a:pt x="1132" y="470"/>
                    <a:pt x="1168" y="482"/>
                  </a:cubicBezTo>
                  <a:cubicBezTo>
                    <a:pt x="1311" y="482"/>
                    <a:pt x="1441" y="422"/>
                    <a:pt x="1525" y="315"/>
                  </a:cubicBezTo>
                  <a:cubicBezTo>
                    <a:pt x="1525" y="292"/>
                    <a:pt x="1513" y="280"/>
                    <a:pt x="1501" y="268"/>
                  </a:cubicBezTo>
                  <a:cubicBezTo>
                    <a:pt x="1483" y="260"/>
                    <a:pt x="1465" y="257"/>
                    <a:pt x="1447" y="257"/>
                  </a:cubicBezTo>
                  <a:cubicBezTo>
                    <a:pt x="1382" y="257"/>
                    <a:pt x="1316" y="299"/>
                    <a:pt x="1251" y="327"/>
                  </a:cubicBezTo>
                  <a:cubicBezTo>
                    <a:pt x="1241" y="332"/>
                    <a:pt x="1212" y="337"/>
                    <a:pt x="1182" y="337"/>
                  </a:cubicBezTo>
                  <a:cubicBezTo>
                    <a:pt x="1138" y="337"/>
                    <a:pt x="1094" y="327"/>
                    <a:pt x="1108" y="292"/>
                  </a:cubicBezTo>
                  <a:cubicBezTo>
                    <a:pt x="1130" y="224"/>
                    <a:pt x="1078" y="181"/>
                    <a:pt x="1027" y="181"/>
                  </a:cubicBezTo>
                  <a:cubicBezTo>
                    <a:pt x="997" y="181"/>
                    <a:pt x="967" y="196"/>
                    <a:pt x="953" y="232"/>
                  </a:cubicBezTo>
                  <a:cubicBezTo>
                    <a:pt x="930" y="303"/>
                    <a:pt x="894" y="363"/>
                    <a:pt x="870" y="434"/>
                  </a:cubicBezTo>
                  <a:cubicBezTo>
                    <a:pt x="846" y="458"/>
                    <a:pt x="822" y="494"/>
                    <a:pt x="810" y="530"/>
                  </a:cubicBezTo>
                  <a:cubicBezTo>
                    <a:pt x="799" y="518"/>
                    <a:pt x="799" y="506"/>
                    <a:pt x="787" y="494"/>
                  </a:cubicBezTo>
                  <a:cubicBezTo>
                    <a:pt x="715" y="363"/>
                    <a:pt x="668" y="220"/>
                    <a:pt x="644" y="65"/>
                  </a:cubicBezTo>
                  <a:cubicBezTo>
                    <a:pt x="636" y="25"/>
                    <a:pt x="595" y="1"/>
                    <a:pt x="5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346157" y="2307849"/>
              <a:ext cx="73729" cy="15085"/>
            </a:xfrm>
            <a:custGeom>
              <a:rect b="b" l="l" r="r" t="t"/>
              <a:pathLst>
                <a:path extrusionOk="0" h="463" w="2263">
                  <a:moveTo>
                    <a:pt x="128" y="1"/>
                  </a:moveTo>
                  <a:cubicBezTo>
                    <a:pt x="101" y="1"/>
                    <a:pt x="74" y="14"/>
                    <a:pt x="60" y="42"/>
                  </a:cubicBezTo>
                  <a:cubicBezTo>
                    <a:pt x="12" y="197"/>
                    <a:pt x="0" y="423"/>
                    <a:pt x="203" y="459"/>
                  </a:cubicBezTo>
                  <a:cubicBezTo>
                    <a:pt x="215" y="461"/>
                    <a:pt x="227" y="462"/>
                    <a:pt x="239" y="462"/>
                  </a:cubicBezTo>
                  <a:cubicBezTo>
                    <a:pt x="298" y="462"/>
                    <a:pt x="352" y="439"/>
                    <a:pt x="381" y="399"/>
                  </a:cubicBezTo>
                  <a:cubicBezTo>
                    <a:pt x="405" y="364"/>
                    <a:pt x="465" y="185"/>
                    <a:pt x="500" y="185"/>
                  </a:cubicBezTo>
                  <a:cubicBezTo>
                    <a:pt x="500" y="185"/>
                    <a:pt x="584" y="316"/>
                    <a:pt x="596" y="340"/>
                  </a:cubicBezTo>
                  <a:cubicBezTo>
                    <a:pt x="655" y="388"/>
                    <a:pt x="715" y="411"/>
                    <a:pt x="774" y="411"/>
                  </a:cubicBezTo>
                  <a:cubicBezTo>
                    <a:pt x="846" y="411"/>
                    <a:pt x="917" y="388"/>
                    <a:pt x="965" y="352"/>
                  </a:cubicBezTo>
                  <a:cubicBezTo>
                    <a:pt x="989" y="328"/>
                    <a:pt x="1012" y="292"/>
                    <a:pt x="1024" y="268"/>
                  </a:cubicBezTo>
                  <a:cubicBezTo>
                    <a:pt x="1024" y="280"/>
                    <a:pt x="1036" y="304"/>
                    <a:pt x="1036" y="328"/>
                  </a:cubicBezTo>
                  <a:cubicBezTo>
                    <a:pt x="1060" y="376"/>
                    <a:pt x="1096" y="423"/>
                    <a:pt x="1155" y="435"/>
                  </a:cubicBezTo>
                  <a:cubicBezTo>
                    <a:pt x="1165" y="438"/>
                    <a:pt x="1175" y="439"/>
                    <a:pt x="1185" y="439"/>
                  </a:cubicBezTo>
                  <a:cubicBezTo>
                    <a:pt x="1268" y="439"/>
                    <a:pt x="1341" y="355"/>
                    <a:pt x="1405" y="280"/>
                  </a:cubicBezTo>
                  <a:cubicBezTo>
                    <a:pt x="1453" y="340"/>
                    <a:pt x="1512" y="388"/>
                    <a:pt x="1572" y="411"/>
                  </a:cubicBezTo>
                  <a:cubicBezTo>
                    <a:pt x="1591" y="416"/>
                    <a:pt x="1609" y="418"/>
                    <a:pt x="1626" y="418"/>
                  </a:cubicBezTo>
                  <a:cubicBezTo>
                    <a:pt x="1731" y="418"/>
                    <a:pt x="1786" y="329"/>
                    <a:pt x="1858" y="257"/>
                  </a:cubicBezTo>
                  <a:cubicBezTo>
                    <a:pt x="1875" y="243"/>
                    <a:pt x="1883" y="238"/>
                    <a:pt x="1885" y="238"/>
                  </a:cubicBezTo>
                  <a:lnTo>
                    <a:pt x="1885" y="238"/>
                  </a:lnTo>
                  <a:cubicBezTo>
                    <a:pt x="1889" y="238"/>
                    <a:pt x="1877" y="253"/>
                    <a:pt x="1870" y="268"/>
                  </a:cubicBezTo>
                  <a:cubicBezTo>
                    <a:pt x="1858" y="340"/>
                    <a:pt x="1905" y="411"/>
                    <a:pt x="1977" y="423"/>
                  </a:cubicBezTo>
                  <a:cubicBezTo>
                    <a:pt x="1988" y="425"/>
                    <a:pt x="1999" y="426"/>
                    <a:pt x="2010" y="426"/>
                  </a:cubicBezTo>
                  <a:cubicBezTo>
                    <a:pt x="2118" y="426"/>
                    <a:pt x="2174" y="322"/>
                    <a:pt x="2239" y="257"/>
                  </a:cubicBezTo>
                  <a:cubicBezTo>
                    <a:pt x="2262" y="233"/>
                    <a:pt x="2227" y="197"/>
                    <a:pt x="2203" y="185"/>
                  </a:cubicBezTo>
                  <a:cubicBezTo>
                    <a:pt x="2167" y="185"/>
                    <a:pt x="2120" y="185"/>
                    <a:pt x="2084" y="209"/>
                  </a:cubicBezTo>
                  <a:cubicBezTo>
                    <a:pt x="2072" y="221"/>
                    <a:pt x="2060" y="221"/>
                    <a:pt x="2048" y="233"/>
                  </a:cubicBezTo>
                  <a:cubicBezTo>
                    <a:pt x="2036" y="245"/>
                    <a:pt x="2036" y="257"/>
                    <a:pt x="2024" y="257"/>
                  </a:cubicBezTo>
                  <a:cubicBezTo>
                    <a:pt x="2024" y="221"/>
                    <a:pt x="2024" y="185"/>
                    <a:pt x="2024" y="161"/>
                  </a:cubicBezTo>
                  <a:cubicBezTo>
                    <a:pt x="2001" y="126"/>
                    <a:pt x="1977" y="102"/>
                    <a:pt x="1929" y="90"/>
                  </a:cubicBezTo>
                  <a:cubicBezTo>
                    <a:pt x="1911" y="84"/>
                    <a:pt x="1891" y="81"/>
                    <a:pt x="1872" y="81"/>
                  </a:cubicBezTo>
                  <a:cubicBezTo>
                    <a:pt x="1817" y="81"/>
                    <a:pt x="1762" y="105"/>
                    <a:pt x="1727" y="149"/>
                  </a:cubicBezTo>
                  <a:cubicBezTo>
                    <a:pt x="1691" y="173"/>
                    <a:pt x="1655" y="257"/>
                    <a:pt x="1608" y="257"/>
                  </a:cubicBezTo>
                  <a:cubicBezTo>
                    <a:pt x="1560" y="257"/>
                    <a:pt x="1512" y="149"/>
                    <a:pt x="1489" y="102"/>
                  </a:cubicBezTo>
                  <a:cubicBezTo>
                    <a:pt x="1475" y="75"/>
                    <a:pt x="1447" y="60"/>
                    <a:pt x="1416" y="60"/>
                  </a:cubicBezTo>
                  <a:cubicBezTo>
                    <a:pt x="1392" y="60"/>
                    <a:pt x="1367" y="69"/>
                    <a:pt x="1346" y="90"/>
                  </a:cubicBezTo>
                  <a:cubicBezTo>
                    <a:pt x="1334" y="102"/>
                    <a:pt x="1191" y="268"/>
                    <a:pt x="1179" y="268"/>
                  </a:cubicBezTo>
                  <a:cubicBezTo>
                    <a:pt x="1179" y="233"/>
                    <a:pt x="1179" y="197"/>
                    <a:pt x="1179" y="161"/>
                  </a:cubicBezTo>
                  <a:cubicBezTo>
                    <a:pt x="1179" y="126"/>
                    <a:pt x="1167" y="90"/>
                    <a:pt x="1155" y="54"/>
                  </a:cubicBezTo>
                  <a:cubicBezTo>
                    <a:pt x="1146" y="18"/>
                    <a:pt x="1116" y="2"/>
                    <a:pt x="1081" y="2"/>
                  </a:cubicBezTo>
                  <a:cubicBezTo>
                    <a:pt x="1071" y="2"/>
                    <a:pt x="1059" y="4"/>
                    <a:pt x="1048" y="7"/>
                  </a:cubicBezTo>
                  <a:cubicBezTo>
                    <a:pt x="1000" y="30"/>
                    <a:pt x="953" y="66"/>
                    <a:pt x="917" y="114"/>
                  </a:cubicBezTo>
                  <a:cubicBezTo>
                    <a:pt x="893" y="161"/>
                    <a:pt x="869" y="221"/>
                    <a:pt x="822" y="245"/>
                  </a:cubicBezTo>
                  <a:cubicBezTo>
                    <a:pt x="801" y="253"/>
                    <a:pt x="784" y="256"/>
                    <a:pt x="769" y="256"/>
                  </a:cubicBezTo>
                  <a:cubicBezTo>
                    <a:pt x="669" y="256"/>
                    <a:pt x="670" y="104"/>
                    <a:pt x="608" y="42"/>
                  </a:cubicBezTo>
                  <a:cubicBezTo>
                    <a:pt x="575" y="22"/>
                    <a:pt x="540" y="13"/>
                    <a:pt x="505" y="13"/>
                  </a:cubicBezTo>
                  <a:cubicBezTo>
                    <a:pt x="439" y="13"/>
                    <a:pt x="377" y="47"/>
                    <a:pt x="346" y="102"/>
                  </a:cubicBezTo>
                  <a:cubicBezTo>
                    <a:pt x="310" y="149"/>
                    <a:pt x="298" y="197"/>
                    <a:pt x="274" y="245"/>
                  </a:cubicBezTo>
                  <a:cubicBezTo>
                    <a:pt x="265" y="272"/>
                    <a:pt x="249" y="300"/>
                    <a:pt x="225" y="300"/>
                  </a:cubicBezTo>
                  <a:cubicBezTo>
                    <a:pt x="218" y="300"/>
                    <a:pt x="211" y="298"/>
                    <a:pt x="203" y="292"/>
                  </a:cubicBezTo>
                  <a:cubicBezTo>
                    <a:pt x="155" y="268"/>
                    <a:pt x="179" y="126"/>
                    <a:pt x="203" y="90"/>
                  </a:cubicBezTo>
                  <a:cubicBezTo>
                    <a:pt x="210" y="32"/>
                    <a:pt x="169" y="1"/>
                    <a:pt x="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7313978" y="3660408"/>
              <a:ext cx="231220" cy="369881"/>
            </a:xfrm>
            <a:custGeom>
              <a:rect b="b" l="l" r="r" t="t"/>
              <a:pathLst>
                <a:path extrusionOk="0" h="11353" w="7097">
                  <a:moveTo>
                    <a:pt x="1663" y="0"/>
                  </a:moveTo>
                  <a:cubicBezTo>
                    <a:pt x="1465" y="0"/>
                    <a:pt x="1266" y="35"/>
                    <a:pt x="1084" y="128"/>
                  </a:cubicBezTo>
                  <a:cubicBezTo>
                    <a:pt x="620" y="366"/>
                    <a:pt x="250" y="735"/>
                    <a:pt x="0" y="1199"/>
                  </a:cubicBezTo>
                  <a:lnTo>
                    <a:pt x="310" y="2175"/>
                  </a:lnTo>
                  <a:cubicBezTo>
                    <a:pt x="310" y="2175"/>
                    <a:pt x="2775" y="7319"/>
                    <a:pt x="2620" y="7319"/>
                  </a:cubicBezTo>
                  <a:cubicBezTo>
                    <a:pt x="2453" y="7319"/>
                    <a:pt x="1310" y="7986"/>
                    <a:pt x="1310" y="8962"/>
                  </a:cubicBezTo>
                  <a:cubicBezTo>
                    <a:pt x="1310" y="9938"/>
                    <a:pt x="1334" y="10831"/>
                    <a:pt x="1822" y="10891"/>
                  </a:cubicBezTo>
                  <a:cubicBezTo>
                    <a:pt x="1977" y="10909"/>
                    <a:pt x="2129" y="10918"/>
                    <a:pt x="2280" y="10918"/>
                  </a:cubicBezTo>
                  <a:cubicBezTo>
                    <a:pt x="2432" y="10918"/>
                    <a:pt x="2584" y="10909"/>
                    <a:pt x="2739" y="10891"/>
                  </a:cubicBezTo>
                  <a:cubicBezTo>
                    <a:pt x="2739" y="10891"/>
                    <a:pt x="3246" y="11352"/>
                    <a:pt x="3675" y="11352"/>
                  </a:cubicBezTo>
                  <a:cubicBezTo>
                    <a:pt x="3738" y="11352"/>
                    <a:pt x="3800" y="11342"/>
                    <a:pt x="3858" y="11319"/>
                  </a:cubicBezTo>
                  <a:cubicBezTo>
                    <a:pt x="4299" y="11129"/>
                    <a:pt x="4346" y="10891"/>
                    <a:pt x="4346" y="10891"/>
                  </a:cubicBezTo>
                  <a:cubicBezTo>
                    <a:pt x="4405" y="10912"/>
                    <a:pt x="4466" y="10923"/>
                    <a:pt x="4527" y="10923"/>
                  </a:cubicBezTo>
                  <a:cubicBezTo>
                    <a:pt x="4700" y="10923"/>
                    <a:pt x="4868" y="10838"/>
                    <a:pt x="4965" y="10688"/>
                  </a:cubicBezTo>
                  <a:cubicBezTo>
                    <a:pt x="5251" y="10331"/>
                    <a:pt x="5120" y="10176"/>
                    <a:pt x="5120" y="10176"/>
                  </a:cubicBezTo>
                  <a:cubicBezTo>
                    <a:pt x="5287" y="10069"/>
                    <a:pt x="5418" y="9915"/>
                    <a:pt x="5489" y="9724"/>
                  </a:cubicBezTo>
                  <a:cubicBezTo>
                    <a:pt x="5656" y="9379"/>
                    <a:pt x="4715" y="7807"/>
                    <a:pt x="5489" y="7748"/>
                  </a:cubicBezTo>
                  <a:cubicBezTo>
                    <a:pt x="6263" y="7700"/>
                    <a:pt x="7097" y="7581"/>
                    <a:pt x="6930" y="7236"/>
                  </a:cubicBezTo>
                  <a:cubicBezTo>
                    <a:pt x="6775" y="6878"/>
                    <a:pt x="5370" y="6581"/>
                    <a:pt x="5370" y="6581"/>
                  </a:cubicBezTo>
                  <a:lnTo>
                    <a:pt x="4668" y="5093"/>
                  </a:lnTo>
                  <a:lnTo>
                    <a:pt x="2882" y="342"/>
                  </a:lnTo>
                  <a:cubicBezTo>
                    <a:pt x="2882" y="342"/>
                    <a:pt x="2280" y="0"/>
                    <a:pt x="1663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7373697" y="3953465"/>
              <a:ext cx="31603" cy="63303"/>
            </a:xfrm>
            <a:custGeom>
              <a:rect b="b" l="l" r="r" t="t"/>
              <a:pathLst>
                <a:path extrusionOk="0" h="1943" w="970">
                  <a:moveTo>
                    <a:pt x="193" y="0"/>
                  </a:moveTo>
                  <a:cubicBezTo>
                    <a:pt x="189" y="0"/>
                    <a:pt x="184" y="1"/>
                    <a:pt x="180" y="3"/>
                  </a:cubicBezTo>
                  <a:cubicBezTo>
                    <a:pt x="1" y="50"/>
                    <a:pt x="1" y="265"/>
                    <a:pt x="37" y="408"/>
                  </a:cubicBezTo>
                  <a:cubicBezTo>
                    <a:pt x="84" y="598"/>
                    <a:pt x="156" y="789"/>
                    <a:pt x="227" y="979"/>
                  </a:cubicBezTo>
                  <a:cubicBezTo>
                    <a:pt x="370" y="1348"/>
                    <a:pt x="596" y="1670"/>
                    <a:pt x="882" y="1932"/>
                  </a:cubicBezTo>
                  <a:cubicBezTo>
                    <a:pt x="890" y="1939"/>
                    <a:pt x="899" y="1943"/>
                    <a:pt x="907" y="1943"/>
                  </a:cubicBezTo>
                  <a:cubicBezTo>
                    <a:pt x="939" y="1943"/>
                    <a:pt x="970" y="1900"/>
                    <a:pt x="942" y="1872"/>
                  </a:cubicBezTo>
                  <a:cubicBezTo>
                    <a:pt x="834" y="1741"/>
                    <a:pt x="715" y="1634"/>
                    <a:pt x="608" y="1491"/>
                  </a:cubicBezTo>
                  <a:cubicBezTo>
                    <a:pt x="513" y="1348"/>
                    <a:pt x="430" y="1193"/>
                    <a:pt x="358" y="1039"/>
                  </a:cubicBezTo>
                  <a:cubicBezTo>
                    <a:pt x="299" y="884"/>
                    <a:pt x="239" y="729"/>
                    <a:pt x="191" y="574"/>
                  </a:cubicBezTo>
                  <a:cubicBezTo>
                    <a:pt x="132" y="396"/>
                    <a:pt x="49" y="205"/>
                    <a:pt x="215" y="50"/>
                  </a:cubicBezTo>
                  <a:cubicBezTo>
                    <a:pt x="236" y="30"/>
                    <a:pt x="221" y="0"/>
                    <a:pt x="193" y="0"/>
                  </a:cubicBezTo>
                  <a:close/>
                </a:path>
              </a:pathLst>
            </a:custGeom>
            <a:solidFill>
              <a:srgbClr val="A35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7411718" y="3947470"/>
              <a:ext cx="45026" cy="69037"/>
            </a:xfrm>
            <a:custGeom>
              <a:rect b="b" l="l" r="r" t="t"/>
              <a:pathLst>
                <a:path extrusionOk="0" h="2119" w="1382">
                  <a:moveTo>
                    <a:pt x="41" y="0"/>
                  </a:moveTo>
                  <a:cubicBezTo>
                    <a:pt x="31" y="0"/>
                    <a:pt x="20" y="6"/>
                    <a:pt x="13" y="20"/>
                  </a:cubicBezTo>
                  <a:cubicBezTo>
                    <a:pt x="1" y="127"/>
                    <a:pt x="13" y="234"/>
                    <a:pt x="36" y="342"/>
                  </a:cubicBezTo>
                  <a:cubicBezTo>
                    <a:pt x="48" y="425"/>
                    <a:pt x="72" y="520"/>
                    <a:pt x="96" y="615"/>
                  </a:cubicBezTo>
                  <a:cubicBezTo>
                    <a:pt x="144" y="794"/>
                    <a:pt x="227" y="973"/>
                    <a:pt x="334" y="1139"/>
                  </a:cubicBezTo>
                  <a:cubicBezTo>
                    <a:pt x="477" y="1294"/>
                    <a:pt x="632" y="1449"/>
                    <a:pt x="798" y="1580"/>
                  </a:cubicBezTo>
                  <a:cubicBezTo>
                    <a:pt x="882" y="1663"/>
                    <a:pt x="977" y="1746"/>
                    <a:pt x="1072" y="1830"/>
                  </a:cubicBezTo>
                  <a:cubicBezTo>
                    <a:pt x="1156" y="1901"/>
                    <a:pt x="1287" y="1985"/>
                    <a:pt x="1299" y="2092"/>
                  </a:cubicBezTo>
                  <a:cubicBezTo>
                    <a:pt x="1299" y="2110"/>
                    <a:pt x="1316" y="2119"/>
                    <a:pt x="1334" y="2119"/>
                  </a:cubicBezTo>
                  <a:cubicBezTo>
                    <a:pt x="1352" y="2119"/>
                    <a:pt x="1370" y="2110"/>
                    <a:pt x="1370" y="2092"/>
                  </a:cubicBezTo>
                  <a:cubicBezTo>
                    <a:pt x="1382" y="2020"/>
                    <a:pt x="1346" y="1961"/>
                    <a:pt x="1287" y="1913"/>
                  </a:cubicBezTo>
                  <a:cubicBezTo>
                    <a:pt x="1203" y="1830"/>
                    <a:pt x="1108" y="1746"/>
                    <a:pt x="1025" y="1663"/>
                  </a:cubicBezTo>
                  <a:cubicBezTo>
                    <a:pt x="846" y="1508"/>
                    <a:pt x="656" y="1354"/>
                    <a:pt x="489" y="1175"/>
                  </a:cubicBezTo>
                  <a:cubicBezTo>
                    <a:pt x="346" y="1008"/>
                    <a:pt x="239" y="818"/>
                    <a:pt x="191" y="603"/>
                  </a:cubicBezTo>
                  <a:cubicBezTo>
                    <a:pt x="156" y="508"/>
                    <a:pt x="144" y="401"/>
                    <a:pt x="120" y="294"/>
                  </a:cubicBezTo>
                  <a:cubicBezTo>
                    <a:pt x="120" y="199"/>
                    <a:pt x="96" y="103"/>
                    <a:pt x="60" y="8"/>
                  </a:cubicBezTo>
                  <a:cubicBezTo>
                    <a:pt x="55" y="3"/>
                    <a:pt x="48" y="0"/>
                    <a:pt x="41" y="0"/>
                  </a:cubicBezTo>
                  <a:close/>
                </a:path>
              </a:pathLst>
            </a:custGeom>
            <a:solidFill>
              <a:srgbClr val="A35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7441203" y="3928639"/>
              <a:ext cx="39878" cy="65714"/>
            </a:xfrm>
            <a:custGeom>
              <a:rect b="b" l="l" r="r" t="t"/>
              <a:pathLst>
                <a:path extrusionOk="0" h="2017" w="1224">
                  <a:moveTo>
                    <a:pt x="158" y="0"/>
                  </a:moveTo>
                  <a:cubicBezTo>
                    <a:pt x="153" y="0"/>
                    <a:pt x="148" y="1"/>
                    <a:pt x="144" y="3"/>
                  </a:cubicBezTo>
                  <a:cubicBezTo>
                    <a:pt x="1" y="98"/>
                    <a:pt x="48" y="336"/>
                    <a:pt x="84" y="467"/>
                  </a:cubicBezTo>
                  <a:cubicBezTo>
                    <a:pt x="167" y="681"/>
                    <a:pt x="251" y="872"/>
                    <a:pt x="358" y="1062"/>
                  </a:cubicBezTo>
                  <a:cubicBezTo>
                    <a:pt x="465" y="1253"/>
                    <a:pt x="584" y="1420"/>
                    <a:pt x="715" y="1586"/>
                  </a:cubicBezTo>
                  <a:cubicBezTo>
                    <a:pt x="834" y="1741"/>
                    <a:pt x="965" y="1943"/>
                    <a:pt x="1156" y="2015"/>
                  </a:cubicBezTo>
                  <a:cubicBezTo>
                    <a:pt x="1159" y="2016"/>
                    <a:pt x="1163" y="2016"/>
                    <a:pt x="1166" y="2016"/>
                  </a:cubicBezTo>
                  <a:cubicBezTo>
                    <a:pt x="1206" y="2016"/>
                    <a:pt x="1223" y="1954"/>
                    <a:pt x="1179" y="1932"/>
                  </a:cubicBezTo>
                  <a:cubicBezTo>
                    <a:pt x="1025" y="1824"/>
                    <a:pt x="894" y="1693"/>
                    <a:pt x="798" y="1539"/>
                  </a:cubicBezTo>
                  <a:cubicBezTo>
                    <a:pt x="679" y="1384"/>
                    <a:pt x="572" y="1229"/>
                    <a:pt x="477" y="1062"/>
                  </a:cubicBezTo>
                  <a:cubicBezTo>
                    <a:pt x="382" y="908"/>
                    <a:pt x="298" y="741"/>
                    <a:pt x="239" y="574"/>
                  </a:cubicBezTo>
                  <a:cubicBezTo>
                    <a:pt x="203" y="491"/>
                    <a:pt x="167" y="419"/>
                    <a:pt x="155" y="336"/>
                  </a:cubicBezTo>
                  <a:cubicBezTo>
                    <a:pt x="144" y="289"/>
                    <a:pt x="144" y="241"/>
                    <a:pt x="155" y="193"/>
                  </a:cubicBezTo>
                  <a:cubicBezTo>
                    <a:pt x="167" y="146"/>
                    <a:pt x="179" y="98"/>
                    <a:pt x="203" y="62"/>
                  </a:cubicBezTo>
                  <a:cubicBezTo>
                    <a:pt x="213" y="31"/>
                    <a:pt x="188" y="0"/>
                    <a:pt x="158" y="0"/>
                  </a:cubicBezTo>
                  <a:close/>
                </a:path>
              </a:pathLst>
            </a:custGeom>
            <a:solidFill>
              <a:srgbClr val="A35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7313587" y="3660017"/>
              <a:ext cx="114845" cy="95329"/>
            </a:xfrm>
            <a:custGeom>
              <a:rect b="b" l="l" r="r" t="t"/>
              <a:pathLst>
                <a:path extrusionOk="0" h="2926" w="3525">
                  <a:moveTo>
                    <a:pt x="1670" y="0"/>
                  </a:moveTo>
                  <a:cubicBezTo>
                    <a:pt x="1473" y="0"/>
                    <a:pt x="1275" y="35"/>
                    <a:pt x="1096" y="128"/>
                  </a:cubicBezTo>
                  <a:cubicBezTo>
                    <a:pt x="632" y="366"/>
                    <a:pt x="251" y="747"/>
                    <a:pt x="0" y="1199"/>
                  </a:cubicBezTo>
                  <a:lnTo>
                    <a:pt x="322" y="2187"/>
                  </a:lnTo>
                  <a:lnTo>
                    <a:pt x="679" y="2926"/>
                  </a:lnTo>
                  <a:cubicBezTo>
                    <a:pt x="1108" y="2711"/>
                    <a:pt x="1953" y="2318"/>
                    <a:pt x="1870" y="2247"/>
                  </a:cubicBezTo>
                  <a:cubicBezTo>
                    <a:pt x="1763" y="2128"/>
                    <a:pt x="1691" y="1985"/>
                    <a:pt x="1632" y="1830"/>
                  </a:cubicBezTo>
                  <a:lnTo>
                    <a:pt x="1632" y="1830"/>
                  </a:lnTo>
                  <a:lnTo>
                    <a:pt x="2203" y="2152"/>
                  </a:lnTo>
                  <a:lnTo>
                    <a:pt x="3525" y="2009"/>
                  </a:lnTo>
                  <a:lnTo>
                    <a:pt x="2894" y="342"/>
                  </a:lnTo>
                  <a:cubicBezTo>
                    <a:pt x="2894" y="342"/>
                    <a:pt x="2286" y="0"/>
                    <a:pt x="1670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7192944" y="3099739"/>
              <a:ext cx="233957" cy="637395"/>
            </a:xfrm>
            <a:custGeom>
              <a:rect b="b" l="l" r="r" t="t"/>
              <a:pathLst>
                <a:path extrusionOk="0" h="19564" w="7181">
                  <a:moveTo>
                    <a:pt x="1425" y="0"/>
                  </a:moveTo>
                  <a:cubicBezTo>
                    <a:pt x="1207" y="0"/>
                    <a:pt x="979" y="24"/>
                    <a:pt x="739" y="73"/>
                  </a:cubicBezTo>
                  <a:cubicBezTo>
                    <a:pt x="739" y="73"/>
                    <a:pt x="1" y="2692"/>
                    <a:pt x="322" y="4561"/>
                  </a:cubicBezTo>
                  <a:cubicBezTo>
                    <a:pt x="644" y="6419"/>
                    <a:pt x="1394" y="14336"/>
                    <a:pt x="1858" y="15551"/>
                  </a:cubicBezTo>
                  <a:cubicBezTo>
                    <a:pt x="2322" y="16765"/>
                    <a:pt x="2156" y="17980"/>
                    <a:pt x="2560" y="18122"/>
                  </a:cubicBezTo>
                  <a:cubicBezTo>
                    <a:pt x="2699" y="18166"/>
                    <a:pt x="2807" y="18181"/>
                    <a:pt x="2888" y="18181"/>
                  </a:cubicBezTo>
                  <a:cubicBezTo>
                    <a:pt x="3050" y="18181"/>
                    <a:pt x="3108" y="18122"/>
                    <a:pt x="3108" y="18122"/>
                  </a:cubicBezTo>
                  <a:lnTo>
                    <a:pt x="3692" y="19563"/>
                  </a:lnTo>
                  <a:lnTo>
                    <a:pt x="4918" y="18908"/>
                  </a:lnTo>
                  <a:lnTo>
                    <a:pt x="4656" y="18122"/>
                  </a:lnTo>
                  <a:lnTo>
                    <a:pt x="5216" y="18634"/>
                  </a:lnTo>
                  <a:lnTo>
                    <a:pt x="7180" y="18444"/>
                  </a:lnTo>
                  <a:lnTo>
                    <a:pt x="6597" y="17087"/>
                  </a:lnTo>
                  <a:cubicBezTo>
                    <a:pt x="6597" y="17087"/>
                    <a:pt x="7085" y="15908"/>
                    <a:pt x="6966" y="14920"/>
                  </a:cubicBezTo>
                  <a:cubicBezTo>
                    <a:pt x="6847" y="13920"/>
                    <a:pt x="5894" y="12288"/>
                    <a:pt x="5894" y="12288"/>
                  </a:cubicBezTo>
                  <a:cubicBezTo>
                    <a:pt x="5894" y="12288"/>
                    <a:pt x="6430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7246864" y="3370511"/>
              <a:ext cx="180037" cy="366623"/>
            </a:xfrm>
            <a:custGeom>
              <a:rect b="b" l="l" r="r" t="t"/>
              <a:pathLst>
                <a:path extrusionOk="0" h="11253" w="5526">
                  <a:moveTo>
                    <a:pt x="655" y="1"/>
                  </a:moveTo>
                  <a:lnTo>
                    <a:pt x="48" y="1679"/>
                  </a:lnTo>
                  <a:cubicBezTo>
                    <a:pt x="60" y="1775"/>
                    <a:pt x="1" y="3358"/>
                    <a:pt x="441" y="3989"/>
                  </a:cubicBezTo>
                  <a:cubicBezTo>
                    <a:pt x="882" y="4608"/>
                    <a:pt x="334" y="4477"/>
                    <a:pt x="298" y="5132"/>
                  </a:cubicBezTo>
                  <a:cubicBezTo>
                    <a:pt x="294" y="5245"/>
                    <a:pt x="300" y="5287"/>
                    <a:pt x="316" y="5287"/>
                  </a:cubicBezTo>
                  <a:cubicBezTo>
                    <a:pt x="362" y="5287"/>
                    <a:pt x="497" y="4918"/>
                    <a:pt x="725" y="4918"/>
                  </a:cubicBezTo>
                  <a:cubicBezTo>
                    <a:pt x="860" y="4918"/>
                    <a:pt x="1027" y="5046"/>
                    <a:pt x="1227" y="5454"/>
                  </a:cubicBezTo>
                  <a:cubicBezTo>
                    <a:pt x="1882" y="6787"/>
                    <a:pt x="1406" y="8264"/>
                    <a:pt x="1787" y="8680"/>
                  </a:cubicBezTo>
                  <a:cubicBezTo>
                    <a:pt x="2070" y="8991"/>
                    <a:pt x="2308" y="9030"/>
                    <a:pt x="2411" y="9030"/>
                  </a:cubicBezTo>
                  <a:cubicBezTo>
                    <a:pt x="2446" y="9030"/>
                    <a:pt x="2465" y="9026"/>
                    <a:pt x="2465" y="9026"/>
                  </a:cubicBezTo>
                  <a:lnTo>
                    <a:pt x="2465" y="9026"/>
                  </a:lnTo>
                  <a:cubicBezTo>
                    <a:pt x="2465" y="9026"/>
                    <a:pt x="1608" y="9395"/>
                    <a:pt x="1453" y="9776"/>
                  </a:cubicBezTo>
                  <a:cubicBezTo>
                    <a:pt x="1441" y="9788"/>
                    <a:pt x="1441" y="9800"/>
                    <a:pt x="1441" y="9823"/>
                  </a:cubicBezTo>
                  <a:lnTo>
                    <a:pt x="1453" y="9811"/>
                  </a:lnTo>
                  <a:lnTo>
                    <a:pt x="2037" y="11252"/>
                  </a:lnTo>
                  <a:lnTo>
                    <a:pt x="3263" y="10597"/>
                  </a:lnTo>
                  <a:lnTo>
                    <a:pt x="3001" y="9811"/>
                  </a:lnTo>
                  <a:lnTo>
                    <a:pt x="3561" y="10323"/>
                  </a:lnTo>
                  <a:lnTo>
                    <a:pt x="5525" y="10133"/>
                  </a:lnTo>
                  <a:lnTo>
                    <a:pt x="4942" y="8776"/>
                  </a:lnTo>
                  <a:cubicBezTo>
                    <a:pt x="4942" y="8776"/>
                    <a:pt x="5430" y="7597"/>
                    <a:pt x="5311" y="6609"/>
                  </a:cubicBezTo>
                  <a:cubicBezTo>
                    <a:pt x="5192" y="5609"/>
                    <a:pt x="4239" y="3977"/>
                    <a:pt x="4239" y="3977"/>
                  </a:cubicBezTo>
                  <a:cubicBezTo>
                    <a:pt x="4239" y="3977"/>
                    <a:pt x="4275" y="3096"/>
                    <a:pt x="4239" y="1799"/>
                  </a:cubicBezTo>
                  <a:lnTo>
                    <a:pt x="2656" y="525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7291694" y="3653403"/>
              <a:ext cx="98717" cy="35708"/>
            </a:xfrm>
            <a:custGeom>
              <a:rect b="b" l="l" r="r" t="t"/>
              <a:pathLst>
                <a:path extrusionOk="0" h="1096" w="3030">
                  <a:moveTo>
                    <a:pt x="2698" y="0"/>
                  </a:moveTo>
                  <a:cubicBezTo>
                    <a:pt x="2225" y="0"/>
                    <a:pt x="1760" y="75"/>
                    <a:pt x="1304" y="224"/>
                  </a:cubicBezTo>
                  <a:cubicBezTo>
                    <a:pt x="839" y="378"/>
                    <a:pt x="268" y="581"/>
                    <a:pt x="18" y="1045"/>
                  </a:cubicBezTo>
                  <a:cubicBezTo>
                    <a:pt x="1" y="1070"/>
                    <a:pt x="26" y="1096"/>
                    <a:pt x="50" y="1096"/>
                  </a:cubicBezTo>
                  <a:cubicBezTo>
                    <a:pt x="60" y="1096"/>
                    <a:pt x="70" y="1091"/>
                    <a:pt x="77" y="1081"/>
                  </a:cubicBezTo>
                  <a:cubicBezTo>
                    <a:pt x="363" y="664"/>
                    <a:pt x="887" y="462"/>
                    <a:pt x="1351" y="319"/>
                  </a:cubicBezTo>
                  <a:cubicBezTo>
                    <a:pt x="1875" y="164"/>
                    <a:pt x="2435" y="81"/>
                    <a:pt x="2982" y="81"/>
                  </a:cubicBezTo>
                  <a:cubicBezTo>
                    <a:pt x="3018" y="81"/>
                    <a:pt x="3030" y="9"/>
                    <a:pt x="2982" y="9"/>
                  </a:cubicBezTo>
                  <a:cubicBezTo>
                    <a:pt x="2887" y="3"/>
                    <a:pt x="2792" y="0"/>
                    <a:pt x="2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7254618" y="3519858"/>
              <a:ext cx="27204" cy="28149"/>
            </a:xfrm>
            <a:custGeom>
              <a:rect b="b" l="l" r="r" t="t"/>
              <a:pathLst>
                <a:path extrusionOk="0" h="864" w="835">
                  <a:moveTo>
                    <a:pt x="798" y="1"/>
                  </a:moveTo>
                  <a:cubicBezTo>
                    <a:pt x="751" y="1"/>
                    <a:pt x="691" y="1"/>
                    <a:pt x="644" y="24"/>
                  </a:cubicBezTo>
                  <a:cubicBezTo>
                    <a:pt x="584" y="36"/>
                    <a:pt x="537" y="60"/>
                    <a:pt x="489" y="84"/>
                  </a:cubicBezTo>
                  <a:cubicBezTo>
                    <a:pt x="394" y="132"/>
                    <a:pt x="310" y="191"/>
                    <a:pt x="239" y="274"/>
                  </a:cubicBezTo>
                  <a:cubicBezTo>
                    <a:pt x="167" y="346"/>
                    <a:pt x="108" y="441"/>
                    <a:pt x="60" y="536"/>
                  </a:cubicBezTo>
                  <a:cubicBezTo>
                    <a:pt x="13" y="632"/>
                    <a:pt x="1" y="739"/>
                    <a:pt x="25" y="846"/>
                  </a:cubicBezTo>
                  <a:cubicBezTo>
                    <a:pt x="25" y="858"/>
                    <a:pt x="33" y="864"/>
                    <a:pt x="42" y="864"/>
                  </a:cubicBezTo>
                  <a:cubicBezTo>
                    <a:pt x="51" y="864"/>
                    <a:pt x="60" y="858"/>
                    <a:pt x="60" y="846"/>
                  </a:cubicBezTo>
                  <a:cubicBezTo>
                    <a:pt x="84" y="798"/>
                    <a:pt x="96" y="751"/>
                    <a:pt x="108" y="703"/>
                  </a:cubicBezTo>
                  <a:cubicBezTo>
                    <a:pt x="120" y="655"/>
                    <a:pt x="132" y="608"/>
                    <a:pt x="156" y="560"/>
                  </a:cubicBezTo>
                  <a:cubicBezTo>
                    <a:pt x="191" y="477"/>
                    <a:pt x="239" y="405"/>
                    <a:pt x="298" y="334"/>
                  </a:cubicBezTo>
                  <a:cubicBezTo>
                    <a:pt x="441" y="191"/>
                    <a:pt x="608" y="96"/>
                    <a:pt x="798" y="60"/>
                  </a:cubicBezTo>
                  <a:cubicBezTo>
                    <a:pt x="834" y="48"/>
                    <a:pt x="834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7216988" y="2903900"/>
              <a:ext cx="855388" cy="1179624"/>
            </a:xfrm>
            <a:custGeom>
              <a:rect b="b" l="l" r="r" t="t"/>
              <a:pathLst>
                <a:path extrusionOk="0" h="36207" w="26255">
                  <a:moveTo>
                    <a:pt x="6291" y="1"/>
                  </a:moveTo>
                  <a:cubicBezTo>
                    <a:pt x="4851" y="1"/>
                    <a:pt x="3374" y="887"/>
                    <a:pt x="2299" y="1857"/>
                  </a:cubicBezTo>
                  <a:cubicBezTo>
                    <a:pt x="1084" y="2952"/>
                    <a:pt x="1" y="6084"/>
                    <a:pt x="1" y="6084"/>
                  </a:cubicBezTo>
                  <a:cubicBezTo>
                    <a:pt x="1" y="6084"/>
                    <a:pt x="96" y="14382"/>
                    <a:pt x="1120" y="16942"/>
                  </a:cubicBezTo>
                  <a:cubicBezTo>
                    <a:pt x="2144" y="19514"/>
                    <a:pt x="5502" y="23193"/>
                    <a:pt x="6430" y="24824"/>
                  </a:cubicBezTo>
                  <a:cubicBezTo>
                    <a:pt x="7371" y="26455"/>
                    <a:pt x="6335" y="35290"/>
                    <a:pt x="6335" y="35290"/>
                  </a:cubicBezTo>
                  <a:cubicBezTo>
                    <a:pt x="6335" y="35290"/>
                    <a:pt x="9145" y="36206"/>
                    <a:pt x="14646" y="36206"/>
                  </a:cubicBezTo>
                  <a:cubicBezTo>
                    <a:pt x="20146" y="36206"/>
                    <a:pt x="23730" y="31742"/>
                    <a:pt x="24992" y="30479"/>
                  </a:cubicBezTo>
                  <a:cubicBezTo>
                    <a:pt x="26254" y="29229"/>
                    <a:pt x="24135" y="26800"/>
                    <a:pt x="24135" y="26800"/>
                  </a:cubicBezTo>
                  <a:cubicBezTo>
                    <a:pt x="24135" y="26800"/>
                    <a:pt x="22242" y="23943"/>
                    <a:pt x="20932" y="17418"/>
                  </a:cubicBezTo>
                  <a:cubicBezTo>
                    <a:pt x="19634" y="10882"/>
                    <a:pt x="19539" y="8417"/>
                    <a:pt x="17110" y="4702"/>
                  </a:cubicBezTo>
                  <a:cubicBezTo>
                    <a:pt x="14693" y="988"/>
                    <a:pt x="6847" y="47"/>
                    <a:pt x="6847" y="47"/>
                  </a:cubicBezTo>
                  <a:cubicBezTo>
                    <a:pt x="6663" y="16"/>
                    <a:pt x="6477" y="1"/>
                    <a:pt x="6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7216988" y="2931007"/>
              <a:ext cx="847601" cy="1152518"/>
            </a:xfrm>
            <a:custGeom>
              <a:rect b="b" l="l" r="r" t="t"/>
              <a:pathLst>
                <a:path extrusionOk="0" h="35375" w="26016">
                  <a:moveTo>
                    <a:pt x="3668" y="1"/>
                  </a:moveTo>
                  <a:cubicBezTo>
                    <a:pt x="3180" y="299"/>
                    <a:pt x="2727" y="644"/>
                    <a:pt x="2299" y="1025"/>
                  </a:cubicBezTo>
                  <a:cubicBezTo>
                    <a:pt x="1084" y="2120"/>
                    <a:pt x="1" y="5252"/>
                    <a:pt x="1" y="5252"/>
                  </a:cubicBezTo>
                  <a:cubicBezTo>
                    <a:pt x="1" y="5252"/>
                    <a:pt x="96" y="13550"/>
                    <a:pt x="1120" y="16110"/>
                  </a:cubicBezTo>
                  <a:cubicBezTo>
                    <a:pt x="2144" y="18682"/>
                    <a:pt x="5502" y="22373"/>
                    <a:pt x="6442" y="23992"/>
                  </a:cubicBezTo>
                  <a:cubicBezTo>
                    <a:pt x="7371" y="25623"/>
                    <a:pt x="6335" y="34458"/>
                    <a:pt x="6335" y="34458"/>
                  </a:cubicBezTo>
                  <a:cubicBezTo>
                    <a:pt x="6335" y="34458"/>
                    <a:pt x="9145" y="35374"/>
                    <a:pt x="14646" y="35374"/>
                  </a:cubicBezTo>
                  <a:cubicBezTo>
                    <a:pt x="20146" y="35374"/>
                    <a:pt x="23730" y="30910"/>
                    <a:pt x="24992" y="29647"/>
                  </a:cubicBezTo>
                  <a:cubicBezTo>
                    <a:pt x="26016" y="28624"/>
                    <a:pt x="24802" y="26826"/>
                    <a:pt x="24313" y="26195"/>
                  </a:cubicBezTo>
                  <a:cubicBezTo>
                    <a:pt x="23167" y="26994"/>
                    <a:pt x="22024" y="27327"/>
                    <a:pt x="20874" y="27327"/>
                  </a:cubicBezTo>
                  <a:cubicBezTo>
                    <a:pt x="17209" y="27327"/>
                    <a:pt x="13476" y="23945"/>
                    <a:pt x="9371" y="21480"/>
                  </a:cubicBezTo>
                  <a:cubicBezTo>
                    <a:pt x="3585" y="18003"/>
                    <a:pt x="2477" y="8752"/>
                    <a:pt x="2477" y="8752"/>
                  </a:cubicBezTo>
                  <a:lnTo>
                    <a:pt x="3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7293811" y="3201909"/>
              <a:ext cx="210271" cy="504371"/>
            </a:xfrm>
            <a:custGeom>
              <a:rect b="b" l="l" r="r" t="t"/>
              <a:pathLst>
                <a:path extrusionOk="0" h="15481" w="6454">
                  <a:moveTo>
                    <a:pt x="91" y="1"/>
                  </a:moveTo>
                  <a:cubicBezTo>
                    <a:pt x="74" y="1"/>
                    <a:pt x="54" y="13"/>
                    <a:pt x="48" y="32"/>
                  </a:cubicBezTo>
                  <a:cubicBezTo>
                    <a:pt x="0" y="1128"/>
                    <a:pt x="24" y="2235"/>
                    <a:pt x="131" y="3330"/>
                  </a:cubicBezTo>
                  <a:cubicBezTo>
                    <a:pt x="226" y="4402"/>
                    <a:pt x="417" y="5473"/>
                    <a:pt x="691" y="6509"/>
                  </a:cubicBezTo>
                  <a:cubicBezTo>
                    <a:pt x="965" y="7533"/>
                    <a:pt x="1369" y="8521"/>
                    <a:pt x="1881" y="9450"/>
                  </a:cubicBezTo>
                  <a:cubicBezTo>
                    <a:pt x="2143" y="9914"/>
                    <a:pt x="2441" y="10355"/>
                    <a:pt x="2774" y="10772"/>
                  </a:cubicBezTo>
                  <a:cubicBezTo>
                    <a:pt x="3155" y="11260"/>
                    <a:pt x="3584" y="11688"/>
                    <a:pt x="4013" y="12141"/>
                  </a:cubicBezTo>
                  <a:cubicBezTo>
                    <a:pt x="4441" y="12569"/>
                    <a:pt x="4834" y="13034"/>
                    <a:pt x="5203" y="13510"/>
                  </a:cubicBezTo>
                  <a:cubicBezTo>
                    <a:pt x="5549" y="13998"/>
                    <a:pt x="5858" y="14510"/>
                    <a:pt x="6132" y="15058"/>
                  </a:cubicBezTo>
                  <a:cubicBezTo>
                    <a:pt x="6192" y="15189"/>
                    <a:pt x="6251" y="15320"/>
                    <a:pt x="6311" y="15451"/>
                  </a:cubicBezTo>
                  <a:cubicBezTo>
                    <a:pt x="6327" y="15472"/>
                    <a:pt x="6350" y="15481"/>
                    <a:pt x="6372" y="15481"/>
                  </a:cubicBezTo>
                  <a:cubicBezTo>
                    <a:pt x="6413" y="15481"/>
                    <a:pt x="6453" y="15450"/>
                    <a:pt x="6453" y="15403"/>
                  </a:cubicBezTo>
                  <a:cubicBezTo>
                    <a:pt x="5965" y="14308"/>
                    <a:pt x="5310" y="13308"/>
                    <a:pt x="4501" y="12438"/>
                  </a:cubicBezTo>
                  <a:cubicBezTo>
                    <a:pt x="4084" y="11986"/>
                    <a:pt x="3644" y="11546"/>
                    <a:pt x="3227" y="11093"/>
                  </a:cubicBezTo>
                  <a:cubicBezTo>
                    <a:pt x="2870" y="10688"/>
                    <a:pt x="2548" y="10248"/>
                    <a:pt x="2251" y="9783"/>
                  </a:cubicBezTo>
                  <a:cubicBezTo>
                    <a:pt x="1691" y="8890"/>
                    <a:pt x="1250" y="7914"/>
                    <a:pt x="941" y="6890"/>
                  </a:cubicBezTo>
                  <a:cubicBezTo>
                    <a:pt x="631" y="5854"/>
                    <a:pt x="417" y="4783"/>
                    <a:pt x="298" y="3711"/>
                  </a:cubicBezTo>
                  <a:cubicBezTo>
                    <a:pt x="191" y="2616"/>
                    <a:pt x="131" y="1532"/>
                    <a:pt x="119" y="437"/>
                  </a:cubicBezTo>
                  <a:lnTo>
                    <a:pt x="119" y="32"/>
                  </a:lnTo>
                  <a:cubicBezTo>
                    <a:pt x="119" y="10"/>
                    <a:pt x="106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7317855" y="3248336"/>
              <a:ext cx="18636" cy="17854"/>
            </a:xfrm>
            <a:custGeom>
              <a:rect b="b" l="l" r="r" t="t"/>
              <a:pathLst>
                <a:path extrusionOk="0" h="548" w="572">
                  <a:moveTo>
                    <a:pt x="274" y="0"/>
                  </a:moveTo>
                  <a:lnTo>
                    <a:pt x="203" y="12"/>
                  </a:lnTo>
                  <a:cubicBezTo>
                    <a:pt x="167" y="12"/>
                    <a:pt x="131" y="36"/>
                    <a:pt x="108" y="60"/>
                  </a:cubicBezTo>
                  <a:cubicBezTo>
                    <a:pt x="84" y="72"/>
                    <a:pt x="72" y="84"/>
                    <a:pt x="60" y="107"/>
                  </a:cubicBezTo>
                  <a:cubicBezTo>
                    <a:pt x="36" y="131"/>
                    <a:pt x="24" y="167"/>
                    <a:pt x="12" y="203"/>
                  </a:cubicBezTo>
                  <a:cubicBezTo>
                    <a:pt x="12" y="226"/>
                    <a:pt x="12" y="250"/>
                    <a:pt x="0" y="274"/>
                  </a:cubicBezTo>
                  <a:lnTo>
                    <a:pt x="12" y="346"/>
                  </a:lnTo>
                  <a:cubicBezTo>
                    <a:pt x="12" y="369"/>
                    <a:pt x="36" y="405"/>
                    <a:pt x="60" y="429"/>
                  </a:cubicBezTo>
                  <a:cubicBezTo>
                    <a:pt x="72" y="465"/>
                    <a:pt x="96" y="488"/>
                    <a:pt x="131" y="500"/>
                  </a:cubicBezTo>
                  <a:cubicBezTo>
                    <a:pt x="155" y="512"/>
                    <a:pt x="179" y="524"/>
                    <a:pt x="203" y="536"/>
                  </a:cubicBezTo>
                  <a:lnTo>
                    <a:pt x="274" y="548"/>
                  </a:lnTo>
                  <a:cubicBezTo>
                    <a:pt x="310" y="548"/>
                    <a:pt x="334" y="548"/>
                    <a:pt x="358" y="536"/>
                  </a:cubicBezTo>
                  <a:lnTo>
                    <a:pt x="429" y="512"/>
                  </a:lnTo>
                  <a:cubicBezTo>
                    <a:pt x="453" y="488"/>
                    <a:pt x="489" y="465"/>
                    <a:pt x="501" y="441"/>
                  </a:cubicBezTo>
                  <a:cubicBezTo>
                    <a:pt x="524" y="429"/>
                    <a:pt x="536" y="405"/>
                    <a:pt x="536" y="381"/>
                  </a:cubicBezTo>
                  <a:cubicBezTo>
                    <a:pt x="560" y="357"/>
                    <a:pt x="560" y="322"/>
                    <a:pt x="572" y="286"/>
                  </a:cubicBezTo>
                  <a:lnTo>
                    <a:pt x="560" y="203"/>
                  </a:lnTo>
                  <a:cubicBezTo>
                    <a:pt x="560" y="179"/>
                    <a:pt x="548" y="167"/>
                    <a:pt x="536" y="143"/>
                  </a:cubicBezTo>
                  <a:cubicBezTo>
                    <a:pt x="524" y="107"/>
                    <a:pt x="501" y="84"/>
                    <a:pt x="465" y="60"/>
                  </a:cubicBezTo>
                  <a:cubicBezTo>
                    <a:pt x="441" y="36"/>
                    <a:pt x="417" y="24"/>
                    <a:pt x="381" y="12"/>
                  </a:cubicBezTo>
                  <a:lnTo>
                    <a:pt x="358" y="12"/>
                  </a:lnTo>
                  <a:cubicBezTo>
                    <a:pt x="334" y="0"/>
                    <a:pt x="298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330268" y="3123033"/>
              <a:ext cx="14368" cy="14759"/>
            </a:xfrm>
            <a:custGeom>
              <a:rect b="b" l="l" r="r" t="t"/>
              <a:pathLst>
                <a:path extrusionOk="0" h="453" w="441">
                  <a:moveTo>
                    <a:pt x="227" y="1"/>
                  </a:moveTo>
                  <a:cubicBezTo>
                    <a:pt x="191" y="1"/>
                    <a:pt x="167" y="12"/>
                    <a:pt x="143" y="24"/>
                  </a:cubicBezTo>
                  <a:cubicBezTo>
                    <a:pt x="108" y="24"/>
                    <a:pt x="84" y="48"/>
                    <a:pt x="72" y="60"/>
                  </a:cubicBezTo>
                  <a:lnTo>
                    <a:pt x="36" y="108"/>
                  </a:lnTo>
                  <a:cubicBezTo>
                    <a:pt x="12" y="143"/>
                    <a:pt x="0" y="179"/>
                    <a:pt x="0" y="227"/>
                  </a:cubicBezTo>
                  <a:lnTo>
                    <a:pt x="0" y="274"/>
                  </a:lnTo>
                  <a:cubicBezTo>
                    <a:pt x="12" y="322"/>
                    <a:pt x="24" y="346"/>
                    <a:pt x="48" y="382"/>
                  </a:cubicBezTo>
                  <a:cubicBezTo>
                    <a:pt x="60" y="393"/>
                    <a:pt x="72" y="405"/>
                    <a:pt x="84" y="405"/>
                  </a:cubicBezTo>
                  <a:cubicBezTo>
                    <a:pt x="108" y="429"/>
                    <a:pt x="120" y="429"/>
                    <a:pt x="143" y="441"/>
                  </a:cubicBezTo>
                  <a:cubicBezTo>
                    <a:pt x="179" y="453"/>
                    <a:pt x="203" y="453"/>
                    <a:pt x="227" y="453"/>
                  </a:cubicBezTo>
                  <a:cubicBezTo>
                    <a:pt x="262" y="453"/>
                    <a:pt x="286" y="441"/>
                    <a:pt x="310" y="429"/>
                  </a:cubicBezTo>
                  <a:cubicBezTo>
                    <a:pt x="346" y="417"/>
                    <a:pt x="370" y="393"/>
                    <a:pt x="393" y="358"/>
                  </a:cubicBezTo>
                  <a:cubicBezTo>
                    <a:pt x="405" y="346"/>
                    <a:pt x="417" y="322"/>
                    <a:pt x="417" y="298"/>
                  </a:cubicBezTo>
                  <a:lnTo>
                    <a:pt x="417" y="274"/>
                  </a:lnTo>
                  <a:cubicBezTo>
                    <a:pt x="417" y="262"/>
                    <a:pt x="417" y="251"/>
                    <a:pt x="417" y="239"/>
                  </a:cubicBezTo>
                  <a:lnTo>
                    <a:pt x="441" y="227"/>
                  </a:lnTo>
                  <a:lnTo>
                    <a:pt x="441" y="203"/>
                  </a:lnTo>
                  <a:cubicBezTo>
                    <a:pt x="441" y="179"/>
                    <a:pt x="429" y="143"/>
                    <a:pt x="417" y="120"/>
                  </a:cubicBezTo>
                  <a:lnTo>
                    <a:pt x="381" y="72"/>
                  </a:lnTo>
                  <a:cubicBezTo>
                    <a:pt x="358" y="48"/>
                    <a:pt x="334" y="36"/>
                    <a:pt x="310" y="24"/>
                  </a:cubicBezTo>
                  <a:cubicBezTo>
                    <a:pt x="286" y="12"/>
                    <a:pt x="250" y="1"/>
                    <a:pt x="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336459" y="3407196"/>
              <a:ext cx="16323" cy="16876"/>
            </a:xfrm>
            <a:custGeom>
              <a:rect b="b" l="l" r="r" t="t"/>
              <a:pathLst>
                <a:path extrusionOk="0" h="518" w="501">
                  <a:moveTo>
                    <a:pt x="244" y="1"/>
                  </a:moveTo>
                  <a:cubicBezTo>
                    <a:pt x="219" y="1"/>
                    <a:pt x="196" y="9"/>
                    <a:pt x="180" y="18"/>
                  </a:cubicBezTo>
                  <a:cubicBezTo>
                    <a:pt x="144" y="18"/>
                    <a:pt x="108" y="42"/>
                    <a:pt x="84" y="53"/>
                  </a:cubicBezTo>
                  <a:cubicBezTo>
                    <a:pt x="60" y="77"/>
                    <a:pt x="37" y="101"/>
                    <a:pt x="25" y="137"/>
                  </a:cubicBezTo>
                  <a:cubicBezTo>
                    <a:pt x="13" y="161"/>
                    <a:pt x="1" y="196"/>
                    <a:pt x="1" y="232"/>
                  </a:cubicBezTo>
                  <a:lnTo>
                    <a:pt x="1" y="303"/>
                  </a:lnTo>
                  <a:cubicBezTo>
                    <a:pt x="1" y="351"/>
                    <a:pt x="25" y="387"/>
                    <a:pt x="49" y="423"/>
                  </a:cubicBezTo>
                  <a:lnTo>
                    <a:pt x="96" y="470"/>
                  </a:lnTo>
                  <a:cubicBezTo>
                    <a:pt x="132" y="494"/>
                    <a:pt x="180" y="506"/>
                    <a:pt x="227" y="518"/>
                  </a:cubicBezTo>
                  <a:cubicBezTo>
                    <a:pt x="263" y="518"/>
                    <a:pt x="287" y="518"/>
                    <a:pt x="322" y="506"/>
                  </a:cubicBezTo>
                  <a:cubicBezTo>
                    <a:pt x="358" y="494"/>
                    <a:pt x="382" y="482"/>
                    <a:pt x="406" y="458"/>
                  </a:cubicBezTo>
                  <a:cubicBezTo>
                    <a:pt x="441" y="434"/>
                    <a:pt x="453" y="411"/>
                    <a:pt x="477" y="375"/>
                  </a:cubicBezTo>
                  <a:cubicBezTo>
                    <a:pt x="489" y="351"/>
                    <a:pt x="501" y="315"/>
                    <a:pt x="501" y="280"/>
                  </a:cubicBezTo>
                  <a:cubicBezTo>
                    <a:pt x="501" y="256"/>
                    <a:pt x="501" y="232"/>
                    <a:pt x="501" y="220"/>
                  </a:cubicBezTo>
                  <a:cubicBezTo>
                    <a:pt x="501" y="172"/>
                    <a:pt x="477" y="125"/>
                    <a:pt x="453" y="89"/>
                  </a:cubicBezTo>
                  <a:lnTo>
                    <a:pt x="406" y="53"/>
                  </a:lnTo>
                  <a:cubicBezTo>
                    <a:pt x="370" y="18"/>
                    <a:pt x="322" y="6"/>
                    <a:pt x="275" y="6"/>
                  </a:cubicBezTo>
                  <a:cubicBezTo>
                    <a:pt x="264" y="2"/>
                    <a:pt x="254" y="1"/>
                    <a:pt x="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399696" y="3529957"/>
              <a:ext cx="16323" cy="15932"/>
            </a:xfrm>
            <a:custGeom>
              <a:rect b="b" l="l" r="r" t="t"/>
              <a:pathLst>
                <a:path extrusionOk="0" h="489" w="501">
                  <a:moveTo>
                    <a:pt x="227" y="0"/>
                  </a:moveTo>
                  <a:cubicBezTo>
                    <a:pt x="191" y="0"/>
                    <a:pt x="155" y="12"/>
                    <a:pt x="132" y="24"/>
                  </a:cubicBezTo>
                  <a:cubicBezTo>
                    <a:pt x="108" y="48"/>
                    <a:pt x="84" y="60"/>
                    <a:pt x="60" y="83"/>
                  </a:cubicBezTo>
                  <a:cubicBezTo>
                    <a:pt x="24" y="143"/>
                    <a:pt x="1" y="203"/>
                    <a:pt x="1" y="274"/>
                  </a:cubicBezTo>
                  <a:cubicBezTo>
                    <a:pt x="1" y="298"/>
                    <a:pt x="13" y="310"/>
                    <a:pt x="24" y="334"/>
                  </a:cubicBezTo>
                  <a:cubicBezTo>
                    <a:pt x="36" y="369"/>
                    <a:pt x="60" y="405"/>
                    <a:pt x="96" y="429"/>
                  </a:cubicBezTo>
                  <a:lnTo>
                    <a:pt x="144" y="464"/>
                  </a:lnTo>
                  <a:cubicBezTo>
                    <a:pt x="191" y="488"/>
                    <a:pt x="239" y="488"/>
                    <a:pt x="275" y="488"/>
                  </a:cubicBezTo>
                  <a:cubicBezTo>
                    <a:pt x="310" y="488"/>
                    <a:pt x="346" y="476"/>
                    <a:pt x="370" y="453"/>
                  </a:cubicBezTo>
                  <a:cubicBezTo>
                    <a:pt x="394" y="441"/>
                    <a:pt x="417" y="429"/>
                    <a:pt x="441" y="405"/>
                  </a:cubicBezTo>
                  <a:cubicBezTo>
                    <a:pt x="465" y="381"/>
                    <a:pt x="477" y="345"/>
                    <a:pt x="489" y="310"/>
                  </a:cubicBezTo>
                  <a:cubicBezTo>
                    <a:pt x="501" y="286"/>
                    <a:pt x="501" y="250"/>
                    <a:pt x="501" y="214"/>
                  </a:cubicBezTo>
                  <a:cubicBezTo>
                    <a:pt x="501" y="191"/>
                    <a:pt x="489" y="179"/>
                    <a:pt x="477" y="155"/>
                  </a:cubicBezTo>
                  <a:cubicBezTo>
                    <a:pt x="465" y="119"/>
                    <a:pt x="441" y="83"/>
                    <a:pt x="405" y="48"/>
                  </a:cubicBezTo>
                  <a:lnTo>
                    <a:pt x="358" y="24"/>
                  </a:lnTo>
                  <a:cubicBezTo>
                    <a:pt x="310" y="0"/>
                    <a:pt x="263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7475738" y="3626134"/>
              <a:ext cx="17104" cy="17365"/>
            </a:xfrm>
            <a:custGeom>
              <a:rect b="b" l="l" r="r" t="t"/>
              <a:pathLst>
                <a:path extrusionOk="0" h="533" w="525">
                  <a:moveTo>
                    <a:pt x="250" y="1"/>
                  </a:moveTo>
                  <a:cubicBezTo>
                    <a:pt x="227" y="1"/>
                    <a:pt x="203" y="1"/>
                    <a:pt x="191" y="13"/>
                  </a:cubicBezTo>
                  <a:cubicBezTo>
                    <a:pt x="155" y="25"/>
                    <a:pt x="119" y="37"/>
                    <a:pt x="96" y="60"/>
                  </a:cubicBezTo>
                  <a:lnTo>
                    <a:pt x="48" y="108"/>
                  </a:lnTo>
                  <a:cubicBezTo>
                    <a:pt x="24" y="144"/>
                    <a:pt x="12" y="191"/>
                    <a:pt x="0" y="239"/>
                  </a:cubicBezTo>
                  <a:cubicBezTo>
                    <a:pt x="0" y="239"/>
                    <a:pt x="0" y="251"/>
                    <a:pt x="0" y="251"/>
                  </a:cubicBezTo>
                  <a:cubicBezTo>
                    <a:pt x="0" y="299"/>
                    <a:pt x="12" y="346"/>
                    <a:pt x="36" y="382"/>
                  </a:cubicBezTo>
                  <a:lnTo>
                    <a:pt x="72" y="441"/>
                  </a:lnTo>
                  <a:cubicBezTo>
                    <a:pt x="96" y="477"/>
                    <a:pt x="131" y="501"/>
                    <a:pt x="179" y="513"/>
                  </a:cubicBezTo>
                  <a:cubicBezTo>
                    <a:pt x="193" y="527"/>
                    <a:pt x="211" y="533"/>
                    <a:pt x="231" y="533"/>
                  </a:cubicBezTo>
                  <a:cubicBezTo>
                    <a:pt x="245" y="533"/>
                    <a:pt x="259" y="530"/>
                    <a:pt x="274" y="525"/>
                  </a:cubicBezTo>
                  <a:cubicBezTo>
                    <a:pt x="346" y="525"/>
                    <a:pt x="405" y="501"/>
                    <a:pt x="453" y="453"/>
                  </a:cubicBezTo>
                  <a:cubicBezTo>
                    <a:pt x="477" y="430"/>
                    <a:pt x="500" y="394"/>
                    <a:pt x="512" y="358"/>
                  </a:cubicBezTo>
                  <a:cubicBezTo>
                    <a:pt x="524" y="322"/>
                    <a:pt x="524" y="275"/>
                    <a:pt x="512" y="227"/>
                  </a:cubicBezTo>
                  <a:lnTo>
                    <a:pt x="512" y="215"/>
                  </a:lnTo>
                  <a:cubicBezTo>
                    <a:pt x="512" y="179"/>
                    <a:pt x="500" y="144"/>
                    <a:pt x="477" y="120"/>
                  </a:cubicBezTo>
                  <a:cubicBezTo>
                    <a:pt x="465" y="96"/>
                    <a:pt x="441" y="72"/>
                    <a:pt x="417" y="49"/>
                  </a:cubicBezTo>
                  <a:lnTo>
                    <a:pt x="357" y="13"/>
                  </a:lnTo>
                  <a:cubicBezTo>
                    <a:pt x="322" y="1"/>
                    <a:pt x="286" y="1"/>
                    <a:pt x="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7222982" y="2883082"/>
              <a:ext cx="305535" cy="333456"/>
            </a:xfrm>
            <a:custGeom>
              <a:rect b="b" l="l" r="r" t="t"/>
              <a:pathLst>
                <a:path extrusionOk="0" h="10235" w="9378">
                  <a:moveTo>
                    <a:pt x="5977" y="1"/>
                  </a:moveTo>
                  <a:cubicBezTo>
                    <a:pt x="3513" y="1"/>
                    <a:pt x="1" y="3223"/>
                    <a:pt x="936" y="8139"/>
                  </a:cubicBezTo>
                  <a:cubicBezTo>
                    <a:pt x="936" y="8139"/>
                    <a:pt x="1269" y="7079"/>
                    <a:pt x="1488" y="7079"/>
                  </a:cubicBezTo>
                  <a:cubicBezTo>
                    <a:pt x="1559" y="7079"/>
                    <a:pt x="1618" y="7191"/>
                    <a:pt x="1650" y="7485"/>
                  </a:cubicBezTo>
                  <a:cubicBezTo>
                    <a:pt x="1781" y="8699"/>
                    <a:pt x="2019" y="10235"/>
                    <a:pt x="2150" y="10235"/>
                  </a:cubicBezTo>
                  <a:cubicBezTo>
                    <a:pt x="2293" y="10235"/>
                    <a:pt x="2472" y="9759"/>
                    <a:pt x="2472" y="9759"/>
                  </a:cubicBezTo>
                  <a:cubicBezTo>
                    <a:pt x="2472" y="9759"/>
                    <a:pt x="2889" y="5675"/>
                    <a:pt x="3877" y="5389"/>
                  </a:cubicBezTo>
                  <a:cubicBezTo>
                    <a:pt x="3924" y="5376"/>
                    <a:pt x="3974" y="5370"/>
                    <a:pt x="4026" y="5370"/>
                  </a:cubicBezTo>
                  <a:cubicBezTo>
                    <a:pt x="5050" y="5370"/>
                    <a:pt x="6949" y="7818"/>
                    <a:pt x="6949" y="7818"/>
                  </a:cubicBezTo>
                  <a:cubicBezTo>
                    <a:pt x="6949" y="7818"/>
                    <a:pt x="9378" y="377"/>
                    <a:pt x="6294" y="19"/>
                  </a:cubicBezTo>
                  <a:cubicBezTo>
                    <a:pt x="6190" y="7"/>
                    <a:pt x="6085" y="1"/>
                    <a:pt x="59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7261231" y="2793845"/>
              <a:ext cx="157883" cy="372292"/>
            </a:xfrm>
            <a:custGeom>
              <a:rect b="b" l="l" r="r" t="t"/>
              <a:pathLst>
                <a:path extrusionOk="0" h="11427" w="4846">
                  <a:moveTo>
                    <a:pt x="2099" y="1"/>
                  </a:moveTo>
                  <a:cubicBezTo>
                    <a:pt x="1192" y="1"/>
                    <a:pt x="0" y="5175"/>
                    <a:pt x="0" y="5175"/>
                  </a:cubicBezTo>
                  <a:cubicBezTo>
                    <a:pt x="786" y="5806"/>
                    <a:pt x="1143" y="6830"/>
                    <a:pt x="929" y="7807"/>
                  </a:cubicBezTo>
                  <a:cubicBezTo>
                    <a:pt x="643" y="9259"/>
                    <a:pt x="1143" y="11426"/>
                    <a:pt x="1143" y="11426"/>
                  </a:cubicBezTo>
                  <a:cubicBezTo>
                    <a:pt x="1143" y="11426"/>
                    <a:pt x="1441" y="7426"/>
                    <a:pt x="3060" y="5854"/>
                  </a:cubicBezTo>
                  <a:cubicBezTo>
                    <a:pt x="4667" y="4282"/>
                    <a:pt x="4846" y="3520"/>
                    <a:pt x="4846" y="3520"/>
                  </a:cubicBezTo>
                  <a:cubicBezTo>
                    <a:pt x="4846" y="3520"/>
                    <a:pt x="3405" y="2592"/>
                    <a:pt x="2500" y="425"/>
                  </a:cubicBezTo>
                  <a:cubicBezTo>
                    <a:pt x="2378" y="129"/>
                    <a:pt x="2242" y="1"/>
                    <a:pt x="2099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7261231" y="2793845"/>
              <a:ext cx="122990" cy="226431"/>
            </a:xfrm>
            <a:custGeom>
              <a:rect b="b" l="l" r="r" t="t"/>
              <a:pathLst>
                <a:path extrusionOk="0" h="6950" w="3775">
                  <a:moveTo>
                    <a:pt x="2099" y="1"/>
                  </a:moveTo>
                  <a:cubicBezTo>
                    <a:pt x="1192" y="1"/>
                    <a:pt x="0" y="5175"/>
                    <a:pt x="0" y="5175"/>
                  </a:cubicBezTo>
                  <a:cubicBezTo>
                    <a:pt x="548" y="5616"/>
                    <a:pt x="893" y="6247"/>
                    <a:pt x="976" y="6949"/>
                  </a:cubicBezTo>
                  <a:cubicBezTo>
                    <a:pt x="3774" y="5056"/>
                    <a:pt x="2774" y="1020"/>
                    <a:pt x="2774" y="1020"/>
                  </a:cubicBezTo>
                  <a:cubicBezTo>
                    <a:pt x="2679" y="830"/>
                    <a:pt x="2584" y="639"/>
                    <a:pt x="2500" y="425"/>
                  </a:cubicBezTo>
                  <a:cubicBezTo>
                    <a:pt x="2378" y="129"/>
                    <a:pt x="2242" y="1"/>
                    <a:pt x="2099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910540" y="2472867"/>
              <a:ext cx="503556" cy="550732"/>
            </a:xfrm>
            <a:custGeom>
              <a:rect b="b" l="l" r="r" t="t"/>
              <a:pathLst>
                <a:path extrusionOk="0" h="16904" w="15456">
                  <a:moveTo>
                    <a:pt x="8285" y="0"/>
                  </a:moveTo>
                  <a:cubicBezTo>
                    <a:pt x="6597" y="0"/>
                    <a:pt x="4850" y="584"/>
                    <a:pt x="3466" y="1883"/>
                  </a:cubicBezTo>
                  <a:cubicBezTo>
                    <a:pt x="1" y="5121"/>
                    <a:pt x="608" y="9027"/>
                    <a:pt x="1192" y="10086"/>
                  </a:cubicBezTo>
                  <a:cubicBezTo>
                    <a:pt x="1192" y="10086"/>
                    <a:pt x="3139" y="16903"/>
                    <a:pt x="8003" y="16903"/>
                  </a:cubicBezTo>
                  <a:cubicBezTo>
                    <a:pt x="8518" y="16903"/>
                    <a:pt x="9064" y="16827"/>
                    <a:pt x="9645" y="16658"/>
                  </a:cubicBezTo>
                  <a:cubicBezTo>
                    <a:pt x="13955" y="15420"/>
                    <a:pt x="13586" y="9550"/>
                    <a:pt x="13586" y="9550"/>
                  </a:cubicBezTo>
                  <a:cubicBezTo>
                    <a:pt x="13586" y="9550"/>
                    <a:pt x="15455" y="7169"/>
                    <a:pt x="14062" y="3514"/>
                  </a:cubicBezTo>
                  <a:cubicBezTo>
                    <a:pt x="13226" y="1319"/>
                    <a:pt x="10822" y="0"/>
                    <a:pt x="8285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7055619" y="2832843"/>
              <a:ext cx="44276" cy="90084"/>
            </a:xfrm>
            <a:custGeom>
              <a:rect b="b" l="l" r="r" t="t"/>
              <a:pathLst>
                <a:path extrusionOk="0" h="2765" w="1359">
                  <a:moveTo>
                    <a:pt x="183" y="0"/>
                  </a:moveTo>
                  <a:cubicBezTo>
                    <a:pt x="138" y="0"/>
                    <a:pt x="95" y="52"/>
                    <a:pt x="120" y="109"/>
                  </a:cubicBezTo>
                  <a:cubicBezTo>
                    <a:pt x="418" y="668"/>
                    <a:pt x="322" y="1299"/>
                    <a:pt x="168" y="1895"/>
                  </a:cubicBezTo>
                  <a:cubicBezTo>
                    <a:pt x="96" y="2192"/>
                    <a:pt x="1" y="2621"/>
                    <a:pt x="406" y="2740"/>
                  </a:cubicBezTo>
                  <a:cubicBezTo>
                    <a:pt x="494" y="2755"/>
                    <a:pt x="587" y="2765"/>
                    <a:pt x="679" y="2765"/>
                  </a:cubicBezTo>
                  <a:cubicBezTo>
                    <a:pt x="735" y="2765"/>
                    <a:pt x="792" y="2761"/>
                    <a:pt x="846" y="2752"/>
                  </a:cubicBezTo>
                  <a:cubicBezTo>
                    <a:pt x="1013" y="2752"/>
                    <a:pt x="1180" y="2681"/>
                    <a:pt x="1311" y="2562"/>
                  </a:cubicBezTo>
                  <a:cubicBezTo>
                    <a:pt x="1358" y="2502"/>
                    <a:pt x="1334" y="2407"/>
                    <a:pt x="1251" y="2395"/>
                  </a:cubicBezTo>
                  <a:cubicBezTo>
                    <a:pt x="1168" y="2374"/>
                    <a:pt x="1081" y="2361"/>
                    <a:pt x="992" y="2361"/>
                  </a:cubicBezTo>
                  <a:cubicBezTo>
                    <a:pt x="928" y="2361"/>
                    <a:pt x="863" y="2368"/>
                    <a:pt x="799" y="2383"/>
                  </a:cubicBezTo>
                  <a:cubicBezTo>
                    <a:pt x="760" y="2383"/>
                    <a:pt x="678" y="2396"/>
                    <a:pt x="605" y="2396"/>
                  </a:cubicBezTo>
                  <a:cubicBezTo>
                    <a:pt x="540" y="2396"/>
                    <a:pt x="482" y="2386"/>
                    <a:pt x="465" y="2347"/>
                  </a:cubicBezTo>
                  <a:cubicBezTo>
                    <a:pt x="418" y="2276"/>
                    <a:pt x="477" y="2097"/>
                    <a:pt x="489" y="2014"/>
                  </a:cubicBezTo>
                  <a:cubicBezTo>
                    <a:pt x="525" y="1871"/>
                    <a:pt x="549" y="1716"/>
                    <a:pt x="560" y="1573"/>
                  </a:cubicBezTo>
                  <a:cubicBezTo>
                    <a:pt x="596" y="1038"/>
                    <a:pt x="560" y="490"/>
                    <a:pt x="239" y="37"/>
                  </a:cubicBezTo>
                  <a:cubicBezTo>
                    <a:pt x="224" y="11"/>
                    <a:pt x="203" y="0"/>
                    <a:pt x="183" y="0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7124689" y="2930355"/>
              <a:ext cx="76172" cy="37565"/>
            </a:xfrm>
            <a:custGeom>
              <a:rect b="b" l="l" r="r" t="t"/>
              <a:pathLst>
                <a:path extrusionOk="0" h="1153" w="2338">
                  <a:moveTo>
                    <a:pt x="2256" y="0"/>
                  </a:moveTo>
                  <a:cubicBezTo>
                    <a:pt x="2247" y="0"/>
                    <a:pt x="2237" y="3"/>
                    <a:pt x="2227" y="9"/>
                  </a:cubicBezTo>
                  <a:cubicBezTo>
                    <a:pt x="1869" y="176"/>
                    <a:pt x="1524" y="378"/>
                    <a:pt x="1167" y="557"/>
                  </a:cubicBezTo>
                  <a:cubicBezTo>
                    <a:pt x="1000" y="628"/>
                    <a:pt x="822" y="712"/>
                    <a:pt x="643" y="771"/>
                  </a:cubicBezTo>
                  <a:cubicBezTo>
                    <a:pt x="464" y="842"/>
                    <a:pt x="262" y="890"/>
                    <a:pt x="83" y="973"/>
                  </a:cubicBezTo>
                  <a:cubicBezTo>
                    <a:pt x="0" y="1009"/>
                    <a:pt x="24" y="1152"/>
                    <a:pt x="119" y="1152"/>
                  </a:cubicBezTo>
                  <a:cubicBezTo>
                    <a:pt x="310" y="1116"/>
                    <a:pt x="512" y="1069"/>
                    <a:pt x="691" y="985"/>
                  </a:cubicBezTo>
                  <a:cubicBezTo>
                    <a:pt x="881" y="914"/>
                    <a:pt x="1072" y="842"/>
                    <a:pt x="1262" y="759"/>
                  </a:cubicBezTo>
                  <a:cubicBezTo>
                    <a:pt x="1643" y="592"/>
                    <a:pt x="1988" y="378"/>
                    <a:pt x="2298" y="104"/>
                  </a:cubicBezTo>
                  <a:cubicBezTo>
                    <a:pt x="2338" y="65"/>
                    <a:pt x="2303" y="0"/>
                    <a:pt x="2256" y="0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7145247" y="2784299"/>
              <a:ext cx="24468" cy="47599"/>
            </a:xfrm>
            <a:custGeom>
              <a:rect b="b" l="l" r="r" t="t"/>
              <a:pathLst>
                <a:path extrusionOk="0" h="1461" w="751">
                  <a:moveTo>
                    <a:pt x="203" y="0"/>
                  </a:moveTo>
                  <a:cubicBezTo>
                    <a:pt x="195" y="0"/>
                    <a:pt x="187" y="1"/>
                    <a:pt x="179" y="3"/>
                  </a:cubicBezTo>
                  <a:cubicBezTo>
                    <a:pt x="36" y="51"/>
                    <a:pt x="0" y="408"/>
                    <a:pt x="107" y="801"/>
                  </a:cubicBezTo>
                  <a:cubicBezTo>
                    <a:pt x="207" y="1177"/>
                    <a:pt x="399" y="1461"/>
                    <a:pt x="540" y="1461"/>
                  </a:cubicBezTo>
                  <a:cubicBezTo>
                    <a:pt x="551" y="1461"/>
                    <a:pt x="562" y="1459"/>
                    <a:pt x="572" y="1456"/>
                  </a:cubicBezTo>
                  <a:cubicBezTo>
                    <a:pt x="715" y="1420"/>
                    <a:pt x="750" y="1063"/>
                    <a:pt x="643" y="658"/>
                  </a:cubicBezTo>
                  <a:cubicBezTo>
                    <a:pt x="542" y="287"/>
                    <a:pt x="345" y="0"/>
                    <a:pt x="203" y="0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7008704" y="2835873"/>
              <a:ext cx="22513" cy="44472"/>
            </a:xfrm>
            <a:custGeom>
              <a:rect b="b" l="l" r="r" t="t"/>
              <a:pathLst>
                <a:path extrusionOk="0" h="1365" w="691">
                  <a:moveTo>
                    <a:pt x="191" y="1"/>
                  </a:moveTo>
                  <a:cubicBezTo>
                    <a:pt x="182" y="1"/>
                    <a:pt x="175" y="2"/>
                    <a:pt x="167" y="4"/>
                  </a:cubicBezTo>
                  <a:cubicBezTo>
                    <a:pt x="24" y="40"/>
                    <a:pt x="0" y="373"/>
                    <a:pt x="95" y="742"/>
                  </a:cubicBezTo>
                  <a:cubicBezTo>
                    <a:pt x="196" y="1101"/>
                    <a:pt x="371" y="1364"/>
                    <a:pt x="500" y="1364"/>
                  </a:cubicBezTo>
                  <a:cubicBezTo>
                    <a:pt x="508" y="1364"/>
                    <a:pt x="516" y="1363"/>
                    <a:pt x="524" y="1361"/>
                  </a:cubicBezTo>
                  <a:cubicBezTo>
                    <a:pt x="667" y="1326"/>
                    <a:pt x="691" y="992"/>
                    <a:pt x="595" y="611"/>
                  </a:cubicBezTo>
                  <a:cubicBezTo>
                    <a:pt x="495" y="264"/>
                    <a:pt x="320" y="1"/>
                    <a:pt x="191" y="1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7109148" y="2727056"/>
              <a:ext cx="84675" cy="37793"/>
            </a:xfrm>
            <a:custGeom>
              <a:rect b="b" l="l" r="r" t="t"/>
              <a:pathLst>
                <a:path extrusionOk="0" h="1160" w="2599">
                  <a:moveTo>
                    <a:pt x="986" y="726"/>
                  </a:moveTo>
                  <a:cubicBezTo>
                    <a:pt x="980" y="729"/>
                    <a:pt x="977" y="730"/>
                    <a:pt x="976" y="730"/>
                  </a:cubicBezTo>
                  <a:cubicBezTo>
                    <a:pt x="975" y="730"/>
                    <a:pt x="979" y="728"/>
                    <a:pt x="986" y="726"/>
                  </a:cubicBezTo>
                  <a:close/>
                  <a:moveTo>
                    <a:pt x="1623" y="0"/>
                  </a:moveTo>
                  <a:cubicBezTo>
                    <a:pt x="1442" y="0"/>
                    <a:pt x="1260" y="28"/>
                    <a:pt x="1084" y="82"/>
                  </a:cubicBezTo>
                  <a:cubicBezTo>
                    <a:pt x="894" y="129"/>
                    <a:pt x="715" y="201"/>
                    <a:pt x="549" y="308"/>
                  </a:cubicBezTo>
                  <a:cubicBezTo>
                    <a:pt x="334" y="415"/>
                    <a:pt x="156" y="594"/>
                    <a:pt x="49" y="808"/>
                  </a:cubicBezTo>
                  <a:cubicBezTo>
                    <a:pt x="1" y="915"/>
                    <a:pt x="37" y="1034"/>
                    <a:pt x="132" y="1106"/>
                  </a:cubicBezTo>
                  <a:cubicBezTo>
                    <a:pt x="174" y="1141"/>
                    <a:pt x="224" y="1159"/>
                    <a:pt x="276" y="1159"/>
                  </a:cubicBezTo>
                  <a:cubicBezTo>
                    <a:pt x="328" y="1159"/>
                    <a:pt x="382" y="1141"/>
                    <a:pt x="430" y="1106"/>
                  </a:cubicBezTo>
                  <a:cubicBezTo>
                    <a:pt x="501" y="1058"/>
                    <a:pt x="560" y="998"/>
                    <a:pt x="632" y="939"/>
                  </a:cubicBezTo>
                  <a:lnTo>
                    <a:pt x="668" y="915"/>
                  </a:lnTo>
                  <a:lnTo>
                    <a:pt x="715" y="891"/>
                  </a:lnTo>
                  <a:lnTo>
                    <a:pt x="822" y="820"/>
                  </a:lnTo>
                  <a:cubicBezTo>
                    <a:pt x="858" y="796"/>
                    <a:pt x="894" y="772"/>
                    <a:pt x="930" y="760"/>
                  </a:cubicBezTo>
                  <a:cubicBezTo>
                    <a:pt x="964" y="738"/>
                    <a:pt x="965" y="737"/>
                    <a:pt x="986" y="726"/>
                  </a:cubicBezTo>
                  <a:lnTo>
                    <a:pt x="986" y="726"/>
                  </a:lnTo>
                  <a:cubicBezTo>
                    <a:pt x="990" y="725"/>
                    <a:pt x="995" y="725"/>
                    <a:pt x="1001" y="725"/>
                  </a:cubicBezTo>
                  <a:cubicBezTo>
                    <a:pt x="1084" y="689"/>
                    <a:pt x="1168" y="665"/>
                    <a:pt x="1251" y="641"/>
                  </a:cubicBezTo>
                  <a:lnTo>
                    <a:pt x="1370" y="617"/>
                  </a:lnTo>
                  <a:lnTo>
                    <a:pt x="1382" y="617"/>
                  </a:lnTo>
                  <a:cubicBezTo>
                    <a:pt x="1406" y="605"/>
                    <a:pt x="1418" y="605"/>
                    <a:pt x="1442" y="605"/>
                  </a:cubicBezTo>
                  <a:cubicBezTo>
                    <a:pt x="1525" y="594"/>
                    <a:pt x="1608" y="594"/>
                    <a:pt x="1692" y="594"/>
                  </a:cubicBezTo>
                  <a:lnTo>
                    <a:pt x="1775" y="594"/>
                  </a:lnTo>
                  <a:cubicBezTo>
                    <a:pt x="1823" y="594"/>
                    <a:pt x="1858" y="594"/>
                    <a:pt x="1894" y="605"/>
                  </a:cubicBezTo>
                  <a:cubicBezTo>
                    <a:pt x="2001" y="629"/>
                    <a:pt x="2108" y="641"/>
                    <a:pt x="2215" y="665"/>
                  </a:cubicBezTo>
                  <a:cubicBezTo>
                    <a:pt x="2226" y="667"/>
                    <a:pt x="2237" y="667"/>
                    <a:pt x="2248" y="667"/>
                  </a:cubicBezTo>
                  <a:cubicBezTo>
                    <a:pt x="2488" y="667"/>
                    <a:pt x="2599" y="291"/>
                    <a:pt x="2382" y="177"/>
                  </a:cubicBezTo>
                  <a:cubicBezTo>
                    <a:pt x="2143" y="57"/>
                    <a:pt x="1884" y="0"/>
                    <a:pt x="1623" y="0"/>
                  </a:cubicBezTo>
                  <a:close/>
                </a:path>
              </a:pathLst>
            </a:custGeom>
            <a:solidFill>
              <a:srgbClr val="4F1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6990068" y="2812709"/>
              <a:ext cx="424" cy="424"/>
            </a:xfrm>
            <a:custGeom>
              <a:rect b="b" l="l" r="r" t="t"/>
              <a:pathLst>
                <a:path extrusionOk="0" h="13" w="13">
                  <a:moveTo>
                    <a:pt x="13" y="1"/>
                  </a:moveTo>
                  <a:lnTo>
                    <a:pt x="1" y="12"/>
                  </a:ln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976873" y="2783713"/>
              <a:ext cx="58611" cy="31994"/>
            </a:xfrm>
            <a:custGeom>
              <a:rect b="b" l="l" r="r" t="t"/>
              <a:pathLst>
                <a:path extrusionOk="0" h="982" w="1799">
                  <a:moveTo>
                    <a:pt x="1282" y="1"/>
                  </a:moveTo>
                  <a:cubicBezTo>
                    <a:pt x="1254" y="1"/>
                    <a:pt x="1227" y="4"/>
                    <a:pt x="1203" y="9"/>
                  </a:cubicBezTo>
                  <a:cubicBezTo>
                    <a:pt x="1084" y="9"/>
                    <a:pt x="977" y="33"/>
                    <a:pt x="858" y="69"/>
                  </a:cubicBezTo>
                  <a:cubicBezTo>
                    <a:pt x="656" y="117"/>
                    <a:pt x="465" y="224"/>
                    <a:pt x="299" y="367"/>
                  </a:cubicBezTo>
                  <a:cubicBezTo>
                    <a:pt x="179" y="450"/>
                    <a:pt x="96" y="557"/>
                    <a:pt x="37" y="688"/>
                  </a:cubicBezTo>
                  <a:cubicBezTo>
                    <a:pt x="1" y="807"/>
                    <a:pt x="25" y="938"/>
                    <a:pt x="156" y="974"/>
                  </a:cubicBezTo>
                  <a:cubicBezTo>
                    <a:pt x="173" y="978"/>
                    <a:pt x="190" y="981"/>
                    <a:pt x="208" y="981"/>
                  </a:cubicBezTo>
                  <a:cubicBezTo>
                    <a:pt x="238" y="981"/>
                    <a:pt x="268" y="973"/>
                    <a:pt x="299" y="950"/>
                  </a:cubicBezTo>
                  <a:lnTo>
                    <a:pt x="406" y="891"/>
                  </a:lnTo>
                  <a:cubicBezTo>
                    <a:pt x="429" y="867"/>
                    <a:pt x="441" y="855"/>
                    <a:pt x="465" y="843"/>
                  </a:cubicBezTo>
                  <a:cubicBezTo>
                    <a:pt x="489" y="819"/>
                    <a:pt x="501" y="807"/>
                    <a:pt x="525" y="783"/>
                  </a:cubicBezTo>
                  <a:cubicBezTo>
                    <a:pt x="537" y="771"/>
                    <a:pt x="537" y="771"/>
                    <a:pt x="549" y="760"/>
                  </a:cubicBezTo>
                  <a:cubicBezTo>
                    <a:pt x="584" y="724"/>
                    <a:pt x="632" y="688"/>
                    <a:pt x="668" y="664"/>
                  </a:cubicBezTo>
                  <a:cubicBezTo>
                    <a:pt x="703" y="641"/>
                    <a:pt x="739" y="629"/>
                    <a:pt x="775" y="605"/>
                  </a:cubicBezTo>
                  <a:lnTo>
                    <a:pt x="822" y="581"/>
                  </a:lnTo>
                  <a:cubicBezTo>
                    <a:pt x="846" y="569"/>
                    <a:pt x="870" y="557"/>
                    <a:pt x="894" y="545"/>
                  </a:cubicBezTo>
                  <a:cubicBezTo>
                    <a:pt x="941" y="521"/>
                    <a:pt x="989" y="510"/>
                    <a:pt x="1049" y="486"/>
                  </a:cubicBezTo>
                  <a:cubicBezTo>
                    <a:pt x="1072" y="486"/>
                    <a:pt x="1096" y="474"/>
                    <a:pt x="1132" y="474"/>
                  </a:cubicBezTo>
                  <a:lnTo>
                    <a:pt x="1168" y="474"/>
                  </a:lnTo>
                  <a:cubicBezTo>
                    <a:pt x="1215" y="462"/>
                    <a:pt x="1275" y="450"/>
                    <a:pt x="1334" y="450"/>
                  </a:cubicBezTo>
                  <a:lnTo>
                    <a:pt x="1632" y="450"/>
                  </a:lnTo>
                  <a:cubicBezTo>
                    <a:pt x="1715" y="438"/>
                    <a:pt x="1787" y="367"/>
                    <a:pt x="1787" y="283"/>
                  </a:cubicBezTo>
                  <a:cubicBezTo>
                    <a:pt x="1799" y="188"/>
                    <a:pt x="1751" y="117"/>
                    <a:pt x="1680" y="81"/>
                  </a:cubicBezTo>
                  <a:cubicBezTo>
                    <a:pt x="1584" y="33"/>
                    <a:pt x="1477" y="9"/>
                    <a:pt x="1370" y="9"/>
                  </a:cubicBezTo>
                  <a:cubicBezTo>
                    <a:pt x="1340" y="4"/>
                    <a:pt x="1311" y="1"/>
                    <a:pt x="1282" y="1"/>
                  </a:cubicBezTo>
                  <a:close/>
                </a:path>
              </a:pathLst>
            </a:custGeom>
            <a:solidFill>
              <a:srgbClr val="4F1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6927612" y="2515579"/>
              <a:ext cx="369718" cy="261096"/>
            </a:xfrm>
            <a:custGeom>
              <a:rect b="b" l="l" r="r" t="t"/>
              <a:pathLst>
                <a:path extrusionOk="0" h="8014" w="11348">
                  <a:moveTo>
                    <a:pt x="8841" y="0"/>
                  </a:moveTo>
                  <a:cubicBezTo>
                    <a:pt x="8523" y="0"/>
                    <a:pt x="8204" y="12"/>
                    <a:pt x="7883" y="36"/>
                  </a:cubicBezTo>
                  <a:cubicBezTo>
                    <a:pt x="7537" y="96"/>
                    <a:pt x="5787" y="441"/>
                    <a:pt x="5478" y="489"/>
                  </a:cubicBezTo>
                  <a:cubicBezTo>
                    <a:pt x="5156" y="524"/>
                    <a:pt x="2227" y="2191"/>
                    <a:pt x="2227" y="2191"/>
                  </a:cubicBezTo>
                  <a:lnTo>
                    <a:pt x="763" y="3489"/>
                  </a:lnTo>
                  <a:cubicBezTo>
                    <a:pt x="1" y="5299"/>
                    <a:pt x="84" y="7001"/>
                    <a:pt x="346" y="8013"/>
                  </a:cubicBezTo>
                  <a:cubicBezTo>
                    <a:pt x="334" y="7966"/>
                    <a:pt x="7918" y="5025"/>
                    <a:pt x="7918" y="4930"/>
                  </a:cubicBezTo>
                  <a:cubicBezTo>
                    <a:pt x="7918" y="4822"/>
                    <a:pt x="7323" y="3251"/>
                    <a:pt x="8133" y="2655"/>
                  </a:cubicBezTo>
                  <a:lnTo>
                    <a:pt x="8133" y="2655"/>
                  </a:lnTo>
                  <a:cubicBezTo>
                    <a:pt x="8133" y="2656"/>
                    <a:pt x="7895" y="5846"/>
                    <a:pt x="11026" y="6573"/>
                  </a:cubicBezTo>
                  <a:cubicBezTo>
                    <a:pt x="11026" y="6573"/>
                    <a:pt x="11347" y="3929"/>
                    <a:pt x="11347" y="3656"/>
                  </a:cubicBezTo>
                  <a:cubicBezTo>
                    <a:pt x="11347" y="3382"/>
                    <a:pt x="10204" y="84"/>
                    <a:pt x="9800" y="36"/>
                  </a:cubicBezTo>
                  <a:cubicBezTo>
                    <a:pt x="9478" y="12"/>
                    <a:pt x="9160" y="0"/>
                    <a:pt x="8841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390769" y="2518967"/>
              <a:ext cx="270805" cy="376527"/>
            </a:xfrm>
            <a:custGeom>
              <a:rect b="b" l="l" r="r" t="t"/>
              <a:pathLst>
                <a:path extrusionOk="0" h="11557" w="8312">
                  <a:moveTo>
                    <a:pt x="1524" y="0"/>
                  </a:moveTo>
                  <a:cubicBezTo>
                    <a:pt x="634" y="0"/>
                    <a:pt x="1" y="694"/>
                    <a:pt x="1" y="694"/>
                  </a:cubicBezTo>
                  <a:cubicBezTo>
                    <a:pt x="1" y="694"/>
                    <a:pt x="1" y="2254"/>
                    <a:pt x="418" y="2301"/>
                  </a:cubicBezTo>
                  <a:cubicBezTo>
                    <a:pt x="846" y="2337"/>
                    <a:pt x="1406" y="3873"/>
                    <a:pt x="1370" y="5373"/>
                  </a:cubicBezTo>
                  <a:cubicBezTo>
                    <a:pt x="1334" y="6909"/>
                    <a:pt x="1156" y="8433"/>
                    <a:pt x="858" y="9945"/>
                  </a:cubicBezTo>
                  <a:cubicBezTo>
                    <a:pt x="752" y="10457"/>
                    <a:pt x="855" y="10597"/>
                    <a:pt x="1019" y="10597"/>
                  </a:cubicBezTo>
                  <a:cubicBezTo>
                    <a:pt x="1218" y="10597"/>
                    <a:pt x="1507" y="10389"/>
                    <a:pt x="1621" y="10389"/>
                  </a:cubicBezTo>
                  <a:cubicBezTo>
                    <a:pt x="1655" y="10389"/>
                    <a:pt x="1673" y="10408"/>
                    <a:pt x="1668" y="10457"/>
                  </a:cubicBezTo>
                  <a:cubicBezTo>
                    <a:pt x="1644" y="10802"/>
                    <a:pt x="2061" y="11195"/>
                    <a:pt x="2418" y="11457"/>
                  </a:cubicBezTo>
                  <a:cubicBezTo>
                    <a:pt x="2511" y="11526"/>
                    <a:pt x="2637" y="11557"/>
                    <a:pt x="2785" y="11557"/>
                  </a:cubicBezTo>
                  <a:cubicBezTo>
                    <a:pt x="3204" y="11557"/>
                    <a:pt x="3797" y="11306"/>
                    <a:pt x="4299" y="10945"/>
                  </a:cubicBezTo>
                  <a:cubicBezTo>
                    <a:pt x="4551" y="10756"/>
                    <a:pt x="4653" y="10678"/>
                    <a:pt x="4707" y="10678"/>
                  </a:cubicBezTo>
                  <a:cubicBezTo>
                    <a:pt x="4795" y="10678"/>
                    <a:pt x="4751" y="10890"/>
                    <a:pt x="5025" y="11172"/>
                  </a:cubicBezTo>
                  <a:cubicBezTo>
                    <a:pt x="5137" y="11283"/>
                    <a:pt x="5249" y="11329"/>
                    <a:pt x="5361" y="11329"/>
                  </a:cubicBezTo>
                  <a:cubicBezTo>
                    <a:pt x="5688" y="11329"/>
                    <a:pt x="6003" y="10932"/>
                    <a:pt x="6252" y="10648"/>
                  </a:cubicBezTo>
                  <a:cubicBezTo>
                    <a:pt x="6310" y="10581"/>
                    <a:pt x="6352" y="10554"/>
                    <a:pt x="6389" y="10554"/>
                  </a:cubicBezTo>
                  <a:cubicBezTo>
                    <a:pt x="6548" y="10554"/>
                    <a:pt x="6578" y="11075"/>
                    <a:pt x="7197" y="11075"/>
                  </a:cubicBezTo>
                  <a:cubicBezTo>
                    <a:pt x="7247" y="11075"/>
                    <a:pt x="7301" y="11072"/>
                    <a:pt x="7359" y="11064"/>
                  </a:cubicBezTo>
                  <a:cubicBezTo>
                    <a:pt x="8311" y="10945"/>
                    <a:pt x="8145" y="9719"/>
                    <a:pt x="7609" y="7814"/>
                  </a:cubicBezTo>
                  <a:cubicBezTo>
                    <a:pt x="6454" y="3730"/>
                    <a:pt x="4466" y="2051"/>
                    <a:pt x="2930" y="623"/>
                  </a:cubicBezTo>
                  <a:cubicBezTo>
                    <a:pt x="2430" y="158"/>
                    <a:pt x="1948" y="0"/>
                    <a:pt x="1524" y="0"/>
                  </a:cubicBezTo>
                  <a:close/>
                </a:path>
              </a:pathLst>
            </a:custGeom>
            <a:solidFill>
              <a:srgbClr val="4F1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403182" y="2518642"/>
              <a:ext cx="246761" cy="301854"/>
            </a:xfrm>
            <a:custGeom>
              <a:rect b="b" l="l" r="r" t="t"/>
              <a:pathLst>
                <a:path extrusionOk="0" h="9265" w="7574">
                  <a:moveTo>
                    <a:pt x="1139" y="0"/>
                  </a:moveTo>
                  <a:cubicBezTo>
                    <a:pt x="668" y="0"/>
                    <a:pt x="270" y="195"/>
                    <a:pt x="1" y="383"/>
                  </a:cubicBezTo>
                  <a:lnTo>
                    <a:pt x="489" y="811"/>
                  </a:lnTo>
                  <a:cubicBezTo>
                    <a:pt x="489" y="811"/>
                    <a:pt x="4775" y="2311"/>
                    <a:pt x="6835" y="7669"/>
                  </a:cubicBezTo>
                  <a:cubicBezTo>
                    <a:pt x="7026" y="8229"/>
                    <a:pt x="7276" y="8753"/>
                    <a:pt x="7573" y="9265"/>
                  </a:cubicBezTo>
                  <a:cubicBezTo>
                    <a:pt x="7502" y="8848"/>
                    <a:pt x="7383" y="8372"/>
                    <a:pt x="7228" y="7824"/>
                  </a:cubicBezTo>
                  <a:cubicBezTo>
                    <a:pt x="6073" y="3728"/>
                    <a:pt x="4085" y="2061"/>
                    <a:pt x="2549" y="621"/>
                  </a:cubicBezTo>
                  <a:cubicBezTo>
                    <a:pt x="2047" y="158"/>
                    <a:pt x="1563" y="0"/>
                    <a:pt x="1139" y="0"/>
                  </a:cubicBezTo>
                  <a:close/>
                </a:path>
              </a:pathLst>
            </a:custGeom>
            <a:solidFill>
              <a:srgbClr val="71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7372166" y="2501211"/>
              <a:ext cx="61707" cy="87966"/>
            </a:xfrm>
            <a:custGeom>
              <a:rect b="b" l="l" r="r" t="t"/>
              <a:pathLst>
                <a:path extrusionOk="0" h="2700" w="1894">
                  <a:moveTo>
                    <a:pt x="0" y="1"/>
                  </a:moveTo>
                  <a:lnTo>
                    <a:pt x="322" y="2596"/>
                  </a:lnTo>
                  <a:cubicBezTo>
                    <a:pt x="322" y="2596"/>
                    <a:pt x="670" y="2699"/>
                    <a:pt x="1026" y="2699"/>
                  </a:cubicBezTo>
                  <a:cubicBezTo>
                    <a:pt x="1455" y="2699"/>
                    <a:pt x="1894" y="2550"/>
                    <a:pt x="1751" y="1894"/>
                  </a:cubicBezTo>
                  <a:cubicBezTo>
                    <a:pt x="1489" y="703"/>
                    <a:pt x="107" y="334"/>
                    <a:pt x="0" y="1"/>
                  </a:cubicBezTo>
                  <a:close/>
                </a:path>
              </a:pathLst>
            </a:custGeom>
            <a:solidFill>
              <a:srgbClr val="261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6832185" y="2422465"/>
              <a:ext cx="633486" cy="428688"/>
            </a:xfrm>
            <a:custGeom>
              <a:rect b="b" l="l" r="r" t="t"/>
              <a:pathLst>
                <a:path extrusionOk="0" h="13158" w="19444">
                  <a:moveTo>
                    <a:pt x="9527" y="0"/>
                  </a:moveTo>
                  <a:cubicBezTo>
                    <a:pt x="6753" y="0"/>
                    <a:pt x="3983" y="1324"/>
                    <a:pt x="2430" y="3037"/>
                  </a:cubicBezTo>
                  <a:cubicBezTo>
                    <a:pt x="1" y="5716"/>
                    <a:pt x="2025" y="10359"/>
                    <a:pt x="2168" y="10550"/>
                  </a:cubicBezTo>
                  <a:cubicBezTo>
                    <a:pt x="2172" y="10555"/>
                    <a:pt x="2181" y="10557"/>
                    <a:pt x="2195" y="10557"/>
                  </a:cubicBezTo>
                  <a:cubicBezTo>
                    <a:pt x="2735" y="10557"/>
                    <a:pt x="10419" y="7145"/>
                    <a:pt x="10419" y="7145"/>
                  </a:cubicBezTo>
                  <a:cubicBezTo>
                    <a:pt x="10002" y="5859"/>
                    <a:pt x="11585" y="4561"/>
                    <a:pt x="11586" y="4561"/>
                  </a:cubicBezTo>
                  <a:lnTo>
                    <a:pt x="11586" y="4561"/>
                  </a:lnTo>
                  <a:cubicBezTo>
                    <a:pt x="10836" y="8157"/>
                    <a:pt x="14003" y="9502"/>
                    <a:pt x="14003" y="9502"/>
                  </a:cubicBezTo>
                  <a:lnTo>
                    <a:pt x="16384" y="13157"/>
                  </a:lnTo>
                  <a:cubicBezTo>
                    <a:pt x="16384" y="13157"/>
                    <a:pt x="19444" y="9323"/>
                    <a:pt x="17551" y="3930"/>
                  </a:cubicBezTo>
                  <a:cubicBezTo>
                    <a:pt x="16686" y="1484"/>
                    <a:pt x="14234" y="1430"/>
                    <a:pt x="14018" y="1430"/>
                  </a:cubicBezTo>
                  <a:cubicBezTo>
                    <a:pt x="14008" y="1430"/>
                    <a:pt x="14003" y="1430"/>
                    <a:pt x="14003" y="1430"/>
                  </a:cubicBezTo>
                  <a:cubicBezTo>
                    <a:pt x="12655" y="421"/>
                    <a:pt x="11090" y="0"/>
                    <a:pt x="9527" y="0"/>
                  </a:cubicBezTo>
                  <a:close/>
                </a:path>
              </a:pathLst>
            </a:custGeom>
            <a:solidFill>
              <a:srgbClr val="4F1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264620" y="2703272"/>
              <a:ext cx="129310" cy="109208"/>
            </a:xfrm>
            <a:custGeom>
              <a:rect b="b" l="l" r="r" t="t"/>
              <a:pathLst>
                <a:path extrusionOk="0" h="3352" w="3969">
                  <a:moveTo>
                    <a:pt x="2183" y="1"/>
                  </a:moveTo>
                  <a:cubicBezTo>
                    <a:pt x="820" y="1"/>
                    <a:pt x="1" y="1607"/>
                    <a:pt x="884" y="2717"/>
                  </a:cubicBezTo>
                  <a:cubicBezTo>
                    <a:pt x="1232" y="3153"/>
                    <a:pt x="1710" y="3351"/>
                    <a:pt x="2183" y="3351"/>
                  </a:cubicBezTo>
                  <a:cubicBezTo>
                    <a:pt x="2975" y="3351"/>
                    <a:pt x="3749" y="2796"/>
                    <a:pt x="3861" y="1871"/>
                  </a:cubicBezTo>
                  <a:cubicBezTo>
                    <a:pt x="3968" y="954"/>
                    <a:pt x="3313" y="121"/>
                    <a:pt x="2396" y="14"/>
                  </a:cubicBezTo>
                  <a:cubicBezTo>
                    <a:pt x="2324" y="5"/>
                    <a:pt x="2253" y="1"/>
                    <a:pt x="2183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6868675" y="2422465"/>
              <a:ext cx="532618" cy="245197"/>
            </a:xfrm>
            <a:custGeom>
              <a:rect b="b" l="l" r="r" t="t"/>
              <a:pathLst>
                <a:path extrusionOk="0" h="7526" w="16348">
                  <a:moveTo>
                    <a:pt x="8407" y="0"/>
                  </a:moveTo>
                  <a:cubicBezTo>
                    <a:pt x="5633" y="0"/>
                    <a:pt x="2863" y="1324"/>
                    <a:pt x="1310" y="3037"/>
                  </a:cubicBezTo>
                  <a:cubicBezTo>
                    <a:pt x="143" y="4323"/>
                    <a:pt x="0" y="6049"/>
                    <a:pt x="179" y="7526"/>
                  </a:cubicBezTo>
                  <a:lnTo>
                    <a:pt x="226" y="7526"/>
                  </a:lnTo>
                  <a:lnTo>
                    <a:pt x="226" y="7299"/>
                  </a:lnTo>
                  <a:cubicBezTo>
                    <a:pt x="226" y="7299"/>
                    <a:pt x="2095" y="1357"/>
                    <a:pt x="8330" y="1357"/>
                  </a:cubicBezTo>
                  <a:cubicBezTo>
                    <a:pt x="9324" y="1357"/>
                    <a:pt x="10430" y="1508"/>
                    <a:pt x="11656" y="1858"/>
                  </a:cubicBezTo>
                  <a:lnTo>
                    <a:pt x="13061" y="2465"/>
                  </a:lnTo>
                  <a:cubicBezTo>
                    <a:pt x="13061" y="2465"/>
                    <a:pt x="13209" y="2449"/>
                    <a:pt x="13441" y="2449"/>
                  </a:cubicBezTo>
                  <a:cubicBezTo>
                    <a:pt x="14110" y="2449"/>
                    <a:pt x="15478" y="2587"/>
                    <a:pt x="16026" y="3656"/>
                  </a:cubicBezTo>
                  <a:cubicBezTo>
                    <a:pt x="16102" y="3802"/>
                    <a:pt x="16168" y="3867"/>
                    <a:pt x="16224" y="3867"/>
                  </a:cubicBezTo>
                  <a:cubicBezTo>
                    <a:pt x="16273" y="3867"/>
                    <a:pt x="16314" y="3817"/>
                    <a:pt x="16347" y="3728"/>
                  </a:cubicBezTo>
                  <a:cubicBezTo>
                    <a:pt x="15418" y="1483"/>
                    <a:pt x="13118" y="1429"/>
                    <a:pt x="12899" y="1429"/>
                  </a:cubicBezTo>
                  <a:cubicBezTo>
                    <a:pt x="12888" y="1429"/>
                    <a:pt x="12883" y="1430"/>
                    <a:pt x="12883" y="1430"/>
                  </a:cubicBezTo>
                  <a:cubicBezTo>
                    <a:pt x="11535" y="421"/>
                    <a:pt x="9970" y="0"/>
                    <a:pt x="8407" y="0"/>
                  </a:cubicBezTo>
                  <a:close/>
                </a:path>
              </a:pathLst>
            </a:custGeom>
            <a:solidFill>
              <a:srgbClr val="71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7342681" y="3865108"/>
              <a:ext cx="790977" cy="796776"/>
            </a:xfrm>
            <a:custGeom>
              <a:rect b="b" l="l" r="r" t="t"/>
              <a:pathLst>
                <a:path extrusionOk="0" h="24456" w="24278">
                  <a:moveTo>
                    <a:pt x="21598" y="0"/>
                  </a:moveTo>
                  <a:cubicBezTo>
                    <a:pt x="21598" y="0"/>
                    <a:pt x="13764" y="6394"/>
                    <a:pt x="5608" y="8227"/>
                  </a:cubicBezTo>
                  <a:cubicBezTo>
                    <a:pt x="5608" y="8227"/>
                    <a:pt x="0" y="17478"/>
                    <a:pt x="1393" y="24456"/>
                  </a:cubicBezTo>
                  <a:lnTo>
                    <a:pt x="21753" y="24456"/>
                  </a:lnTo>
                  <a:cubicBezTo>
                    <a:pt x="21753" y="24456"/>
                    <a:pt x="24277" y="4644"/>
                    <a:pt x="215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7342681" y="3865075"/>
              <a:ext cx="732398" cy="796809"/>
            </a:xfrm>
            <a:custGeom>
              <a:rect b="b" l="l" r="r" t="t"/>
              <a:pathLst>
                <a:path extrusionOk="0" h="24457" w="22480">
                  <a:moveTo>
                    <a:pt x="21601" y="0"/>
                  </a:moveTo>
                  <a:cubicBezTo>
                    <a:pt x="21600" y="0"/>
                    <a:pt x="21599" y="1"/>
                    <a:pt x="21598" y="1"/>
                  </a:cubicBezTo>
                  <a:cubicBezTo>
                    <a:pt x="17419" y="2966"/>
                    <a:pt x="12752" y="6442"/>
                    <a:pt x="5608" y="8228"/>
                  </a:cubicBezTo>
                  <a:cubicBezTo>
                    <a:pt x="5608" y="8228"/>
                    <a:pt x="0" y="17479"/>
                    <a:pt x="1393" y="24457"/>
                  </a:cubicBezTo>
                  <a:lnTo>
                    <a:pt x="13955" y="24457"/>
                  </a:lnTo>
                  <a:cubicBezTo>
                    <a:pt x="14026" y="24147"/>
                    <a:pt x="13240" y="18622"/>
                    <a:pt x="14264" y="12693"/>
                  </a:cubicBezTo>
                  <a:cubicBezTo>
                    <a:pt x="15062" y="8074"/>
                    <a:pt x="20455" y="4323"/>
                    <a:pt x="22479" y="2966"/>
                  </a:cubicBezTo>
                  <a:cubicBezTo>
                    <a:pt x="22385" y="1966"/>
                    <a:pt x="21686" y="0"/>
                    <a:pt x="2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7124689" y="3919777"/>
              <a:ext cx="673429" cy="733571"/>
            </a:xfrm>
            <a:custGeom>
              <a:rect b="b" l="l" r="r" t="t"/>
              <a:pathLst>
                <a:path extrusionOk="0" h="22516" w="20670">
                  <a:moveTo>
                    <a:pt x="3846" y="1"/>
                  </a:moveTo>
                  <a:lnTo>
                    <a:pt x="0" y="21694"/>
                  </a:lnTo>
                  <a:lnTo>
                    <a:pt x="19050" y="22516"/>
                  </a:lnTo>
                  <a:cubicBezTo>
                    <a:pt x="19050" y="22516"/>
                    <a:pt x="18705" y="16967"/>
                    <a:pt x="18633" y="13241"/>
                  </a:cubicBezTo>
                  <a:cubicBezTo>
                    <a:pt x="18562" y="9526"/>
                    <a:pt x="20669" y="1632"/>
                    <a:pt x="20669" y="1632"/>
                  </a:cubicBezTo>
                  <a:lnTo>
                    <a:pt x="3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7262372" y="3920559"/>
              <a:ext cx="535355" cy="732789"/>
            </a:xfrm>
            <a:custGeom>
              <a:rect b="b" l="l" r="r" t="t"/>
              <a:pathLst>
                <a:path extrusionOk="0" h="22492" w="16432">
                  <a:moveTo>
                    <a:pt x="1" y="1"/>
                  </a:moveTo>
                  <a:lnTo>
                    <a:pt x="72" y="739"/>
                  </a:lnTo>
                  <a:lnTo>
                    <a:pt x="14372" y="2263"/>
                  </a:lnTo>
                  <a:cubicBezTo>
                    <a:pt x="14372" y="2263"/>
                    <a:pt x="13122" y="8704"/>
                    <a:pt x="13014" y="12824"/>
                  </a:cubicBezTo>
                  <a:cubicBezTo>
                    <a:pt x="12931" y="15991"/>
                    <a:pt x="13110" y="20491"/>
                    <a:pt x="13205" y="22420"/>
                  </a:cubicBezTo>
                  <a:lnTo>
                    <a:pt x="14824" y="22492"/>
                  </a:lnTo>
                  <a:cubicBezTo>
                    <a:pt x="14824" y="22492"/>
                    <a:pt x="14479" y="16943"/>
                    <a:pt x="14407" y="13217"/>
                  </a:cubicBezTo>
                  <a:cubicBezTo>
                    <a:pt x="14336" y="9478"/>
                    <a:pt x="16431" y="1608"/>
                    <a:pt x="16431" y="16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124298" y="3919777"/>
              <a:ext cx="562103" cy="730867"/>
            </a:xfrm>
            <a:custGeom>
              <a:rect b="b" l="l" r="r" t="t"/>
              <a:pathLst>
                <a:path extrusionOk="0" h="22433" w="17253">
                  <a:moveTo>
                    <a:pt x="3858" y="1"/>
                  </a:moveTo>
                  <a:lnTo>
                    <a:pt x="0" y="21694"/>
                  </a:lnTo>
                  <a:lnTo>
                    <a:pt x="17252" y="22432"/>
                  </a:lnTo>
                  <a:lnTo>
                    <a:pt x="17252" y="20039"/>
                  </a:lnTo>
                  <a:cubicBezTo>
                    <a:pt x="17252" y="20039"/>
                    <a:pt x="6584" y="16050"/>
                    <a:pt x="7680" y="12086"/>
                  </a:cubicBezTo>
                  <a:cubicBezTo>
                    <a:pt x="8775" y="8121"/>
                    <a:pt x="7239" y="989"/>
                    <a:pt x="7239" y="989"/>
                  </a:cubicBezTo>
                  <a:lnTo>
                    <a:pt x="7775" y="370"/>
                  </a:lnTo>
                  <a:lnTo>
                    <a:pt x="38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7323687" y="4361627"/>
              <a:ext cx="583443" cy="299084"/>
            </a:xfrm>
            <a:custGeom>
              <a:rect b="b" l="l" r="r" t="t"/>
              <a:pathLst>
                <a:path extrusionOk="0" h="9180" w="17908">
                  <a:moveTo>
                    <a:pt x="12525" y="0"/>
                  </a:moveTo>
                  <a:lnTo>
                    <a:pt x="12573" y="1691"/>
                  </a:lnTo>
                  <a:cubicBezTo>
                    <a:pt x="12573" y="1691"/>
                    <a:pt x="4905" y="3239"/>
                    <a:pt x="2453" y="4120"/>
                  </a:cubicBezTo>
                  <a:cubicBezTo>
                    <a:pt x="0" y="4989"/>
                    <a:pt x="643" y="9061"/>
                    <a:pt x="643" y="9061"/>
                  </a:cubicBezTo>
                  <a:lnTo>
                    <a:pt x="5263" y="9180"/>
                  </a:lnTo>
                  <a:cubicBezTo>
                    <a:pt x="5477" y="8358"/>
                    <a:pt x="5810" y="7572"/>
                    <a:pt x="6227" y="6834"/>
                  </a:cubicBezTo>
                  <a:cubicBezTo>
                    <a:pt x="6929" y="5608"/>
                    <a:pt x="17133" y="3691"/>
                    <a:pt x="17133" y="3691"/>
                  </a:cubicBezTo>
                  <a:cubicBezTo>
                    <a:pt x="17133" y="3691"/>
                    <a:pt x="17907" y="3239"/>
                    <a:pt x="17907" y="2465"/>
                  </a:cubicBezTo>
                  <a:cubicBezTo>
                    <a:pt x="17907" y="1703"/>
                    <a:pt x="13287" y="393"/>
                    <a:pt x="13287" y="393"/>
                  </a:cubicBezTo>
                  <a:lnTo>
                    <a:pt x="12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324437" y="4388375"/>
              <a:ext cx="480653" cy="268068"/>
            </a:xfrm>
            <a:custGeom>
              <a:rect b="b" l="l" r="r" t="t"/>
              <a:pathLst>
                <a:path extrusionOk="0" h="8228" w="14753">
                  <a:moveTo>
                    <a:pt x="12157" y="1"/>
                  </a:moveTo>
                  <a:lnTo>
                    <a:pt x="12181" y="965"/>
                  </a:lnTo>
                  <a:cubicBezTo>
                    <a:pt x="12181" y="965"/>
                    <a:pt x="4751" y="2465"/>
                    <a:pt x="2370" y="3322"/>
                  </a:cubicBezTo>
                  <a:cubicBezTo>
                    <a:pt x="1" y="4168"/>
                    <a:pt x="620" y="8121"/>
                    <a:pt x="620" y="8121"/>
                  </a:cubicBezTo>
                  <a:lnTo>
                    <a:pt x="5097" y="8228"/>
                  </a:lnTo>
                  <a:cubicBezTo>
                    <a:pt x="5168" y="7978"/>
                    <a:pt x="5240" y="7728"/>
                    <a:pt x="5335" y="7478"/>
                  </a:cubicBezTo>
                  <a:lnTo>
                    <a:pt x="5335" y="7478"/>
                  </a:lnTo>
                  <a:cubicBezTo>
                    <a:pt x="5335" y="7478"/>
                    <a:pt x="5334" y="7478"/>
                    <a:pt x="5333" y="7478"/>
                  </a:cubicBezTo>
                  <a:cubicBezTo>
                    <a:pt x="5241" y="7478"/>
                    <a:pt x="877" y="7466"/>
                    <a:pt x="1501" y="5263"/>
                  </a:cubicBezTo>
                  <a:cubicBezTo>
                    <a:pt x="2144" y="3049"/>
                    <a:pt x="14241" y="1525"/>
                    <a:pt x="14515" y="1072"/>
                  </a:cubicBezTo>
                  <a:cubicBezTo>
                    <a:pt x="14753" y="667"/>
                    <a:pt x="12526" y="96"/>
                    <a:pt x="12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5647153" y="3553610"/>
              <a:ext cx="432532" cy="575298"/>
            </a:xfrm>
            <a:custGeom>
              <a:rect b="b" l="l" r="r" t="t"/>
              <a:pathLst>
                <a:path extrusionOk="0" h="17658" w="13276">
                  <a:moveTo>
                    <a:pt x="10180" y="0"/>
                  </a:moveTo>
                  <a:cubicBezTo>
                    <a:pt x="10180" y="0"/>
                    <a:pt x="9597" y="1239"/>
                    <a:pt x="9573" y="1322"/>
                  </a:cubicBezTo>
                  <a:cubicBezTo>
                    <a:pt x="9549" y="1417"/>
                    <a:pt x="7918" y="3501"/>
                    <a:pt x="7037" y="5311"/>
                  </a:cubicBezTo>
                  <a:lnTo>
                    <a:pt x="3215" y="13347"/>
                  </a:lnTo>
                  <a:cubicBezTo>
                    <a:pt x="3215" y="13347"/>
                    <a:pt x="1227" y="14407"/>
                    <a:pt x="905" y="14955"/>
                  </a:cubicBezTo>
                  <a:cubicBezTo>
                    <a:pt x="596" y="15514"/>
                    <a:pt x="607" y="16705"/>
                    <a:pt x="607" y="16705"/>
                  </a:cubicBezTo>
                  <a:cubicBezTo>
                    <a:pt x="607" y="16705"/>
                    <a:pt x="0" y="17300"/>
                    <a:pt x="191" y="17598"/>
                  </a:cubicBezTo>
                  <a:cubicBezTo>
                    <a:pt x="217" y="17639"/>
                    <a:pt x="264" y="17658"/>
                    <a:pt x="329" y="17658"/>
                  </a:cubicBezTo>
                  <a:cubicBezTo>
                    <a:pt x="733" y="17658"/>
                    <a:pt x="1829" y="16931"/>
                    <a:pt x="2917" y="16407"/>
                  </a:cubicBezTo>
                  <a:cubicBezTo>
                    <a:pt x="3453" y="16149"/>
                    <a:pt x="3889" y="16027"/>
                    <a:pt x="4264" y="16027"/>
                  </a:cubicBezTo>
                  <a:cubicBezTo>
                    <a:pt x="4772" y="16027"/>
                    <a:pt x="5170" y="16251"/>
                    <a:pt x="5560" y="16669"/>
                  </a:cubicBezTo>
                  <a:cubicBezTo>
                    <a:pt x="5884" y="17009"/>
                    <a:pt x="6101" y="17098"/>
                    <a:pt x="6241" y="17098"/>
                  </a:cubicBezTo>
                  <a:cubicBezTo>
                    <a:pt x="6395" y="17098"/>
                    <a:pt x="6453" y="16991"/>
                    <a:pt x="6453" y="16991"/>
                  </a:cubicBezTo>
                  <a:cubicBezTo>
                    <a:pt x="6334" y="16300"/>
                    <a:pt x="5275" y="14871"/>
                    <a:pt x="5275" y="14871"/>
                  </a:cubicBezTo>
                  <a:lnTo>
                    <a:pt x="8608" y="10299"/>
                  </a:lnTo>
                  <a:cubicBezTo>
                    <a:pt x="9751" y="8597"/>
                    <a:pt x="11883" y="5430"/>
                    <a:pt x="12204" y="4608"/>
                  </a:cubicBezTo>
                  <a:cubicBezTo>
                    <a:pt x="12466" y="4001"/>
                    <a:pt x="12776" y="3406"/>
                    <a:pt x="13121" y="2834"/>
                  </a:cubicBezTo>
                  <a:cubicBezTo>
                    <a:pt x="13276" y="1262"/>
                    <a:pt x="10180" y="0"/>
                    <a:pt x="10180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959400" y="3553610"/>
              <a:ext cx="120285" cy="124944"/>
            </a:xfrm>
            <a:custGeom>
              <a:rect b="b" l="l" r="r" t="t"/>
              <a:pathLst>
                <a:path extrusionOk="0" h="3835" w="3692">
                  <a:moveTo>
                    <a:pt x="596" y="0"/>
                  </a:moveTo>
                  <a:cubicBezTo>
                    <a:pt x="596" y="0"/>
                    <a:pt x="48" y="1132"/>
                    <a:pt x="1" y="1310"/>
                  </a:cubicBezTo>
                  <a:cubicBezTo>
                    <a:pt x="1346" y="1870"/>
                    <a:pt x="2453" y="3144"/>
                    <a:pt x="2989" y="3834"/>
                  </a:cubicBezTo>
                  <a:cubicBezTo>
                    <a:pt x="3263" y="3287"/>
                    <a:pt x="3537" y="2834"/>
                    <a:pt x="3537" y="2834"/>
                  </a:cubicBezTo>
                  <a:cubicBezTo>
                    <a:pt x="3692" y="1262"/>
                    <a:pt x="596" y="0"/>
                    <a:pt x="596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6648727" y="3401169"/>
              <a:ext cx="594911" cy="583899"/>
            </a:xfrm>
            <a:custGeom>
              <a:rect b="b" l="l" r="r" t="t"/>
              <a:pathLst>
                <a:path extrusionOk="0" h="17922" w="18260">
                  <a:moveTo>
                    <a:pt x="2953" y="0"/>
                  </a:moveTo>
                  <a:lnTo>
                    <a:pt x="0" y="3727"/>
                  </a:lnTo>
                  <a:lnTo>
                    <a:pt x="1750" y="5584"/>
                  </a:lnTo>
                  <a:lnTo>
                    <a:pt x="3358" y="7287"/>
                  </a:lnTo>
                  <a:lnTo>
                    <a:pt x="10632" y="14955"/>
                  </a:lnTo>
                  <a:cubicBezTo>
                    <a:pt x="10632" y="14955"/>
                    <a:pt x="10609" y="15681"/>
                    <a:pt x="11466" y="16264"/>
                  </a:cubicBezTo>
                  <a:cubicBezTo>
                    <a:pt x="11902" y="16565"/>
                    <a:pt x="12379" y="16638"/>
                    <a:pt x="12739" y="16638"/>
                  </a:cubicBezTo>
                  <a:cubicBezTo>
                    <a:pt x="13077" y="16638"/>
                    <a:pt x="13311" y="16574"/>
                    <a:pt x="13311" y="16574"/>
                  </a:cubicBezTo>
                  <a:cubicBezTo>
                    <a:pt x="13311" y="16574"/>
                    <a:pt x="15148" y="17922"/>
                    <a:pt x="15603" y="17922"/>
                  </a:cubicBezTo>
                  <a:cubicBezTo>
                    <a:pt x="15630" y="17922"/>
                    <a:pt x="15652" y="17917"/>
                    <a:pt x="15669" y="17907"/>
                  </a:cubicBezTo>
                  <a:cubicBezTo>
                    <a:pt x="15966" y="17729"/>
                    <a:pt x="14859" y="16264"/>
                    <a:pt x="14859" y="16264"/>
                  </a:cubicBezTo>
                  <a:lnTo>
                    <a:pt x="14859" y="16264"/>
                  </a:lnTo>
                  <a:cubicBezTo>
                    <a:pt x="14859" y="16264"/>
                    <a:pt x="15481" y="16309"/>
                    <a:pt x="16172" y="16309"/>
                  </a:cubicBezTo>
                  <a:cubicBezTo>
                    <a:pt x="17146" y="16309"/>
                    <a:pt x="18259" y="16220"/>
                    <a:pt x="17967" y="15788"/>
                  </a:cubicBezTo>
                  <a:cubicBezTo>
                    <a:pt x="17467" y="15050"/>
                    <a:pt x="13264" y="14085"/>
                    <a:pt x="13264" y="14085"/>
                  </a:cubicBezTo>
                  <a:lnTo>
                    <a:pt x="6608" y="4906"/>
                  </a:lnTo>
                  <a:lnTo>
                    <a:pt x="4691" y="2346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rgbClr val="DCA5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6648727" y="3401169"/>
              <a:ext cx="152865" cy="181959"/>
            </a:xfrm>
            <a:custGeom>
              <a:rect b="b" l="l" r="r" t="t"/>
              <a:pathLst>
                <a:path extrusionOk="0" h="5585" w="4692">
                  <a:moveTo>
                    <a:pt x="2953" y="0"/>
                  </a:moveTo>
                  <a:lnTo>
                    <a:pt x="0" y="3727"/>
                  </a:lnTo>
                  <a:lnTo>
                    <a:pt x="1750" y="5584"/>
                  </a:lnTo>
                  <a:cubicBezTo>
                    <a:pt x="2489" y="4798"/>
                    <a:pt x="3822" y="3310"/>
                    <a:pt x="4691" y="2346"/>
                  </a:cubicBezTo>
                  <a:lnTo>
                    <a:pt x="2953" y="0"/>
                  </a:lnTo>
                  <a:close/>
                </a:path>
              </a:pathLst>
            </a:custGeom>
            <a:solidFill>
              <a:srgbClr val="C27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157225" y="3811937"/>
              <a:ext cx="545454" cy="518771"/>
            </a:xfrm>
            <a:custGeom>
              <a:rect b="b" l="l" r="r" t="t"/>
              <a:pathLst>
                <a:path extrusionOk="0" h="15923" w="16742">
                  <a:moveTo>
                    <a:pt x="14157" y="1"/>
                  </a:moveTo>
                  <a:lnTo>
                    <a:pt x="1" y="906"/>
                  </a:lnTo>
                  <a:cubicBezTo>
                    <a:pt x="96" y="2192"/>
                    <a:pt x="239" y="3525"/>
                    <a:pt x="406" y="4823"/>
                  </a:cubicBezTo>
                  <a:lnTo>
                    <a:pt x="418" y="4930"/>
                  </a:lnTo>
                  <a:cubicBezTo>
                    <a:pt x="465" y="5228"/>
                    <a:pt x="501" y="5525"/>
                    <a:pt x="549" y="5823"/>
                  </a:cubicBezTo>
                  <a:cubicBezTo>
                    <a:pt x="549" y="5871"/>
                    <a:pt x="561" y="5906"/>
                    <a:pt x="561" y="5942"/>
                  </a:cubicBezTo>
                  <a:cubicBezTo>
                    <a:pt x="1299" y="11026"/>
                    <a:pt x="2382" y="15455"/>
                    <a:pt x="2382" y="15455"/>
                  </a:cubicBezTo>
                  <a:cubicBezTo>
                    <a:pt x="2382" y="15455"/>
                    <a:pt x="4835" y="15562"/>
                    <a:pt x="6657" y="15693"/>
                  </a:cubicBezTo>
                  <a:lnTo>
                    <a:pt x="6764" y="15705"/>
                  </a:lnTo>
                  <a:cubicBezTo>
                    <a:pt x="7740" y="15765"/>
                    <a:pt x="8514" y="15848"/>
                    <a:pt x="8573" y="15920"/>
                  </a:cubicBezTo>
                  <a:cubicBezTo>
                    <a:pt x="8576" y="15922"/>
                    <a:pt x="8578" y="15923"/>
                    <a:pt x="8580" y="15923"/>
                  </a:cubicBezTo>
                  <a:cubicBezTo>
                    <a:pt x="8736" y="15923"/>
                    <a:pt x="7585" y="8761"/>
                    <a:pt x="7550" y="8550"/>
                  </a:cubicBezTo>
                  <a:lnTo>
                    <a:pt x="7550" y="8550"/>
                  </a:lnTo>
                  <a:cubicBezTo>
                    <a:pt x="8228" y="9455"/>
                    <a:pt x="10395" y="15265"/>
                    <a:pt x="10526" y="15622"/>
                  </a:cubicBezTo>
                  <a:lnTo>
                    <a:pt x="10526" y="15646"/>
                  </a:lnTo>
                  <a:lnTo>
                    <a:pt x="15741" y="15872"/>
                  </a:lnTo>
                  <a:lnTo>
                    <a:pt x="15848" y="15872"/>
                  </a:lnTo>
                  <a:lnTo>
                    <a:pt x="16741" y="15920"/>
                  </a:lnTo>
                  <a:cubicBezTo>
                    <a:pt x="16741" y="15920"/>
                    <a:pt x="16741" y="15491"/>
                    <a:pt x="16134" y="11776"/>
                  </a:cubicBezTo>
                  <a:cubicBezTo>
                    <a:pt x="15836" y="9943"/>
                    <a:pt x="15360" y="7073"/>
                    <a:pt x="14943" y="4632"/>
                  </a:cubicBezTo>
                  <a:cubicBezTo>
                    <a:pt x="14931" y="4597"/>
                    <a:pt x="14931" y="4561"/>
                    <a:pt x="14931" y="4525"/>
                  </a:cubicBezTo>
                  <a:cubicBezTo>
                    <a:pt x="14896" y="4371"/>
                    <a:pt x="14872" y="4204"/>
                    <a:pt x="14848" y="4049"/>
                  </a:cubicBezTo>
                  <a:cubicBezTo>
                    <a:pt x="14836" y="4013"/>
                    <a:pt x="14824" y="3978"/>
                    <a:pt x="14824" y="3942"/>
                  </a:cubicBezTo>
                  <a:cubicBezTo>
                    <a:pt x="14455" y="1727"/>
                    <a:pt x="14157" y="1"/>
                    <a:pt x="141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157225" y="3829400"/>
              <a:ext cx="377863" cy="488016"/>
            </a:xfrm>
            <a:custGeom>
              <a:rect b="b" l="l" r="r" t="t"/>
              <a:pathLst>
                <a:path extrusionOk="0" h="14979" w="11598">
                  <a:moveTo>
                    <a:pt x="5716" y="1"/>
                  </a:moveTo>
                  <a:lnTo>
                    <a:pt x="1" y="358"/>
                  </a:lnTo>
                  <a:cubicBezTo>
                    <a:pt x="84" y="1656"/>
                    <a:pt x="239" y="2977"/>
                    <a:pt x="406" y="4287"/>
                  </a:cubicBezTo>
                  <a:lnTo>
                    <a:pt x="418" y="4394"/>
                  </a:lnTo>
                  <a:cubicBezTo>
                    <a:pt x="465" y="4692"/>
                    <a:pt x="501" y="4989"/>
                    <a:pt x="549" y="5287"/>
                  </a:cubicBezTo>
                  <a:cubicBezTo>
                    <a:pt x="549" y="5323"/>
                    <a:pt x="561" y="5359"/>
                    <a:pt x="561" y="5406"/>
                  </a:cubicBezTo>
                  <a:cubicBezTo>
                    <a:pt x="1311" y="10478"/>
                    <a:pt x="2382" y="14907"/>
                    <a:pt x="2382" y="14907"/>
                  </a:cubicBezTo>
                  <a:cubicBezTo>
                    <a:pt x="2382" y="14907"/>
                    <a:pt x="2954" y="14931"/>
                    <a:pt x="3751" y="14979"/>
                  </a:cubicBezTo>
                  <a:cubicBezTo>
                    <a:pt x="2953" y="11773"/>
                    <a:pt x="1934" y="3365"/>
                    <a:pt x="5209" y="3365"/>
                  </a:cubicBezTo>
                  <a:cubicBezTo>
                    <a:pt x="5254" y="3365"/>
                    <a:pt x="5300" y="3367"/>
                    <a:pt x="5347" y="3370"/>
                  </a:cubicBezTo>
                  <a:cubicBezTo>
                    <a:pt x="5527" y="3383"/>
                    <a:pt x="5705" y="3389"/>
                    <a:pt x="5878" y="3389"/>
                  </a:cubicBezTo>
                  <a:cubicBezTo>
                    <a:pt x="9371" y="3389"/>
                    <a:pt x="11473" y="997"/>
                    <a:pt x="11598" y="929"/>
                  </a:cubicBezTo>
                  <a:lnTo>
                    <a:pt x="5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6307908" y="3900750"/>
              <a:ext cx="95687" cy="422497"/>
            </a:xfrm>
            <a:custGeom>
              <a:rect b="b" l="l" r="r" t="t"/>
              <a:pathLst>
                <a:path extrusionOk="0" h="12968" w="2937">
                  <a:moveTo>
                    <a:pt x="36" y="0"/>
                  </a:moveTo>
                  <a:cubicBezTo>
                    <a:pt x="20" y="0"/>
                    <a:pt x="0" y="11"/>
                    <a:pt x="7" y="25"/>
                  </a:cubicBezTo>
                  <a:cubicBezTo>
                    <a:pt x="234" y="1061"/>
                    <a:pt x="484" y="2097"/>
                    <a:pt x="710" y="3133"/>
                  </a:cubicBezTo>
                  <a:cubicBezTo>
                    <a:pt x="865" y="3847"/>
                    <a:pt x="996" y="4645"/>
                    <a:pt x="1424" y="5240"/>
                  </a:cubicBezTo>
                  <a:cubicBezTo>
                    <a:pt x="1424" y="5550"/>
                    <a:pt x="1460" y="5859"/>
                    <a:pt x="1484" y="6169"/>
                  </a:cubicBezTo>
                  <a:cubicBezTo>
                    <a:pt x="1496" y="6478"/>
                    <a:pt x="1520" y="6788"/>
                    <a:pt x="1543" y="7086"/>
                  </a:cubicBezTo>
                  <a:lnTo>
                    <a:pt x="1674" y="8872"/>
                  </a:lnTo>
                  <a:cubicBezTo>
                    <a:pt x="1758" y="10050"/>
                    <a:pt x="1841" y="11241"/>
                    <a:pt x="1972" y="12420"/>
                  </a:cubicBezTo>
                  <a:cubicBezTo>
                    <a:pt x="1984" y="12598"/>
                    <a:pt x="2008" y="12777"/>
                    <a:pt x="2032" y="12955"/>
                  </a:cubicBezTo>
                  <a:lnTo>
                    <a:pt x="2139" y="12967"/>
                  </a:lnTo>
                  <a:cubicBezTo>
                    <a:pt x="2055" y="12265"/>
                    <a:pt x="1972" y="11551"/>
                    <a:pt x="1912" y="10848"/>
                  </a:cubicBezTo>
                  <a:cubicBezTo>
                    <a:pt x="1817" y="9657"/>
                    <a:pt x="1734" y="8467"/>
                    <a:pt x="1651" y="7276"/>
                  </a:cubicBezTo>
                  <a:cubicBezTo>
                    <a:pt x="1627" y="6931"/>
                    <a:pt x="1603" y="6598"/>
                    <a:pt x="1567" y="6252"/>
                  </a:cubicBezTo>
                  <a:cubicBezTo>
                    <a:pt x="1543" y="5955"/>
                    <a:pt x="1531" y="5645"/>
                    <a:pt x="1496" y="5347"/>
                  </a:cubicBezTo>
                  <a:lnTo>
                    <a:pt x="1496" y="5347"/>
                  </a:lnTo>
                  <a:cubicBezTo>
                    <a:pt x="1567" y="5419"/>
                    <a:pt x="1639" y="5502"/>
                    <a:pt x="1710" y="5574"/>
                  </a:cubicBezTo>
                  <a:cubicBezTo>
                    <a:pt x="1983" y="5836"/>
                    <a:pt x="2347" y="5987"/>
                    <a:pt x="2723" y="5987"/>
                  </a:cubicBezTo>
                  <a:cubicBezTo>
                    <a:pt x="2774" y="5987"/>
                    <a:pt x="2826" y="5984"/>
                    <a:pt x="2877" y="5978"/>
                  </a:cubicBezTo>
                  <a:cubicBezTo>
                    <a:pt x="2936" y="5967"/>
                    <a:pt x="2936" y="5871"/>
                    <a:pt x="2877" y="5859"/>
                  </a:cubicBezTo>
                  <a:cubicBezTo>
                    <a:pt x="2829" y="5871"/>
                    <a:pt x="2794" y="5871"/>
                    <a:pt x="2746" y="5871"/>
                  </a:cubicBezTo>
                  <a:cubicBezTo>
                    <a:pt x="2746" y="5859"/>
                    <a:pt x="2746" y="5847"/>
                    <a:pt x="2734" y="5836"/>
                  </a:cubicBezTo>
                  <a:cubicBezTo>
                    <a:pt x="2532" y="5550"/>
                    <a:pt x="2567" y="5145"/>
                    <a:pt x="2544" y="4812"/>
                  </a:cubicBezTo>
                  <a:cubicBezTo>
                    <a:pt x="2520" y="4431"/>
                    <a:pt x="2496" y="4062"/>
                    <a:pt x="2472" y="3692"/>
                  </a:cubicBezTo>
                  <a:cubicBezTo>
                    <a:pt x="2413" y="2919"/>
                    <a:pt x="2329" y="2157"/>
                    <a:pt x="2234" y="1395"/>
                  </a:cubicBezTo>
                  <a:cubicBezTo>
                    <a:pt x="2174" y="966"/>
                    <a:pt x="2115" y="537"/>
                    <a:pt x="2043" y="109"/>
                  </a:cubicBezTo>
                  <a:cubicBezTo>
                    <a:pt x="2043" y="94"/>
                    <a:pt x="2031" y="87"/>
                    <a:pt x="2017" y="87"/>
                  </a:cubicBezTo>
                  <a:cubicBezTo>
                    <a:pt x="1998" y="87"/>
                    <a:pt x="1977" y="100"/>
                    <a:pt x="1984" y="121"/>
                  </a:cubicBezTo>
                  <a:cubicBezTo>
                    <a:pt x="2198" y="1692"/>
                    <a:pt x="2365" y="3264"/>
                    <a:pt x="2460" y="4847"/>
                  </a:cubicBezTo>
                  <a:cubicBezTo>
                    <a:pt x="2472" y="5181"/>
                    <a:pt x="2448" y="5586"/>
                    <a:pt x="2651" y="5871"/>
                  </a:cubicBezTo>
                  <a:cubicBezTo>
                    <a:pt x="2579" y="5859"/>
                    <a:pt x="2508" y="5847"/>
                    <a:pt x="2436" y="5836"/>
                  </a:cubicBezTo>
                  <a:cubicBezTo>
                    <a:pt x="2436" y="5645"/>
                    <a:pt x="2413" y="5443"/>
                    <a:pt x="2377" y="5264"/>
                  </a:cubicBezTo>
                  <a:lnTo>
                    <a:pt x="2305" y="4693"/>
                  </a:lnTo>
                  <a:cubicBezTo>
                    <a:pt x="2258" y="4312"/>
                    <a:pt x="2210" y="3931"/>
                    <a:pt x="2151" y="3561"/>
                  </a:cubicBezTo>
                  <a:cubicBezTo>
                    <a:pt x="2032" y="2799"/>
                    <a:pt x="1901" y="2037"/>
                    <a:pt x="1758" y="1299"/>
                  </a:cubicBezTo>
                  <a:cubicBezTo>
                    <a:pt x="1674" y="883"/>
                    <a:pt x="1579" y="454"/>
                    <a:pt x="1484" y="37"/>
                  </a:cubicBezTo>
                  <a:cubicBezTo>
                    <a:pt x="1479" y="19"/>
                    <a:pt x="1468" y="11"/>
                    <a:pt x="1455" y="11"/>
                  </a:cubicBezTo>
                  <a:cubicBezTo>
                    <a:pt x="1435" y="11"/>
                    <a:pt x="1412" y="32"/>
                    <a:pt x="1412" y="61"/>
                  </a:cubicBezTo>
                  <a:cubicBezTo>
                    <a:pt x="1722" y="1549"/>
                    <a:pt x="1996" y="3049"/>
                    <a:pt x="2186" y="4562"/>
                  </a:cubicBezTo>
                  <a:cubicBezTo>
                    <a:pt x="2222" y="4776"/>
                    <a:pt x="2246" y="4990"/>
                    <a:pt x="2270" y="5205"/>
                  </a:cubicBezTo>
                  <a:cubicBezTo>
                    <a:pt x="2282" y="5407"/>
                    <a:pt x="2305" y="5609"/>
                    <a:pt x="2341" y="5812"/>
                  </a:cubicBezTo>
                  <a:cubicBezTo>
                    <a:pt x="2151" y="5740"/>
                    <a:pt x="1960" y="5633"/>
                    <a:pt x="1805" y="5502"/>
                  </a:cubicBezTo>
                  <a:cubicBezTo>
                    <a:pt x="1484" y="5205"/>
                    <a:pt x="1258" y="4835"/>
                    <a:pt x="1127" y="4431"/>
                  </a:cubicBezTo>
                  <a:cubicBezTo>
                    <a:pt x="996" y="4014"/>
                    <a:pt x="889" y="3585"/>
                    <a:pt x="805" y="3145"/>
                  </a:cubicBezTo>
                  <a:cubicBezTo>
                    <a:pt x="698" y="2657"/>
                    <a:pt x="591" y="2168"/>
                    <a:pt x="472" y="1668"/>
                  </a:cubicBezTo>
                  <a:cubicBezTo>
                    <a:pt x="341" y="1121"/>
                    <a:pt x="210" y="561"/>
                    <a:pt x="55" y="13"/>
                  </a:cubicBezTo>
                  <a:cubicBezTo>
                    <a:pt x="55" y="4"/>
                    <a:pt x="46" y="0"/>
                    <a:pt x="36" y="0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515377" y="3865597"/>
              <a:ext cx="125628" cy="78941"/>
            </a:xfrm>
            <a:custGeom>
              <a:rect b="b" l="l" r="r" t="t"/>
              <a:pathLst>
                <a:path extrusionOk="0" h="2423" w="3856">
                  <a:moveTo>
                    <a:pt x="52" y="1"/>
                  </a:moveTo>
                  <a:cubicBezTo>
                    <a:pt x="28" y="1"/>
                    <a:pt x="1" y="32"/>
                    <a:pt x="9" y="57"/>
                  </a:cubicBezTo>
                  <a:cubicBezTo>
                    <a:pt x="355" y="795"/>
                    <a:pt x="783" y="1569"/>
                    <a:pt x="1474" y="2033"/>
                  </a:cubicBezTo>
                  <a:cubicBezTo>
                    <a:pt x="1771" y="2247"/>
                    <a:pt x="2141" y="2378"/>
                    <a:pt x="2510" y="2414"/>
                  </a:cubicBezTo>
                  <a:cubicBezTo>
                    <a:pt x="2623" y="2420"/>
                    <a:pt x="2739" y="2423"/>
                    <a:pt x="2855" y="2423"/>
                  </a:cubicBezTo>
                  <a:cubicBezTo>
                    <a:pt x="2971" y="2423"/>
                    <a:pt x="3087" y="2420"/>
                    <a:pt x="3200" y="2414"/>
                  </a:cubicBezTo>
                  <a:lnTo>
                    <a:pt x="3855" y="2402"/>
                  </a:lnTo>
                  <a:cubicBezTo>
                    <a:pt x="3843" y="2366"/>
                    <a:pt x="3843" y="2331"/>
                    <a:pt x="3843" y="2295"/>
                  </a:cubicBezTo>
                  <a:cubicBezTo>
                    <a:pt x="3462" y="2307"/>
                    <a:pt x="3093" y="2319"/>
                    <a:pt x="2712" y="2319"/>
                  </a:cubicBezTo>
                  <a:cubicBezTo>
                    <a:pt x="2307" y="2319"/>
                    <a:pt x="1914" y="2200"/>
                    <a:pt x="1581" y="1973"/>
                  </a:cubicBezTo>
                  <a:cubicBezTo>
                    <a:pt x="1271" y="1771"/>
                    <a:pt x="998" y="1509"/>
                    <a:pt x="783" y="1211"/>
                  </a:cubicBezTo>
                  <a:cubicBezTo>
                    <a:pt x="521" y="819"/>
                    <a:pt x="295" y="426"/>
                    <a:pt x="81" y="21"/>
                  </a:cubicBezTo>
                  <a:cubicBezTo>
                    <a:pt x="74" y="7"/>
                    <a:pt x="63" y="1"/>
                    <a:pt x="52" y="1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6496383" y="3871917"/>
              <a:ext cx="177203" cy="457130"/>
            </a:xfrm>
            <a:custGeom>
              <a:rect b="b" l="l" r="r" t="t"/>
              <a:pathLst>
                <a:path extrusionOk="0" h="14031" w="5439">
                  <a:moveTo>
                    <a:pt x="54" y="0"/>
                  </a:moveTo>
                  <a:cubicBezTo>
                    <a:pt x="30" y="0"/>
                    <a:pt x="1" y="21"/>
                    <a:pt x="9" y="53"/>
                  </a:cubicBezTo>
                  <a:cubicBezTo>
                    <a:pt x="330" y="875"/>
                    <a:pt x="866" y="1601"/>
                    <a:pt x="1569" y="2160"/>
                  </a:cubicBezTo>
                  <a:cubicBezTo>
                    <a:pt x="1854" y="2387"/>
                    <a:pt x="2176" y="2565"/>
                    <a:pt x="2533" y="2672"/>
                  </a:cubicBezTo>
                  <a:cubicBezTo>
                    <a:pt x="2628" y="3065"/>
                    <a:pt x="2747" y="3446"/>
                    <a:pt x="2855" y="3839"/>
                  </a:cubicBezTo>
                  <a:cubicBezTo>
                    <a:pt x="2974" y="4220"/>
                    <a:pt x="3081" y="4601"/>
                    <a:pt x="3188" y="4994"/>
                  </a:cubicBezTo>
                  <a:cubicBezTo>
                    <a:pt x="3402" y="5768"/>
                    <a:pt x="3605" y="6542"/>
                    <a:pt x="3807" y="7328"/>
                  </a:cubicBezTo>
                  <a:cubicBezTo>
                    <a:pt x="4200" y="8876"/>
                    <a:pt x="4569" y="10447"/>
                    <a:pt x="4902" y="12019"/>
                  </a:cubicBezTo>
                  <a:cubicBezTo>
                    <a:pt x="4998" y="12447"/>
                    <a:pt x="5081" y="12876"/>
                    <a:pt x="5164" y="13317"/>
                  </a:cubicBezTo>
                  <a:cubicBezTo>
                    <a:pt x="5200" y="13555"/>
                    <a:pt x="5260" y="13793"/>
                    <a:pt x="5331" y="14031"/>
                  </a:cubicBezTo>
                  <a:lnTo>
                    <a:pt x="5438" y="14031"/>
                  </a:lnTo>
                  <a:cubicBezTo>
                    <a:pt x="5367" y="13793"/>
                    <a:pt x="5307" y="13555"/>
                    <a:pt x="5271" y="13305"/>
                  </a:cubicBezTo>
                  <a:cubicBezTo>
                    <a:pt x="5188" y="12924"/>
                    <a:pt x="5105" y="12531"/>
                    <a:pt x="5033" y="12150"/>
                  </a:cubicBezTo>
                  <a:cubicBezTo>
                    <a:pt x="4867" y="11376"/>
                    <a:pt x="4688" y="10602"/>
                    <a:pt x="4509" y="9828"/>
                  </a:cubicBezTo>
                  <a:cubicBezTo>
                    <a:pt x="4152" y="8292"/>
                    <a:pt x="3759" y="6756"/>
                    <a:pt x="3343" y="5232"/>
                  </a:cubicBezTo>
                  <a:cubicBezTo>
                    <a:pt x="3224" y="4804"/>
                    <a:pt x="3105" y="4363"/>
                    <a:pt x="2985" y="3946"/>
                  </a:cubicBezTo>
                  <a:cubicBezTo>
                    <a:pt x="2855" y="3518"/>
                    <a:pt x="2747" y="3101"/>
                    <a:pt x="2593" y="2684"/>
                  </a:cubicBezTo>
                  <a:lnTo>
                    <a:pt x="2593" y="2684"/>
                  </a:lnTo>
                  <a:cubicBezTo>
                    <a:pt x="2676" y="2708"/>
                    <a:pt x="2747" y="2720"/>
                    <a:pt x="2819" y="2732"/>
                  </a:cubicBezTo>
                  <a:cubicBezTo>
                    <a:pt x="3164" y="2781"/>
                    <a:pt x="3504" y="2808"/>
                    <a:pt x="3841" y="2808"/>
                  </a:cubicBezTo>
                  <a:cubicBezTo>
                    <a:pt x="3993" y="2808"/>
                    <a:pt x="4144" y="2803"/>
                    <a:pt x="4295" y="2791"/>
                  </a:cubicBezTo>
                  <a:lnTo>
                    <a:pt x="4533" y="2791"/>
                  </a:lnTo>
                  <a:cubicBezTo>
                    <a:pt x="4533" y="2756"/>
                    <a:pt x="4521" y="2732"/>
                    <a:pt x="4521" y="2696"/>
                  </a:cubicBezTo>
                  <a:lnTo>
                    <a:pt x="4509" y="2696"/>
                  </a:lnTo>
                  <a:cubicBezTo>
                    <a:pt x="4312" y="2710"/>
                    <a:pt x="4115" y="2717"/>
                    <a:pt x="3918" y="2717"/>
                  </a:cubicBezTo>
                  <a:cubicBezTo>
                    <a:pt x="3617" y="2717"/>
                    <a:pt x="3317" y="2701"/>
                    <a:pt x="3021" y="2672"/>
                  </a:cubicBezTo>
                  <a:cubicBezTo>
                    <a:pt x="2783" y="2649"/>
                    <a:pt x="2557" y="2589"/>
                    <a:pt x="2343" y="2506"/>
                  </a:cubicBezTo>
                  <a:cubicBezTo>
                    <a:pt x="2116" y="2410"/>
                    <a:pt x="1890" y="2291"/>
                    <a:pt x="1700" y="2137"/>
                  </a:cubicBezTo>
                  <a:cubicBezTo>
                    <a:pt x="1354" y="1875"/>
                    <a:pt x="1057" y="1577"/>
                    <a:pt x="795" y="1244"/>
                  </a:cubicBezTo>
                  <a:cubicBezTo>
                    <a:pt x="497" y="875"/>
                    <a:pt x="259" y="458"/>
                    <a:pt x="80" y="17"/>
                  </a:cubicBezTo>
                  <a:cubicBezTo>
                    <a:pt x="76" y="5"/>
                    <a:pt x="66" y="0"/>
                    <a:pt x="54" y="0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170420" y="3868952"/>
              <a:ext cx="40758" cy="103637"/>
            </a:xfrm>
            <a:custGeom>
              <a:rect b="b" l="l" r="r" t="t"/>
              <a:pathLst>
                <a:path extrusionOk="0" h="3181" w="1251">
                  <a:moveTo>
                    <a:pt x="1214" y="1"/>
                  </a:moveTo>
                  <a:cubicBezTo>
                    <a:pt x="1204" y="1"/>
                    <a:pt x="1196" y="5"/>
                    <a:pt x="1191" y="13"/>
                  </a:cubicBezTo>
                  <a:cubicBezTo>
                    <a:pt x="1108" y="263"/>
                    <a:pt x="1049" y="525"/>
                    <a:pt x="1001" y="775"/>
                  </a:cubicBezTo>
                  <a:cubicBezTo>
                    <a:pt x="953" y="1049"/>
                    <a:pt x="894" y="1311"/>
                    <a:pt x="834" y="1573"/>
                  </a:cubicBezTo>
                  <a:cubicBezTo>
                    <a:pt x="691" y="2109"/>
                    <a:pt x="489" y="2621"/>
                    <a:pt x="84" y="3002"/>
                  </a:cubicBezTo>
                  <a:cubicBezTo>
                    <a:pt x="60" y="3025"/>
                    <a:pt x="36" y="3049"/>
                    <a:pt x="1" y="3073"/>
                  </a:cubicBezTo>
                  <a:lnTo>
                    <a:pt x="25" y="3180"/>
                  </a:lnTo>
                  <a:lnTo>
                    <a:pt x="48" y="3156"/>
                  </a:lnTo>
                  <a:cubicBezTo>
                    <a:pt x="251" y="2978"/>
                    <a:pt x="429" y="2763"/>
                    <a:pt x="560" y="2537"/>
                  </a:cubicBezTo>
                  <a:cubicBezTo>
                    <a:pt x="834" y="2049"/>
                    <a:pt x="941" y="1501"/>
                    <a:pt x="1049" y="978"/>
                  </a:cubicBezTo>
                  <a:cubicBezTo>
                    <a:pt x="1108" y="656"/>
                    <a:pt x="1179" y="346"/>
                    <a:pt x="1251" y="37"/>
                  </a:cubicBezTo>
                  <a:cubicBezTo>
                    <a:pt x="1251" y="14"/>
                    <a:pt x="1231" y="1"/>
                    <a:pt x="1214" y="1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175079" y="3873383"/>
              <a:ext cx="40758" cy="132177"/>
            </a:xfrm>
            <a:custGeom>
              <a:rect b="b" l="l" r="r" t="t"/>
              <a:pathLst>
                <a:path extrusionOk="0" h="4057" w="1251">
                  <a:moveTo>
                    <a:pt x="1182" y="0"/>
                  </a:moveTo>
                  <a:cubicBezTo>
                    <a:pt x="1168" y="0"/>
                    <a:pt x="1156" y="10"/>
                    <a:pt x="1156" y="32"/>
                  </a:cubicBezTo>
                  <a:cubicBezTo>
                    <a:pt x="1203" y="1306"/>
                    <a:pt x="870" y="2568"/>
                    <a:pt x="191" y="3663"/>
                  </a:cubicBezTo>
                  <a:cubicBezTo>
                    <a:pt x="132" y="3759"/>
                    <a:pt x="72" y="3854"/>
                    <a:pt x="1" y="3937"/>
                  </a:cubicBezTo>
                  <a:cubicBezTo>
                    <a:pt x="1" y="3985"/>
                    <a:pt x="13" y="4020"/>
                    <a:pt x="13" y="4056"/>
                  </a:cubicBezTo>
                  <a:cubicBezTo>
                    <a:pt x="60" y="4009"/>
                    <a:pt x="96" y="3961"/>
                    <a:pt x="132" y="3913"/>
                  </a:cubicBezTo>
                  <a:cubicBezTo>
                    <a:pt x="322" y="3651"/>
                    <a:pt x="489" y="3366"/>
                    <a:pt x="632" y="3056"/>
                  </a:cubicBezTo>
                  <a:cubicBezTo>
                    <a:pt x="917" y="2461"/>
                    <a:pt x="1108" y="1806"/>
                    <a:pt x="1191" y="1151"/>
                  </a:cubicBezTo>
                  <a:cubicBezTo>
                    <a:pt x="1239" y="782"/>
                    <a:pt x="1251" y="401"/>
                    <a:pt x="1215" y="32"/>
                  </a:cubicBezTo>
                  <a:cubicBezTo>
                    <a:pt x="1215" y="13"/>
                    <a:pt x="1198" y="0"/>
                    <a:pt x="1182" y="0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6403563" y="4090464"/>
              <a:ext cx="181568" cy="233175"/>
            </a:xfrm>
            <a:custGeom>
              <a:rect b="b" l="l" r="r" t="t"/>
              <a:pathLst>
                <a:path extrusionOk="0" h="7157" w="5573">
                  <a:moveTo>
                    <a:pt x="0" y="1"/>
                  </a:moveTo>
                  <a:cubicBezTo>
                    <a:pt x="679" y="906"/>
                    <a:pt x="2834" y="6704"/>
                    <a:pt x="2977" y="7073"/>
                  </a:cubicBezTo>
                  <a:lnTo>
                    <a:pt x="2977" y="7085"/>
                  </a:lnTo>
                  <a:lnTo>
                    <a:pt x="5573" y="71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3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5963277" y="3063672"/>
              <a:ext cx="834048" cy="843496"/>
            </a:xfrm>
            <a:custGeom>
              <a:rect b="b" l="l" r="r" t="t"/>
              <a:pathLst>
                <a:path extrusionOk="0" h="25890" w="25600">
                  <a:moveTo>
                    <a:pt x="11764" y="1"/>
                  </a:moveTo>
                  <a:cubicBezTo>
                    <a:pt x="11764" y="1"/>
                    <a:pt x="7871" y="1465"/>
                    <a:pt x="5216" y="3275"/>
                  </a:cubicBezTo>
                  <a:cubicBezTo>
                    <a:pt x="2549" y="5097"/>
                    <a:pt x="1858" y="9788"/>
                    <a:pt x="1858" y="9788"/>
                  </a:cubicBezTo>
                  <a:lnTo>
                    <a:pt x="1" y="15348"/>
                  </a:lnTo>
                  <a:cubicBezTo>
                    <a:pt x="93" y="15324"/>
                    <a:pt x="188" y="15312"/>
                    <a:pt x="284" y="15312"/>
                  </a:cubicBezTo>
                  <a:cubicBezTo>
                    <a:pt x="1074" y="15312"/>
                    <a:pt x="1951" y="16097"/>
                    <a:pt x="2620" y="16872"/>
                  </a:cubicBezTo>
                  <a:cubicBezTo>
                    <a:pt x="3037" y="17348"/>
                    <a:pt x="3418" y="17860"/>
                    <a:pt x="3751" y="18384"/>
                  </a:cubicBezTo>
                  <a:lnTo>
                    <a:pt x="5144" y="15110"/>
                  </a:lnTo>
                  <a:lnTo>
                    <a:pt x="5382" y="14550"/>
                  </a:lnTo>
                  <a:lnTo>
                    <a:pt x="5406" y="15288"/>
                  </a:lnTo>
                  <a:lnTo>
                    <a:pt x="5668" y="23623"/>
                  </a:lnTo>
                  <a:cubicBezTo>
                    <a:pt x="5668" y="23623"/>
                    <a:pt x="8007" y="25889"/>
                    <a:pt x="11997" y="25889"/>
                  </a:cubicBezTo>
                  <a:cubicBezTo>
                    <a:pt x="12579" y="25889"/>
                    <a:pt x="13197" y="25841"/>
                    <a:pt x="13848" y="25730"/>
                  </a:cubicBezTo>
                  <a:cubicBezTo>
                    <a:pt x="16539" y="25266"/>
                    <a:pt x="19313" y="23492"/>
                    <a:pt x="19968" y="23063"/>
                  </a:cubicBezTo>
                  <a:cubicBezTo>
                    <a:pt x="20063" y="23004"/>
                    <a:pt x="20110" y="22968"/>
                    <a:pt x="20110" y="22968"/>
                  </a:cubicBezTo>
                  <a:cubicBezTo>
                    <a:pt x="20265" y="19718"/>
                    <a:pt x="19539" y="15086"/>
                    <a:pt x="19313" y="13717"/>
                  </a:cubicBezTo>
                  <a:cubicBezTo>
                    <a:pt x="19265" y="13455"/>
                    <a:pt x="19241" y="13312"/>
                    <a:pt x="19241" y="13312"/>
                  </a:cubicBezTo>
                  <a:lnTo>
                    <a:pt x="19241" y="13312"/>
                  </a:lnTo>
                  <a:lnTo>
                    <a:pt x="19694" y="13788"/>
                  </a:lnTo>
                  <a:lnTo>
                    <a:pt x="21896" y="16074"/>
                  </a:lnTo>
                  <a:lnTo>
                    <a:pt x="22968" y="14776"/>
                  </a:lnTo>
                  <a:lnTo>
                    <a:pt x="25599" y="11598"/>
                  </a:lnTo>
                  <a:cubicBezTo>
                    <a:pt x="25599" y="11598"/>
                    <a:pt x="20491" y="4585"/>
                    <a:pt x="18848" y="2942"/>
                  </a:cubicBezTo>
                  <a:cubicBezTo>
                    <a:pt x="17205" y="1287"/>
                    <a:pt x="11764" y="1"/>
                    <a:pt x="1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6218574" y="3058655"/>
              <a:ext cx="158632" cy="230829"/>
            </a:xfrm>
            <a:custGeom>
              <a:rect b="b" l="l" r="r" t="t"/>
              <a:pathLst>
                <a:path extrusionOk="0" h="7085" w="4869">
                  <a:moveTo>
                    <a:pt x="3285" y="0"/>
                  </a:moveTo>
                  <a:lnTo>
                    <a:pt x="2238" y="738"/>
                  </a:lnTo>
                  <a:cubicBezTo>
                    <a:pt x="2238" y="738"/>
                    <a:pt x="785" y="2024"/>
                    <a:pt x="630" y="4620"/>
                  </a:cubicBezTo>
                  <a:cubicBezTo>
                    <a:pt x="630" y="4620"/>
                    <a:pt x="1" y="7085"/>
                    <a:pt x="1661" y="7085"/>
                  </a:cubicBezTo>
                  <a:cubicBezTo>
                    <a:pt x="1754" y="7085"/>
                    <a:pt x="1855" y="7077"/>
                    <a:pt x="1964" y="7060"/>
                  </a:cubicBezTo>
                  <a:cubicBezTo>
                    <a:pt x="3988" y="6763"/>
                    <a:pt x="4869" y="4584"/>
                    <a:pt x="4833" y="2905"/>
                  </a:cubicBezTo>
                  <a:cubicBezTo>
                    <a:pt x="4797" y="1869"/>
                    <a:pt x="4476" y="869"/>
                    <a:pt x="3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5963277" y="3539243"/>
              <a:ext cx="132698" cy="123413"/>
            </a:xfrm>
            <a:custGeom>
              <a:rect b="b" l="l" r="r" t="t"/>
              <a:pathLst>
                <a:path extrusionOk="0" h="3788" w="4073">
                  <a:moveTo>
                    <a:pt x="251" y="1"/>
                  </a:moveTo>
                  <a:lnTo>
                    <a:pt x="1" y="751"/>
                  </a:lnTo>
                  <a:cubicBezTo>
                    <a:pt x="94" y="726"/>
                    <a:pt x="190" y="714"/>
                    <a:pt x="287" y="714"/>
                  </a:cubicBezTo>
                  <a:cubicBezTo>
                    <a:pt x="1852" y="714"/>
                    <a:pt x="3763" y="3787"/>
                    <a:pt x="3763" y="3787"/>
                  </a:cubicBezTo>
                  <a:lnTo>
                    <a:pt x="4073" y="3049"/>
                  </a:lnTo>
                  <a:cubicBezTo>
                    <a:pt x="3037" y="870"/>
                    <a:pt x="965" y="179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6113796" y="3307273"/>
              <a:ext cx="32222" cy="254515"/>
            </a:xfrm>
            <a:custGeom>
              <a:rect b="b" l="l" r="r" t="t"/>
              <a:pathLst>
                <a:path extrusionOk="0" h="7812" w="989">
                  <a:moveTo>
                    <a:pt x="276" y="1"/>
                  </a:moveTo>
                  <a:cubicBezTo>
                    <a:pt x="241" y="1"/>
                    <a:pt x="208" y="20"/>
                    <a:pt x="203" y="61"/>
                  </a:cubicBezTo>
                  <a:cubicBezTo>
                    <a:pt x="0" y="1144"/>
                    <a:pt x="179" y="2239"/>
                    <a:pt x="370" y="3299"/>
                  </a:cubicBezTo>
                  <a:cubicBezTo>
                    <a:pt x="572" y="4406"/>
                    <a:pt x="751" y="5502"/>
                    <a:pt x="655" y="6633"/>
                  </a:cubicBezTo>
                  <a:cubicBezTo>
                    <a:pt x="631" y="6954"/>
                    <a:pt x="584" y="7276"/>
                    <a:pt x="536" y="7585"/>
                  </a:cubicBezTo>
                  <a:lnTo>
                    <a:pt x="536" y="7633"/>
                  </a:lnTo>
                  <a:lnTo>
                    <a:pt x="774" y="7073"/>
                  </a:lnTo>
                  <a:lnTo>
                    <a:pt x="798" y="7811"/>
                  </a:lnTo>
                  <a:lnTo>
                    <a:pt x="798" y="7800"/>
                  </a:lnTo>
                  <a:cubicBezTo>
                    <a:pt x="846" y="7514"/>
                    <a:pt x="882" y="7240"/>
                    <a:pt x="917" y="6942"/>
                  </a:cubicBezTo>
                  <a:cubicBezTo>
                    <a:pt x="977" y="6383"/>
                    <a:pt x="989" y="5811"/>
                    <a:pt x="929" y="5240"/>
                  </a:cubicBezTo>
                  <a:cubicBezTo>
                    <a:pt x="810" y="4132"/>
                    <a:pt x="524" y="3049"/>
                    <a:pt x="393" y="1954"/>
                  </a:cubicBezTo>
                  <a:cubicBezTo>
                    <a:pt x="298" y="1334"/>
                    <a:pt x="298" y="703"/>
                    <a:pt x="358" y="96"/>
                  </a:cubicBezTo>
                  <a:cubicBezTo>
                    <a:pt x="371" y="35"/>
                    <a:pt x="322" y="1"/>
                    <a:pt x="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69109" y="3092375"/>
              <a:ext cx="308793" cy="454296"/>
            </a:xfrm>
            <a:custGeom>
              <a:rect b="b" l="l" r="r" t="t"/>
              <a:pathLst>
                <a:path extrusionOk="0" h="13944" w="9478">
                  <a:moveTo>
                    <a:pt x="9466" y="1"/>
                  </a:moveTo>
                  <a:lnTo>
                    <a:pt x="9466" y="1"/>
                  </a:lnTo>
                  <a:cubicBezTo>
                    <a:pt x="8132" y="596"/>
                    <a:pt x="6418" y="1453"/>
                    <a:pt x="5037" y="2382"/>
                  </a:cubicBezTo>
                  <a:cubicBezTo>
                    <a:pt x="2382" y="4204"/>
                    <a:pt x="1679" y="8895"/>
                    <a:pt x="1679" y="8895"/>
                  </a:cubicBezTo>
                  <a:lnTo>
                    <a:pt x="0" y="13943"/>
                  </a:lnTo>
                  <a:cubicBezTo>
                    <a:pt x="24" y="13872"/>
                    <a:pt x="2179" y="8633"/>
                    <a:pt x="3025" y="5644"/>
                  </a:cubicBezTo>
                  <a:cubicBezTo>
                    <a:pt x="3780" y="2937"/>
                    <a:pt x="7566" y="2809"/>
                    <a:pt x="8270" y="2809"/>
                  </a:cubicBezTo>
                  <a:cubicBezTo>
                    <a:pt x="8343" y="2809"/>
                    <a:pt x="8382" y="2811"/>
                    <a:pt x="8382" y="2811"/>
                  </a:cubicBezTo>
                  <a:cubicBezTo>
                    <a:pt x="8382" y="2811"/>
                    <a:pt x="9180" y="334"/>
                    <a:pt x="9406" y="168"/>
                  </a:cubicBezTo>
                  <a:cubicBezTo>
                    <a:pt x="9454" y="132"/>
                    <a:pt x="9478" y="60"/>
                    <a:pt x="94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514498" y="3247261"/>
              <a:ext cx="90800" cy="265657"/>
            </a:xfrm>
            <a:custGeom>
              <a:rect b="b" l="l" r="r" t="t"/>
              <a:pathLst>
                <a:path extrusionOk="0" h="8154" w="2787">
                  <a:moveTo>
                    <a:pt x="636" y="0"/>
                  </a:moveTo>
                  <a:cubicBezTo>
                    <a:pt x="605" y="0"/>
                    <a:pt x="576" y="13"/>
                    <a:pt x="560" y="45"/>
                  </a:cubicBezTo>
                  <a:cubicBezTo>
                    <a:pt x="1" y="1152"/>
                    <a:pt x="120" y="2438"/>
                    <a:pt x="322" y="3629"/>
                  </a:cubicBezTo>
                  <a:cubicBezTo>
                    <a:pt x="513" y="4736"/>
                    <a:pt x="810" y="5843"/>
                    <a:pt x="1382" y="6820"/>
                  </a:cubicBezTo>
                  <a:cubicBezTo>
                    <a:pt x="1537" y="7094"/>
                    <a:pt x="1715" y="7344"/>
                    <a:pt x="1918" y="7594"/>
                  </a:cubicBezTo>
                  <a:cubicBezTo>
                    <a:pt x="2060" y="7760"/>
                    <a:pt x="2215" y="7927"/>
                    <a:pt x="2394" y="8070"/>
                  </a:cubicBezTo>
                  <a:cubicBezTo>
                    <a:pt x="2346" y="7820"/>
                    <a:pt x="2322" y="7677"/>
                    <a:pt x="2322" y="7677"/>
                  </a:cubicBezTo>
                  <a:lnTo>
                    <a:pt x="2322" y="7677"/>
                  </a:lnTo>
                  <a:lnTo>
                    <a:pt x="2775" y="8153"/>
                  </a:lnTo>
                  <a:cubicBezTo>
                    <a:pt x="2787" y="8118"/>
                    <a:pt x="2775" y="8094"/>
                    <a:pt x="2763" y="8070"/>
                  </a:cubicBezTo>
                  <a:cubicBezTo>
                    <a:pt x="2608" y="7879"/>
                    <a:pt x="2406" y="7713"/>
                    <a:pt x="2239" y="7522"/>
                  </a:cubicBezTo>
                  <a:cubicBezTo>
                    <a:pt x="2060" y="7332"/>
                    <a:pt x="1906" y="7129"/>
                    <a:pt x="1775" y="6915"/>
                  </a:cubicBezTo>
                  <a:cubicBezTo>
                    <a:pt x="1477" y="6451"/>
                    <a:pt x="1239" y="5974"/>
                    <a:pt x="1060" y="5462"/>
                  </a:cubicBezTo>
                  <a:cubicBezTo>
                    <a:pt x="679" y="4427"/>
                    <a:pt x="465" y="3343"/>
                    <a:pt x="394" y="2248"/>
                  </a:cubicBezTo>
                  <a:cubicBezTo>
                    <a:pt x="334" y="1522"/>
                    <a:pt x="453" y="795"/>
                    <a:pt x="739" y="117"/>
                  </a:cubicBezTo>
                  <a:cubicBezTo>
                    <a:pt x="763" y="53"/>
                    <a:pt x="696" y="0"/>
                    <a:pt x="6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662672" y="3422900"/>
              <a:ext cx="134653" cy="164496"/>
            </a:xfrm>
            <a:custGeom>
              <a:rect b="b" l="l" r="r" t="t"/>
              <a:pathLst>
                <a:path extrusionOk="0" h="5049" w="4133">
                  <a:moveTo>
                    <a:pt x="3716" y="0"/>
                  </a:moveTo>
                  <a:cubicBezTo>
                    <a:pt x="3108" y="679"/>
                    <a:pt x="1013" y="3310"/>
                    <a:pt x="1" y="4584"/>
                  </a:cubicBezTo>
                  <a:lnTo>
                    <a:pt x="441" y="5048"/>
                  </a:lnTo>
                  <a:lnTo>
                    <a:pt x="4132" y="572"/>
                  </a:lnTo>
                  <a:cubicBezTo>
                    <a:pt x="4132" y="572"/>
                    <a:pt x="3989" y="357"/>
                    <a:pt x="3716" y="0"/>
                  </a:cubicBezTo>
                  <a:close/>
                </a:path>
              </a:pathLst>
            </a:custGeom>
            <a:solidFill>
              <a:srgbClr val="B5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6511012" y="3307273"/>
              <a:ext cx="200562" cy="280123"/>
            </a:xfrm>
            <a:custGeom>
              <a:rect b="b" l="l" r="r" t="t"/>
              <a:pathLst>
                <a:path extrusionOk="0" h="8598" w="6156">
                  <a:moveTo>
                    <a:pt x="489" y="1"/>
                  </a:moveTo>
                  <a:cubicBezTo>
                    <a:pt x="0" y="2918"/>
                    <a:pt x="2429" y="5835"/>
                    <a:pt x="2429" y="5835"/>
                  </a:cubicBezTo>
                  <a:lnTo>
                    <a:pt x="2882" y="6311"/>
                  </a:lnTo>
                  <a:lnTo>
                    <a:pt x="5084" y="8597"/>
                  </a:lnTo>
                  <a:lnTo>
                    <a:pt x="6156" y="7299"/>
                  </a:lnTo>
                  <a:cubicBezTo>
                    <a:pt x="5942" y="7204"/>
                    <a:pt x="5727" y="7121"/>
                    <a:pt x="5501" y="7073"/>
                  </a:cubicBezTo>
                  <a:cubicBezTo>
                    <a:pt x="2656" y="6323"/>
                    <a:pt x="489" y="2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6049027" y="3327473"/>
              <a:ext cx="564807" cy="579435"/>
            </a:xfrm>
            <a:custGeom>
              <a:rect b="b" l="l" r="r" t="t"/>
              <a:pathLst>
                <a:path extrusionOk="0" h="17785" w="17336">
                  <a:moveTo>
                    <a:pt x="2310" y="0"/>
                  </a:moveTo>
                  <a:cubicBezTo>
                    <a:pt x="2238" y="3477"/>
                    <a:pt x="0" y="8775"/>
                    <a:pt x="0" y="8775"/>
                  </a:cubicBezTo>
                  <a:cubicBezTo>
                    <a:pt x="405" y="9251"/>
                    <a:pt x="786" y="9751"/>
                    <a:pt x="1131" y="10287"/>
                  </a:cubicBezTo>
                  <a:lnTo>
                    <a:pt x="2512" y="7013"/>
                  </a:lnTo>
                  <a:lnTo>
                    <a:pt x="2762" y="6453"/>
                  </a:lnTo>
                  <a:lnTo>
                    <a:pt x="2786" y="7191"/>
                  </a:lnTo>
                  <a:lnTo>
                    <a:pt x="3036" y="15526"/>
                  </a:lnTo>
                  <a:cubicBezTo>
                    <a:pt x="3036" y="15526"/>
                    <a:pt x="5367" y="17784"/>
                    <a:pt x="9352" y="17784"/>
                  </a:cubicBezTo>
                  <a:cubicBezTo>
                    <a:pt x="9942" y="17784"/>
                    <a:pt x="10568" y="17735"/>
                    <a:pt x="11228" y="17621"/>
                  </a:cubicBezTo>
                  <a:cubicBezTo>
                    <a:pt x="13919" y="17169"/>
                    <a:pt x="16681" y="15395"/>
                    <a:pt x="17336" y="14966"/>
                  </a:cubicBezTo>
                  <a:lnTo>
                    <a:pt x="17336" y="14966"/>
                  </a:lnTo>
                  <a:cubicBezTo>
                    <a:pt x="16823" y="15078"/>
                    <a:pt x="16152" y="15167"/>
                    <a:pt x="15312" y="15167"/>
                  </a:cubicBezTo>
                  <a:cubicBezTo>
                    <a:pt x="13906" y="15167"/>
                    <a:pt x="12027" y="14917"/>
                    <a:pt x="9620" y="14097"/>
                  </a:cubicBezTo>
                  <a:cubicBezTo>
                    <a:pt x="3179" y="11906"/>
                    <a:pt x="2310" y="0"/>
                    <a:pt x="23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054827" y="2954171"/>
              <a:ext cx="57927" cy="106211"/>
            </a:xfrm>
            <a:custGeom>
              <a:rect b="b" l="l" r="r" t="t"/>
              <a:pathLst>
                <a:path extrusionOk="0" h="3260" w="1778">
                  <a:moveTo>
                    <a:pt x="157" y="1"/>
                  </a:moveTo>
                  <a:cubicBezTo>
                    <a:pt x="156" y="1"/>
                    <a:pt x="155" y="2"/>
                    <a:pt x="155" y="4"/>
                  </a:cubicBezTo>
                  <a:cubicBezTo>
                    <a:pt x="155" y="135"/>
                    <a:pt x="1" y="1826"/>
                    <a:pt x="1" y="1826"/>
                  </a:cubicBezTo>
                  <a:cubicBezTo>
                    <a:pt x="1" y="1826"/>
                    <a:pt x="691" y="3112"/>
                    <a:pt x="1275" y="3255"/>
                  </a:cubicBezTo>
                  <a:cubicBezTo>
                    <a:pt x="1287" y="3258"/>
                    <a:pt x="1299" y="3260"/>
                    <a:pt x="1309" y="3260"/>
                  </a:cubicBezTo>
                  <a:cubicBezTo>
                    <a:pt x="1777" y="3260"/>
                    <a:pt x="215" y="1"/>
                    <a:pt x="157" y="1"/>
                  </a:cubicBezTo>
                  <a:close/>
                </a:path>
              </a:pathLst>
            </a:custGeom>
            <a:solidFill>
              <a:srgbClr val="181B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235385" y="3067549"/>
              <a:ext cx="149184" cy="195317"/>
            </a:xfrm>
            <a:custGeom>
              <a:rect b="b" l="l" r="r" t="t"/>
              <a:pathLst>
                <a:path extrusionOk="0" h="5995" w="4579">
                  <a:moveTo>
                    <a:pt x="3698" y="1"/>
                  </a:moveTo>
                  <a:cubicBezTo>
                    <a:pt x="3698" y="1"/>
                    <a:pt x="150" y="2323"/>
                    <a:pt x="340" y="3299"/>
                  </a:cubicBezTo>
                  <a:cubicBezTo>
                    <a:pt x="486" y="4083"/>
                    <a:pt x="1" y="5995"/>
                    <a:pt x="1116" y="5995"/>
                  </a:cubicBezTo>
                  <a:cubicBezTo>
                    <a:pt x="1371" y="5995"/>
                    <a:pt x="1711" y="5894"/>
                    <a:pt x="2162" y="5656"/>
                  </a:cubicBezTo>
                  <a:cubicBezTo>
                    <a:pt x="4579" y="4394"/>
                    <a:pt x="3698" y="1"/>
                    <a:pt x="3698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248384" y="3120720"/>
              <a:ext cx="114486" cy="148923"/>
            </a:xfrm>
            <a:custGeom>
              <a:rect b="b" l="l" r="r" t="t"/>
              <a:pathLst>
                <a:path extrusionOk="0" h="4571" w="3514">
                  <a:moveTo>
                    <a:pt x="3501" y="0"/>
                  </a:moveTo>
                  <a:cubicBezTo>
                    <a:pt x="2482" y="2667"/>
                    <a:pt x="1079" y="3025"/>
                    <a:pt x="401" y="3025"/>
                  </a:cubicBezTo>
                  <a:cubicBezTo>
                    <a:pt x="152" y="3025"/>
                    <a:pt x="1" y="2977"/>
                    <a:pt x="1" y="2977"/>
                  </a:cubicBezTo>
                  <a:lnTo>
                    <a:pt x="1" y="2977"/>
                  </a:lnTo>
                  <a:cubicBezTo>
                    <a:pt x="1" y="3842"/>
                    <a:pt x="10" y="4570"/>
                    <a:pt x="907" y="4570"/>
                  </a:cubicBezTo>
                  <a:cubicBezTo>
                    <a:pt x="1035" y="4570"/>
                    <a:pt x="1180" y="4556"/>
                    <a:pt x="1346" y="4524"/>
                  </a:cubicBezTo>
                  <a:cubicBezTo>
                    <a:pt x="2870" y="4251"/>
                    <a:pt x="3513" y="1381"/>
                    <a:pt x="3501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6184788" y="3144406"/>
              <a:ext cx="98261" cy="365971"/>
            </a:xfrm>
            <a:custGeom>
              <a:rect b="b" l="l" r="r" t="t"/>
              <a:pathLst>
                <a:path extrusionOk="0" h="11233" w="3016">
                  <a:moveTo>
                    <a:pt x="153" y="0"/>
                  </a:moveTo>
                  <a:cubicBezTo>
                    <a:pt x="107" y="0"/>
                    <a:pt x="54" y="31"/>
                    <a:pt x="48" y="83"/>
                  </a:cubicBezTo>
                  <a:cubicBezTo>
                    <a:pt x="0" y="761"/>
                    <a:pt x="167" y="1488"/>
                    <a:pt x="357" y="2131"/>
                  </a:cubicBezTo>
                  <a:cubicBezTo>
                    <a:pt x="560" y="2774"/>
                    <a:pt x="846" y="3440"/>
                    <a:pt x="1108" y="4083"/>
                  </a:cubicBezTo>
                  <a:cubicBezTo>
                    <a:pt x="1393" y="4726"/>
                    <a:pt x="1643" y="5381"/>
                    <a:pt x="1846" y="6048"/>
                  </a:cubicBezTo>
                  <a:cubicBezTo>
                    <a:pt x="2060" y="6798"/>
                    <a:pt x="2191" y="7572"/>
                    <a:pt x="2251" y="8346"/>
                  </a:cubicBezTo>
                  <a:cubicBezTo>
                    <a:pt x="2286" y="8798"/>
                    <a:pt x="2334" y="9227"/>
                    <a:pt x="2382" y="9679"/>
                  </a:cubicBezTo>
                  <a:cubicBezTo>
                    <a:pt x="2429" y="10155"/>
                    <a:pt x="2513" y="10644"/>
                    <a:pt x="2632" y="11120"/>
                  </a:cubicBezTo>
                  <a:cubicBezTo>
                    <a:pt x="2659" y="11198"/>
                    <a:pt x="2725" y="11232"/>
                    <a:pt x="2793" y="11232"/>
                  </a:cubicBezTo>
                  <a:cubicBezTo>
                    <a:pt x="2901" y="11232"/>
                    <a:pt x="3015" y="11148"/>
                    <a:pt x="3001" y="11025"/>
                  </a:cubicBezTo>
                  <a:cubicBezTo>
                    <a:pt x="2953" y="10608"/>
                    <a:pt x="2858" y="10191"/>
                    <a:pt x="2798" y="9774"/>
                  </a:cubicBezTo>
                  <a:cubicBezTo>
                    <a:pt x="2739" y="9393"/>
                    <a:pt x="2691" y="9000"/>
                    <a:pt x="2655" y="8608"/>
                  </a:cubicBezTo>
                  <a:cubicBezTo>
                    <a:pt x="2584" y="7822"/>
                    <a:pt x="2453" y="7036"/>
                    <a:pt x="2262" y="6274"/>
                  </a:cubicBezTo>
                  <a:cubicBezTo>
                    <a:pt x="1893" y="4929"/>
                    <a:pt x="1215" y="3690"/>
                    <a:pt x="738" y="2381"/>
                  </a:cubicBezTo>
                  <a:cubicBezTo>
                    <a:pt x="608" y="2023"/>
                    <a:pt x="500" y="1666"/>
                    <a:pt x="405" y="1309"/>
                  </a:cubicBezTo>
                  <a:cubicBezTo>
                    <a:pt x="322" y="904"/>
                    <a:pt x="262" y="488"/>
                    <a:pt x="227" y="71"/>
                  </a:cubicBezTo>
                  <a:cubicBezTo>
                    <a:pt x="227" y="22"/>
                    <a:pt x="192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073462" y="3046763"/>
              <a:ext cx="67506" cy="56982"/>
            </a:xfrm>
            <a:custGeom>
              <a:rect b="b" l="l" r="r" t="t"/>
              <a:pathLst>
                <a:path extrusionOk="0" h="1749" w="2072">
                  <a:moveTo>
                    <a:pt x="1138" y="1"/>
                  </a:moveTo>
                  <a:cubicBezTo>
                    <a:pt x="430" y="1"/>
                    <a:pt x="1" y="847"/>
                    <a:pt x="476" y="1425"/>
                  </a:cubicBezTo>
                  <a:cubicBezTo>
                    <a:pt x="656" y="1648"/>
                    <a:pt x="903" y="1749"/>
                    <a:pt x="1147" y="1749"/>
                  </a:cubicBezTo>
                  <a:cubicBezTo>
                    <a:pt x="1567" y="1749"/>
                    <a:pt x="1979" y="1450"/>
                    <a:pt x="2024" y="960"/>
                  </a:cubicBezTo>
                  <a:cubicBezTo>
                    <a:pt x="2072" y="484"/>
                    <a:pt x="1727" y="56"/>
                    <a:pt x="1250" y="8"/>
                  </a:cubicBezTo>
                  <a:cubicBezTo>
                    <a:pt x="1212" y="3"/>
                    <a:pt x="1175" y="1"/>
                    <a:pt x="1138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6014492" y="2781953"/>
              <a:ext cx="396466" cy="402200"/>
            </a:xfrm>
            <a:custGeom>
              <a:rect b="b" l="l" r="r" t="t"/>
              <a:pathLst>
                <a:path extrusionOk="0" h="12345" w="12169">
                  <a:moveTo>
                    <a:pt x="5493" y="0"/>
                  </a:moveTo>
                  <a:cubicBezTo>
                    <a:pt x="4651" y="0"/>
                    <a:pt x="3793" y="272"/>
                    <a:pt x="2989" y="837"/>
                  </a:cubicBezTo>
                  <a:cubicBezTo>
                    <a:pt x="0" y="2957"/>
                    <a:pt x="1453" y="6374"/>
                    <a:pt x="1453" y="6374"/>
                  </a:cubicBezTo>
                  <a:cubicBezTo>
                    <a:pt x="1453" y="6374"/>
                    <a:pt x="2096" y="8172"/>
                    <a:pt x="2429" y="8362"/>
                  </a:cubicBezTo>
                  <a:cubicBezTo>
                    <a:pt x="2763" y="8565"/>
                    <a:pt x="3084" y="9184"/>
                    <a:pt x="3084" y="9184"/>
                  </a:cubicBezTo>
                  <a:cubicBezTo>
                    <a:pt x="3522" y="10797"/>
                    <a:pt x="4764" y="12345"/>
                    <a:pt x="6884" y="12345"/>
                  </a:cubicBezTo>
                  <a:cubicBezTo>
                    <a:pt x="7471" y="12345"/>
                    <a:pt x="8124" y="12226"/>
                    <a:pt x="8847" y="11958"/>
                  </a:cubicBezTo>
                  <a:cubicBezTo>
                    <a:pt x="12169" y="10708"/>
                    <a:pt x="10657" y="5671"/>
                    <a:pt x="10657" y="5671"/>
                  </a:cubicBezTo>
                  <a:cubicBezTo>
                    <a:pt x="9977" y="2029"/>
                    <a:pt x="7792" y="0"/>
                    <a:pt x="5493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6308266" y="2904421"/>
              <a:ext cx="88357" cy="74836"/>
            </a:xfrm>
            <a:custGeom>
              <a:rect b="b" l="l" r="r" t="t"/>
              <a:pathLst>
                <a:path extrusionOk="0" h="2297" w="2712">
                  <a:moveTo>
                    <a:pt x="1488" y="0"/>
                  </a:moveTo>
                  <a:cubicBezTo>
                    <a:pt x="552" y="0"/>
                    <a:pt x="0" y="1113"/>
                    <a:pt x="616" y="1877"/>
                  </a:cubicBezTo>
                  <a:cubicBezTo>
                    <a:pt x="852" y="2166"/>
                    <a:pt x="1174" y="2297"/>
                    <a:pt x="1492" y="2297"/>
                  </a:cubicBezTo>
                  <a:cubicBezTo>
                    <a:pt x="2038" y="2297"/>
                    <a:pt x="2572" y="1909"/>
                    <a:pt x="2640" y="1269"/>
                  </a:cubicBezTo>
                  <a:cubicBezTo>
                    <a:pt x="2711" y="638"/>
                    <a:pt x="2247" y="79"/>
                    <a:pt x="1616" y="7"/>
                  </a:cubicBezTo>
                  <a:cubicBezTo>
                    <a:pt x="1572" y="3"/>
                    <a:pt x="1530" y="0"/>
                    <a:pt x="1488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6191760" y="3026792"/>
              <a:ext cx="31081" cy="66789"/>
            </a:xfrm>
            <a:custGeom>
              <a:rect b="b" l="l" r="r" t="t"/>
              <a:pathLst>
                <a:path extrusionOk="0" h="2050" w="954">
                  <a:moveTo>
                    <a:pt x="207" y="1"/>
                  </a:moveTo>
                  <a:cubicBezTo>
                    <a:pt x="148" y="1"/>
                    <a:pt x="86" y="44"/>
                    <a:pt x="108" y="109"/>
                  </a:cubicBezTo>
                  <a:cubicBezTo>
                    <a:pt x="274" y="692"/>
                    <a:pt x="155" y="1276"/>
                    <a:pt x="13" y="1847"/>
                  </a:cubicBezTo>
                  <a:cubicBezTo>
                    <a:pt x="1" y="1907"/>
                    <a:pt x="36" y="1966"/>
                    <a:pt x="108" y="1978"/>
                  </a:cubicBezTo>
                  <a:cubicBezTo>
                    <a:pt x="239" y="2002"/>
                    <a:pt x="370" y="2026"/>
                    <a:pt x="501" y="2038"/>
                  </a:cubicBezTo>
                  <a:cubicBezTo>
                    <a:pt x="560" y="2038"/>
                    <a:pt x="632" y="2050"/>
                    <a:pt x="691" y="2050"/>
                  </a:cubicBezTo>
                  <a:cubicBezTo>
                    <a:pt x="751" y="2050"/>
                    <a:pt x="810" y="2038"/>
                    <a:pt x="870" y="2014"/>
                  </a:cubicBezTo>
                  <a:cubicBezTo>
                    <a:pt x="953" y="1990"/>
                    <a:pt x="953" y="1883"/>
                    <a:pt x="870" y="1871"/>
                  </a:cubicBezTo>
                  <a:cubicBezTo>
                    <a:pt x="810" y="1847"/>
                    <a:pt x="751" y="1823"/>
                    <a:pt x="679" y="1823"/>
                  </a:cubicBezTo>
                  <a:cubicBezTo>
                    <a:pt x="620" y="1823"/>
                    <a:pt x="560" y="1823"/>
                    <a:pt x="501" y="1812"/>
                  </a:cubicBezTo>
                  <a:cubicBezTo>
                    <a:pt x="405" y="1812"/>
                    <a:pt x="322" y="1800"/>
                    <a:pt x="239" y="1788"/>
                  </a:cubicBezTo>
                  <a:cubicBezTo>
                    <a:pt x="370" y="1216"/>
                    <a:pt x="489" y="633"/>
                    <a:pt x="298" y="61"/>
                  </a:cubicBezTo>
                  <a:cubicBezTo>
                    <a:pt x="284" y="19"/>
                    <a:pt x="246" y="1"/>
                    <a:pt x="207" y="1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6225122" y="3097816"/>
              <a:ext cx="77703" cy="35382"/>
            </a:xfrm>
            <a:custGeom>
              <a:rect b="b" l="l" r="r" t="t"/>
              <a:pathLst>
                <a:path extrusionOk="0" h="1086" w="2385">
                  <a:moveTo>
                    <a:pt x="2222" y="1"/>
                  </a:moveTo>
                  <a:cubicBezTo>
                    <a:pt x="2200" y="1"/>
                    <a:pt x="2177" y="8"/>
                    <a:pt x="2156" y="24"/>
                  </a:cubicBezTo>
                  <a:cubicBezTo>
                    <a:pt x="1870" y="251"/>
                    <a:pt x="1548" y="441"/>
                    <a:pt x="1215" y="596"/>
                  </a:cubicBezTo>
                  <a:cubicBezTo>
                    <a:pt x="1013" y="679"/>
                    <a:pt x="798" y="763"/>
                    <a:pt x="584" y="822"/>
                  </a:cubicBezTo>
                  <a:cubicBezTo>
                    <a:pt x="405" y="870"/>
                    <a:pt x="215" y="894"/>
                    <a:pt x="48" y="965"/>
                  </a:cubicBezTo>
                  <a:cubicBezTo>
                    <a:pt x="1" y="989"/>
                    <a:pt x="1" y="1048"/>
                    <a:pt x="48" y="1060"/>
                  </a:cubicBezTo>
                  <a:cubicBezTo>
                    <a:pt x="148" y="1077"/>
                    <a:pt x="247" y="1086"/>
                    <a:pt x="345" y="1086"/>
                  </a:cubicBezTo>
                  <a:cubicBezTo>
                    <a:pt x="459" y="1086"/>
                    <a:pt x="571" y="1074"/>
                    <a:pt x="679" y="1048"/>
                  </a:cubicBezTo>
                  <a:cubicBezTo>
                    <a:pt x="882" y="1013"/>
                    <a:pt x="1084" y="953"/>
                    <a:pt x="1275" y="870"/>
                  </a:cubicBezTo>
                  <a:cubicBezTo>
                    <a:pt x="1656" y="715"/>
                    <a:pt x="2013" y="489"/>
                    <a:pt x="2298" y="191"/>
                  </a:cubicBezTo>
                  <a:cubicBezTo>
                    <a:pt x="2384" y="115"/>
                    <a:pt x="2310" y="1"/>
                    <a:pt x="2222" y="1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6220756" y="2935666"/>
              <a:ext cx="56526" cy="18766"/>
            </a:xfrm>
            <a:custGeom>
              <a:rect b="b" l="l" r="r" t="t"/>
              <a:pathLst>
                <a:path extrusionOk="0" h="576" w="1735">
                  <a:moveTo>
                    <a:pt x="1194" y="1"/>
                  </a:moveTo>
                  <a:cubicBezTo>
                    <a:pt x="1063" y="1"/>
                    <a:pt x="944" y="13"/>
                    <a:pt x="813" y="48"/>
                  </a:cubicBezTo>
                  <a:cubicBezTo>
                    <a:pt x="551" y="120"/>
                    <a:pt x="301" y="251"/>
                    <a:pt x="87" y="406"/>
                  </a:cubicBezTo>
                  <a:cubicBezTo>
                    <a:pt x="0" y="471"/>
                    <a:pt x="72" y="575"/>
                    <a:pt x="157" y="575"/>
                  </a:cubicBezTo>
                  <a:cubicBezTo>
                    <a:pt x="165" y="575"/>
                    <a:pt x="174" y="574"/>
                    <a:pt x="182" y="572"/>
                  </a:cubicBezTo>
                  <a:cubicBezTo>
                    <a:pt x="313" y="537"/>
                    <a:pt x="444" y="489"/>
                    <a:pt x="575" y="441"/>
                  </a:cubicBezTo>
                  <a:cubicBezTo>
                    <a:pt x="694" y="394"/>
                    <a:pt x="813" y="370"/>
                    <a:pt x="932" y="346"/>
                  </a:cubicBezTo>
                  <a:cubicBezTo>
                    <a:pt x="1039" y="334"/>
                    <a:pt x="1147" y="322"/>
                    <a:pt x="1242" y="322"/>
                  </a:cubicBezTo>
                  <a:cubicBezTo>
                    <a:pt x="1349" y="334"/>
                    <a:pt x="1444" y="334"/>
                    <a:pt x="1539" y="358"/>
                  </a:cubicBezTo>
                  <a:cubicBezTo>
                    <a:pt x="1548" y="360"/>
                    <a:pt x="1556" y="360"/>
                    <a:pt x="1565" y="360"/>
                  </a:cubicBezTo>
                  <a:cubicBezTo>
                    <a:pt x="1679" y="360"/>
                    <a:pt x="1735" y="210"/>
                    <a:pt x="1635" y="144"/>
                  </a:cubicBezTo>
                  <a:cubicBezTo>
                    <a:pt x="1563" y="108"/>
                    <a:pt x="1492" y="72"/>
                    <a:pt x="1420" y="48"/>
                  </a:cubicBezTo>
                  <a:cubicBezTo>
                    <a:pt x="1349" y="25"/>
                    <a:pt x="1278" y="1"/>
                    <a:pt x="1194" y="1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6109919" y="3000076"/>
              <a:ext cx="37662" cy="27367"/>
            </a:xfrm>
            <a:custGeom>
              <a:rect b="b" l="l" r="r" t="t"/>
              <a:pathLst>
                <a:path extrusionOk="0" h="840" w="1156">
                  <a:moveTo>
                    <a:pt x="1036" y="0"/>
                  </a:moveTo>
                  <a:cubicBezTo>
                    <a:pt x="965" y="0"/>
                    <a:pt x="893" y="0"/>
                    <a:pt x="822" y="12"/>
                  </a:cubicBezTo>
                  <a:cubicBezTo>
                    <a:pt x="774" y="24"/>
                    <a:pt x="715" y="48"/>
                    <a:pt x="667" y="60"/>
                  </a:cubicBezTo>
                  <a:cubicBezTo>
                    <a:pt x="572" y="95"/>
                    <a:pt x="477" y="143"/>
                    <a:pt x="381" y="191"/>
                  </a:cubicBezTo>
                  <a:cubicBezTo>
                    <a:pt x="286" y="250"/>
                    <a:pt x="203" y="310"/>
                    <a:pt x="131" y="393"/>
                  </a:cubicBezTo>
                  <a:cubicBezTo>
                    <a:pt x="84" y="441"/>
                    <a:pt x="48" y="500"/>
                    <a:pt x="24" y="560"/>
                  </a:cubicBezTo>
                  <a:cubicBezTo>
                    <a:pt x="0" y="619"/>
                    <a:pt x="0" y="691"/>
                    <a:pt x="24" y="750"/>
                  </a:cubicBezTo>
                  <a:cubicBezTo>
                    <a:pt x="42" y="810"/>
                    <a:pt x="90" y="840"/>
                    <a:pt x="137" y="840"/>
                  </a:cubicBezTo>
                  <a:cubicBezTo>
                    <a:pt x="185" y="840"/>
                    <a:pt x="233" y="810"/>
                    <a:pt x="250" y="750"/>
                  </a:cubicBezTo>
                  <a:cubicBezTo>
                    <a:pt x="262" y="715"/>
                    <a:pt x="274" y="691"/>
                    <a:pt x="298" y="655"/>
                  </a:cubicBezTo>
                  <a:lnTo>
                    <a:pt x="310" y="631"/>
                  </a:lnTo>
                  <a:lnTo>
                    <a:pt x="322" y="619"/>
                  </a:lnTo>
                  <a:cubicBezTo>
                    <a:pt x="322" y="607"/>
                    <a:pt x="334" y="607"/>
                    <a:pt x="334" y="596"/>
                  </a:cubicBezTo>
                  <a:lnTo>
                    <a:pt x="381" y="560"/>
                  </a:lnTo>
                  <a:cubicBezTo>
                    <a:pt x="453" y="500"/>
                    <a:pt x="524" y="453"/>
                    <a:pt x="608" y="405"/>
                  </a:cubicBezTo>
                  <a:cubicBezTo>
                    <a:pt x="679" y="357"/>
                    <a:pt x="762" y="322"/>
                    <a:pt x="846" y="298"/>
                  </a:cubicBezTo>
                  <a:cubicBezTo>
                    <a:pt x="893" y="286"/>
                    <a:pt x="941" y="262"/>
                    <a:pt x="989" y="238"/>
                  </a:cubicBezTo>
                  <a:cubicBezTo>
                    <a:pt x="1012" y="215"/>
                    <a:pt x="1048" y="203"/>
                    <a:pt x="1084" y="191"/>
                  </a:cubicBezTo>
                  <a:cubicBezTo>
                    <a:pt x="1131" y="167"/>
                    <a:pt x="1155" y="119"/>
                    <a:pt x="1143" y="72"/>
                  </a:cubicBezTo>
                  <a:cubicBezTo>
                    <a:pt x="1131" y="24"/>
                    <a:pt x="1084" y="0"/>
                    <a:pt x="1036" y="0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6251903" y="2979258"/>
              <a:ext cx="20200" cy="33101"/>
            </a:xfrm>
            <a:custGeom>
              <a:rect b="b" l="l" r="r" t="t"/>
              <a:pathLst>
                <a:path extrusionOk="0" h="1016" w="620">
                  <a:moveTo>
                    <a:pt x="143" y="1"/>
                  </a:moveTo>
                  <a:cubicBezTo>
                    <a:pt x="130" y="1"/>
                    <a:pt x="118" y="3"/>
                    <a:pt x="107" y="8"/>
                  </a:cubicBezTo>
                  <a:cubicBezTo>
                    <a:pt x="0" y="44"/>
                    <a:pt x="0" y="306"/>
                    <a:pt x="107" y="580"/>
                  </a:cubicBezTo>
                  <a:cubicBezTo>
                    <a:pt x="193" y="827"/>
                    <a:pt x="356" y="1015"/>
                    <a:pt x="466" y="1015"/>
                  </a:cubicBezTo>
                  <a:cubicBezTo>
                    <a:pt x="478" y="1015"/>
                    <a:pt x="490" y="1013"/>
                    <a:pt x="500" y="1008"/>
                  </a:cubicBezTo>
                  <a:cubicBezTo>
                    <a:pt x="607" y="961"/>
                    <a:pt x="619" y="699"/>
                    <a:pt x="500" y="425"/>
                  </a:cubicBezTo>
                  <a:cubicBezTo>
                    <a:pt x="404" y="179"/>
                    <a:pt x="251" y="1"/>
                    <a:pt x="143" y="1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6138622" y="3035751"/>
              <a:ext cx="25640" cy="32254"/>
            </a:xfrm>
            <a:custGeom>
              <a:rect b="b" l="l" r="r" t="t"/>
              <a:pathLst>
                <a:path extrusionOk="0" h="990" w="787">
                  <a:moveTo>
                    <a:pt x="169" y="0"/>
                  </a:moveTo>
                  <a:cubicBezTo>
                    <a:pt x="151" y="0"/>
                    <a:pt x="134" y="4"/>
                    <a:pt x="120" y="13"/>
                  </a:cubicBezTo>
                  <a:cubicBezTo>
                    <a:pt x="0" y="72"/>
                    <a:pt x="48" y="334"/>
                    <a:pt x="203" y="608"/>
                  </a:cubicBezTo>
                  <a:cubicBezTo>
                    <a:pt x="335" y="842"/>
                    <a:pt x="512" y="990"/>
                    <a:pt x="627" y="990"/>
                  </a:cubicBezTo>
                  <a:cubicBezTo>
                    <a:pt x="646" y="990"/>
                    <a:pt x="664" y="985"/>
                    <a:pt x="679" y="977"/>
                  </a:cubicBezTo>
                  <a:cubicBezTo>
                    <a:pt x="786" y="917"/>
                    <a:pt x="739" y="655"/>
                    <a:pt x="596" y="382"/>
                  </a:cubicBezTo>
                  <a:cubicBezTo>
                    <a:pt x="462" y="156"/>
                    <a:pt x="284" y="0"/>
                    <a:pt x="169" y="0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6342606" y="3065790"/>
              <a:ext cx="61381" cy="435692"/>
            </a:xfrm>
            <a:custGeom>
              <a:rect b="b" l="l" r="r" t="t"/>
              <a:pathLst>
                <a:path extrusionOk="0" h="13373" w="1884">
                  <a:moveTo>
                    <a:pt x="1082" y="1"/>
                  </a:moveTo>
                  <a:cubicBezTo>
                    <a:pt x="1006" y="1"/>
                    <a:pt x="946" y="117"/>
                    <a:pt x="1014" y="186"/>
                  </a:cubicBezTo>
                  <a:cubicBezTo>
                    <a:pt x="1538" y="662"/>
                    <a:pt x="1598" y="1377"/>
                    <a:pt x="1574" y="2043"/>
                  </a:cubicBezTo>
                  <a:cubicBezTo>
                    <a:pt x="1526" y="2948"/>
                    <a:pt x="1443" y="3841"/>
                    <a:pt x="1300" y="4722"/>
                  </a:cubicBezTo>
                  <a:cubicBezTo>
                    <a:pt x="1038" y="6532"/>
                    <a:pt x="752" y="8318"/>
                    <a:pt x="478" y="10116"/>
                  </a:cubicBezTo>
                  <a:cubicBezTo>
                    <a:pt x="324" y="11140"/>
                    <a:pt x="169" y="12152"/>
                    <a:pt x="14" y="13176"/>
                  </a:cubicBezTo>
                  <a:cubicBezTo>
                    <a:pt x="1" y="13302"/>
                    <a:pt x="99" y="13373"/>
                    <a:pt x="197" y="13373"/>
                  </a:cubicBezTo>
                  <a:cubicBezTo>
                    <a:pt x="274" y="13373"/>
                    <a:pt x="350" y="13329"/>
                    <a:pt x="371" y="13235"/>
                  </a:cubicBezTo>
                  <a:cubicBezTo>
                    <a:pt x="645" y="11342"/>
                    <a:pt x="919" y="9461"/>
                    <a:pt x="1181" y="7568"/>
                  </a:cubicBezTo>
                  <a:cubicBezTo>
                    <a:pt x="1443" y="5722"/>
                    <a:pt x="1800" y="3877"/>
                    <a:pt x="1860" y="2019"/>
                  </a:cubicBezTo>
                  <a:cubicBezTo>
                    <a:pt x="1883" y="1305"/>
                    <a:pt x="1812" y="424"/>
                    <a:pt x="1133" y="19"/>
                  </a:cubicBezTo>
                  <a:cubicBezTo>
                    <a:pt x="1116" y="6"/>
                    <a:pt x="1099" y="1"/>
                    <a:pt x="1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6270897" y="3496986"/>
              <a:ext cx="102822" cy="138107"/>
            </a:xfrm>
            <a:custGeom>
              <a:rect b="b" l="l" r="r" t="t"/>
              <a:pathLst>
                <a:path extrusionOk="0" h="4239" w="3156">
                  <a:moveTo>
                    <a:pt x="2572" y="0"/>
                  </a:moveTo>
                  <a:cubicBezTo>
                    <a:pt x="2572" y="0"/>
                    <a:pt x="358" y="203"/>
                    <a:pt x="0" y="298"/>
                  </a:cubicBezTo>
                  <a:lnTo>
                    <a:pt x="0" y="4239"/>
                  </a:lnTo>
                  <a:lnTo>
                    <a:pt x="2977" y="4239"/>
                  </a:lnTo>
                  <a:cubicBezTo>
                    <a:pt x="3156" y="4239"/>
                    <a:pt x="2572" y="0"/>
                    <a:pt x="2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70897" y="3506663"/>
              <a:ext cx="101650" cy="128430"/>
            </a:xfrm>
            <a:custGeom>
              <a:rect b="b" l="l" r="r" t="t"/>
              <a:pathLst>
                <a:path extrusionOk="0" h="3942" w="3120">
                  <a:moveTo>
                    <a:pt x="0" y="1"/>
                  </a:moveTo>
                  <a:lnTo>
                    <a:pt x="0" y="3942"/>
                  </a:lnTo>
                  <a:lnTo>
                    <a:pt x="3120" y="39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6287969" y="3522203"/>
              <a:ext cx="55125" cy="49294"/>
            </a:xfrm>
            <a:custGeom>
              <a:rect b="b" l="l" r="r" t="t"/>
              <a:pathLst>
                <a:path extrusionOk="0" h="1513" w="1692">
                  <a:moveTo>
                    <a:pt x="0" y="0"/>
                  </a:moveTo>
                  <a:lnTo>
                    <a:pt x="0" y="1512"/>
                  </a:lnTo>
                  <a:lnTo>
                    <a:pt x="1691" y="1345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6289500" y="3590165"/>
              <a:ext cx="58611" cy="10556"/>
            </a:xfrm>
            <a:custGeom>
              <a:rect b="b" l="l" r="r" t="t"/>
              <a:pathLst>
                <a:path extrusionOk="0" h="324" w="1799">
                  <a:moveTo>
                    <a:pt x="1495" y="1"/>
                  </a:moveTo>
                  <a:cubicBezTo>
                    <a:pt x="1468" y="1"/>
                    <a:pt x="1442" y="4"/>
                    <a:pt x="1418" y="10"/>
                  </a:cubicBezTo>
                  <a:cubicBezTo>
                    <a:pt x="1287" y="45"/>
                    <a:pt x="1168" y="93"/>
                    <a:pt x="1037" y="129"/>
                  </a:cubicBezTo>
                  <a:cubicBezTo>
                    <a:pt x="1013" y="140"/>
                    <a:pt x="977" y="152"/>
                    <a:pt x="953" y="164"/>
                  </a:cubicBezTo>
                  <a:cubicBezTo>
                    <a:pt x="918" y="164"/>
                    <a:pt x="894" y="140"/>
                    <a:pt x="870" y="129"/>
                  </a:cubicBezTo>
                  <a:cubicBezTo>
                    <a:pt x="842" y="115"/>
                    <a:pt x="814" y="109"/>
                    <a:pt x="789" y="109"/>
                  </a:cubicBezTo>
                  <a:cubicBezTo>
                    <a:pt x="771" y="109"/>
                    <a:pt x="754" y="112"/>
                    <a:pt x="739" y="117"/>
                  </a:cubicBezTo>
                  <a:cubicBezTo>
                    <a:pt x="699" y="117"/>
                    <a:pt x="570" y="175"/>
                    <a:pt x="488" y="175"/>
                  </a:cubicBezTo>
                  <a:cubicBezTo>
                    <a:pt x="447" y="175"/>
                    <a:pt x="418" y="160"/>
                    <a:pt x="418" y="117"/>
                  </a:cubicBezTo>
                  <a:cubicBezTo>
                    <a:pt x="418" y="87"/>
                    <a:pt x="395" y="67"/>
                    <a:pt x="372" y="67"/>
                  </a:cubicBezTo>
                  <a:cubicBezTo>
                    <a:pt x="358" y="67"/>
                    <a:pt x="343" y="75"/>
                    <a:pt x="334" y="93"/>
                  </a:cubicBezTo>
                  <a:cubicBezTo>
                    <a:pt x="311" y="129"/>
                    <a:pt x="287" y="164"/>
                    <a:pt x="251" y="200"/>
                  </a:cubicBezTo>
                  <a:cubicBezTo>
                    <a:pt x="227" y="224"/>
                    <a:pt x="203" y="224"/>
                    <a:pt x="180" y="224"/>
                  </a:cubicBezTo>
                  <a:cubicBezTo>
                    <a:pt x="156" y="212"/>
                    <a:pt x="120" y="176"/>
                    <a:pt x="144" y="164"/>
                  </a:cubicBezTo>
                  <a:cubicBezTo>
                    <a:pt x="164" y="145"/>
                    <a:pt x="134" y="84"/>
                    <a:pt x="103" y="84"/>
                  </a:cubicBezTo>
                  <a:cubicBezTo>
                    <a:pt x="97" y="84"/>
                    <a:pt x="90" y="87"/>
                    <a:pt x="84" y="93"/>
                  </a:cubicBezTo>
                  <a:cubicBezTo>
                    <a:pt x="1" y="164"/>
                    <a:pt x="61" y="283"/>
                    <a:pt x="156" y="319"/>
                  </a:cubicBezTo>
                  <a:cubicBezTo>
                    <a:pt x="169" y="322"/>
                    <a:pt x="181" y="324"/>
                    <a:pt x="193" y="324"/>
                  </a:cubicBezTo>
                  <a:cubicBezTo>
                    <a:pt x="270" y="324"/>
                    <a:pt x="329" y="262"/>
                    <a:pt x="370" y="200"/>
                  </a:cubicBezTo>
                  <a:cubicBezTo>
                    <a:pt x="406" y="236"/>
                    <a:pt x="457" y="252"/>
                    <a:pt x="510" y="252"/>
                  </a:cubicBezTo>
                  <a:cubicBezTo>
                    <a:pt x="527" y="252"/>
                    <a:pt x="544" y="250"/>
                    <a:pt x="561" y="248"/>
                  </a:cubicBezTo>
                  <a:cubicBezTo>
                    <a:pt x="632" y="236"/>
                    <a:pt x="703" y="188"/>
                    <a:pt x="787" y="188"/>
                  </a:cubicBezTo>
                  <a:cubicBezTo>
                    <a:pt x="873" y="188"/>
                    <a:pt x="891" y="237"/>
                    <a:pt x="956" y="237"/>
                  </a:cubicBezTo>
                  <a:cubicBezTo>
                    <a:pt x="963" y="237"/>
                    <a:pt x="970" y="237"/>
                    <a:pt x="977" y="236"/>
                  </a:cubicBezTo>
                  <a:cubicBezTo>
                    <a:pt x="1061" y="212"/>
                    <a:pt x="1156" y="176"/>
                    <a:pt x="1251" y="152"/>
                  </a:cubicBezTo>
                  <a:cubicBezTo>
                    <a:pt x="1334" y="105"/>
                    <a:pt x="1442" y="81"/>
                    <a:pt x="1549" y="81"/>
                  </a:cubicBezTo>
                  <a:cubicBezTo>
                    <a:pt x="1589" y="88"/>
                    <a:pt x="1651" y="113"/>
                    <a:pt x="1705" y="113"/>
                  </a:cubicBezTo>
                  <a:cubicBezTo>
                    <a:pt x="1747" y="113"/>
                    <a:pt x="1783" y="98"/>
                    <a:pt x="1799" y="45"/>
                  </a:cubicBezTo>
                  <a:cubicBezTo>
                    <a:pt x="1799" y="36"/>
                    <a:pt x="1785" y="13"/>
                    <a:pt x="1768" y="13"/>
                  </a:cubicBezTo>
                  <a:cubicBezTo>
                    <a:pt x="1763" y="13"/>
                    <a:pt x="1757" y="16"/>
                    <a:pt x="1751" y="21"/>
                  </a:cubicBezTo>
                  <a:cubicBezTo>
                    <a:pt x="1736" y="37"/>
                    <a:pt x="1718" y="42"/>
                    <a:pt x="1699" y="42"/>
                  </a:cubicBezTo>
                  <a:cubicBezTo>
                    <a:pt x="1659" y="42"/>
                    <a:pt x="1613" y="18"/>
                    <a:pt x="1573" y="10"/>
                  </a:cubicBezTo>
                  <a:cubicBezTo>
                    <a:pt x="1549" y="4"/>
                    <a:pt x="1522" y="1"/>
                    <a:pt x="14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6290673" y="3607498"/>
              <a:ext cx="57439" cy="11012"/>
            </a:xfrm>
            <a:custGeom>
              <a:rect b="b" l="l" r="r" t="t"/>
              <a:pathLst>
                <a:path extrusionOk="0" h="338" w="1763">
                  <a:moveTo>
                    <a:pt x="436" y="0"/>
                  </a:moveTo>
                  <a:cubicBezTo>
                    <a:pt x="425" y="0"/>
                    <a:pt x="415" y="4"/>
                    <a:pt x="406" y="13"/>
                  </a:cubicBezTo>
                  <a:lnTo>
                    <a:pt x="251" y="156"/>
                  </a:lnTo>
                  <a:lnTo>
                    <a:pt x="215" y="204"/>
                  </a:lnTo>
                  <a:cubicBezTo>
                    <a:pt x="197" y="228"/>
                    <a:pt x="182" y="240"/>
                    <a:pt x="172" y="240"/>
                  </a:cubicBezTo>
                  <a:cubicBezTo>
                    <a:pt x="161" y="240"/>
                    <a:pt x="155" y="228"/>
                    <a:pt x="155" y="204"/>
                  </a:cubicBezTo>
                  <a:cubicBezTo>
                    <a:pt x="144" y="156"/>
                    <a:pt x="132" y="144"/>
                    <a:pt x="167" y="120"/>
                  </a:cubicBezTo>
                  <a:cubicBezTo>
                    <a:pt x="195" y="102"/>
                    <a:pt x="165" y="62"/>
                    <a:pt x="134" y="62"/>
                  </a:cubicBezTo>
                  <a:cubicBezTo>
                    <a:pt x="125" y="62"/>
                    <a:pt x="116" y="65"/>
                    <a:pt x="108" y="73"/>
                  </a:cubicBezTo>
                  <a:cubicBezTo>
                    <a:pt x="60" y="144"/>
                    <a:pt x="1" y="287"/>
                    <a:pt x="120" y="335"/>
                  </a:cubicBezTo>
                  <a:cubicBezTo>
                    <a:pt x="128" y="337"/>
                    <a:pt x="137" y="338"/>
                    <a:pt x="146" y="338"/>
                  </a:cubicBezTo>
                  <a:cubicBezTo>
                    <a:pt x="187" y="338"/>
                    <a:pt x="231" y="317"/>
                    <a:pt x="251" y="287"/>
                  </a:cubicBezTo>
                  <a:cubicBezTo>
                    <a:pt x="310" y="240"/>
                    <a:pt x="370" y="180"/>
                    <a:pt x="429" y="132"/>
                  </a:cubicBezTo>
                  <a:cubicBezTo>
                    <a:pt x="506" y="217"/>
                    <a:pt x="637" y="230"/>
                    <a:pt x="762" y="230"/>
                  </a:cubicBezTo>
                  <a:cubicBezTo>
                    <a:pt x="812" y="230"/>
                    <a:pt x="861" y="228"/>
                    <a:pt x="906" y="228"/>
                  </a:cubicBezTo>
                  <a:lnTo>
                    <a:pt x="1287" y="216"/>
                  </a:lnTo>
                  <a:cubicBezTo>
                    <a:pt x="1429" y="216"/>
                    <a:pt x="1560" y="216"/>
                    <a:pt x="1703" y="204"/>
                  </a:cubicBezTo>
                  <a:cubicBezTo>
                    <a:pt x="1763" y="192"/>
                    <a:pt x="1751" y="120"/>
                    <a:pt x="1703" y="120"/>
                  </a:cubicBezTo>
                  <a:cubicBezTo>
                    <a:pt x="1590" y="109"/>
                    <a:pt x="1477" y="103"/>
                    <a:pt x="1364" y="103"/>
                  </a:cubicBezTo>
                  <a:cubicBezTo>
                    <a:pt x="1251" y="103"/>
                    <a:pt x="1138" y="109"/>
                    <a:pt x="1025" y="120"/>
                  </a:cubicBezTo>
                  <a:lnTo>
                    <a:pt x="691" y="120"/>
                  </a:lnTo>
                  <a:cubicBezTo>
                    <a:pt x="608" y="120"/>
                    <a:pt x="525" y="85"/>
                    <a:pt x="477" y="25"/>
                  </a:cubicBezTo>
                  <a:cubicBezTo>
                    <a:pt x="470" y="10"/>
                    <a:pt x="453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6027296" y="2783224"/>
              <a:ext cx="233533" cy="276213"/>
            </a:xfrm>
            <a:custGeom>
              <a:rect b="b" l="l" r="r" t="t"/>
              <a:pathLst>
                <a:path extrusionOk="0" h="8478" w="7168">
                  <a:moveTo>
                    <a:pt x="5668" y="1"/>
                  </a:moveTo>
                  <a:cubicBezTo>
                    <a:pt x="5394" y="48"/>
                    <a:pt x="5156" y="84"/>
                    <a:pt x="5061" y="96"/>
                  </a:cubicBezTo>
                  <a:cubicBezTo>
                    <a:pt x="4763" y="132"/>
                    <a:pt x="1596" y="1787"/>
                    <a:pt x="1536" y="1822"/>
                  </a:cubicBezTo>
                  <a:cubicBezTo>
                    <a:pt x="0" y="3858"/>
                    <a:pt x="1048" y="6335"/>
                    <a:pt x="1048" y="6335"/>
                  </a:cubicBezTo>
                  <a:cubicBezTo>
                    <a:pt x="1048" y="6335"/>
                    <a:pt x="1703" y="8121"/>
                    <a:pt x="2036" y="8323"/>
                  </a:cubicBezTo>
                  <a:cubicBezTo>
                    <a:pt x="2108" y="8371"/>
                    <a:pt x="2167" y="8418"/>
                    <a:pt x="2227" y="8478"/>
                  </a:cubicBezTo>
                  <a:cubicBezTo>
                    <a:pt x="1084" y="6680"/>
                    <a:pt x="3441" y="5108"/>
                    <a:pt x="4549" y="4358"/>
                  </a:cubicBezTo>
                  <a:cubicBezTo>
                    <a:pt x="5751" y="3561"/>
                    <a:pt x="6751" y="1703"/>
                    <a:pt x="6715" y="1596"/>
                  </a:cubicBezTo>
                  <a:lnTo>
                    <a:pt x="7168" y="536"/>
                  </a:lnTo>
                  <a:cubicBezTo>
                    <a:pt x="6704" y="263"/>
                    <a:pt x="6192" y="84"/>
                    <a:pt x="5668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6110310" y="3072990"/>
              <a:ext cx="10100" cy="19059"/>
            </a:xfrm>
            <a:custGeom>
              <a:rect b="b" l="l" r="r" t="t"/>
              <a:pathLst>
                <a:path extrusionOk="0" h="585" w="310">
                  <a:moveTo>
                    <a:pt x="0" y="1"/>
                  </a:moveTo>
                  <a:lnTo>
                    <a:pt x="0" y="1"/>
                  </a:lnTo>
                  <a:cubicBezTo>
                    <a:pt x="96" y="143"/>
                    <a:pt x="155" y="251"/>
                    <a:pt x="155" y="251"/>
                  </a:cubicBezTo>
                  <a:cubicBezTo>
                    <a:pt x="179" y="358"/>
                    <a:pt x="215" y="477"/>
                    <a:pt x="250" y="584"/>
                  </a:cubicBezTo>
                  <a:cubicBezTo>
                    <a:pt x="310" y="441"/>
                    <a:pt x="238" y="251"/>
                    <a:pt x="0" y="1"/>
                  </a:cubicBezTo>
                  <a:close/>
                </a:path>
              </a:pathLst>
            </a:custGeom>
            <a:solidFill>
              <a:srgbClr val="C27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5981912" y="2730477"/>
              <a:ext cx="387930" cy="301821"/>
            </a:xfrm>
            <a:custGeom>
              <a:rect b="b" l="l" r="r" t="t"/>
              <a:pathLst>
                <a:path extrusionOk="0" h="9264" w="11907">
                  <a:moveTo>
                    <a:pt x="10180" y="0"/>
                  </a:moveTo>
                  <a:lnTo>
                    <a:pt x="9835" y="631"/>
                  </a:lnTo>
                  <a:cubicBezTo>
                    <a:pt x="8641" y="268"/>
                    <a:pt x="7596" y="117"/>
                    <a:pt x="6682" y="117"/>
                  </a:cubicBezTo>
                  <a:cubicBezTo>
                    <a:pt x="2119" y="117"/>
                    <a:pt x="846" y="3894"/>
                    <a:pt x="846" y="3894"/>
                  </a:cubicBezTo>
                  <a:cubicBezTo>
                    <a:pt x="143" y="4668"/>
                    <a:pt x="0" y="7001"/>
                    <a:pt x="0" y="7001"/>
                  </a:cubicBezTo>
                  <a:cubicBezTo>
                    <a:pt x="165" y="6354"/>
                    <a:pt x="604" y="6310"/>
                    <a:pt x="721" y="6310"/>
                  </a:cubicBezTo>
                  <a:cubicBezTo>
                    <a:pt x="740" y="6310"/>
                    <a:pt x="750" y="6311"/>
                    <a:pt x="750" y="6311"/>
                  </a:cubicBezTo>
                  <a:cubicBezTo>
                    <a:pt x="334" y="7989"/>
                    <a:pt x="2203" y="9263"/>
                    <a:pt x="2203" y="9263"/>
                  </a:cubicBezTo>
                  <a:cubicBezTo>
                    <a:pt x="2132" y="7859"/>
                    <a:pt x="3072" y="6620"/>
                    <a:pt x="4989" y="5763"/>
                  </a:cubicBezTo>
                  <a:cubicBezTo>
                    <a:pt x="6906" y="4894"/>
                    <a:pt x="8370" y="2620"/>
                    <a:pt x="8370" y="2620"/>
                  </a:cubicBezTo>
                  <a:lnTo>
                    <a:pt x="8370" y="2620"/>
                  </a:lnTo>
                  <a:cubicBezTo>
                    <a:pt x="8775" y="4126"/>
                    <a:pt x="8098" y="4613"/>
                    <a:pt x="8411" y="4613"/>
                  </a:cubicBezTo>
                  <a:cubicBezTo>
                    <a:pt x="8429" y="4613"/>
                    <a:pt x="8451" y="4611"/>
                    <a:pt x="8478" y="4608"/>
                  </a:cubicBezTo>
                  <a:cubicBezTo>
                    <a:pt x="8942" y="4549"/>
                    <a:pt x="9013" y="3787"/>
                    <a:pt x="9013" y="3787"/>
                  </a:cubicBezTo>
                  <a:cubicBezTo>
                    <a:pt x="9013" y="3787"/>
                    <a:pt x="9728" y="5120"/>
                    <a:pt x="10430" y="5442"/>
                  </a:cubicBezTo>
                  <a:cubicBezTo>
                    <a:pt x="11133" y="5763"/>
                    <a:pt x="11645" y="7251"/>
                    <a:pt x="11645" y="7251"/>
                  </a:cubicBezTo>
                  <a:cubicBezTo>
                    <a:pt x="11645" y="7251"/>
                    <a:pt x="11859" y="6930"/>
                    <a:pt x="11883" y="4965"/>
                  </a:cubicBezTo>
                  <a:cubicBezTo>
                    <a:pt x="11907" y="2989"/>
                    <a:pt x="10359" y="1322"/>
                    <a:pt x="10359" y="1322"/>
                  </a:cubicBezTo>
                  <a:cubicBezTo>
                    <a:pt x="10418" y="1084"/>
                    <a:pt x="11216" y="881"/>
                    <a:pt x="11216" y="881"/>
                  </a:cubicBezTo>
                  <a:cubicBezTo>
                    <a:pt x="11097" y="721"/>
                    <a:pt x="10904" y="672"/>
                    <a:pt x="10711" y="672"/>
                  </a:cubicBezTo>
                  <a:cubicBezTo>
                    <a:pt x="10403" y="672"/>
                    <a:pt x="10097" y="798"/>
                    <a:pt x="10097" y="798"/>
                  </a:cubicBezTo>
                  <a:lnTo>
                    <a:pt x="10180" y="0"/>
                  </a:ln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6009834" y="2730477"/>
              <a:ext cx="344501" cy="126867"/>
            </a:xfrm>
            <a:custGeom>
              <a:rect b="b" l="l" r="r" t="t"/>
              <a:pathLst>
                <a:path extrusionOk="0" h="3894" w="10574">
                  <a:moveTo>
                    <a:pt x="9323" y="0"/>
                  </a:moveTo>
                  <a:lnTo>
                    <a:pt x="8978" y="631"/>
                  </a:lnTo>
                  <a:cubicBezTo>
                    <a:pt x="7784" y="268"/>
                    <a:pt x="6739" y="117"/>
                    <a:pt x="5826" y="117"/>
                  </a:cubicBezTo>
                  <a:cubicBezTo>
                    <a:pt x="1265" y="117"/>
                    <a:pt x="1" y="3894"/>
                    <a:pt x="1" y="3894"/>
                  </a:cubicBezTo>
                  <a:cubicBezTo>
                    <a:pt x="1" y="3894"/>
                    <a:pt x="2456" y="903"/>
                    <a:pt x="5830" y="903"/>
                  </a:cubicBezTo>
                  <a:cubicBezTo>
                    <a:pt x="6288" y="903"/>
                    <a:pt x="6763" y="959"/>
                    <a:pt x="7251" y="1084"/>
                  </a:cubicBezTo>
                  <a:lnTo>
                    <a:pt x="8645" y="1572"/>
                  </a:lnTo>
                  <a:lnTo>
                    <a:pt x="8942" y="1179"/>
                  </a:lnTo>
                  <a:lnTo>
                    <a:pt x="8942" y="1620"/>
                  </a:lnTo>
                  <a:cubicBezTo>
                    <a:pt x="9597" y="1905"/>
                    <a:pt x="10169" y="2370"/>
                    <a:pt x="10573" y="2965"/>
                  </a:cubicBezTo>
                  <a:cubicBezTo>
                    <a:pt x="10299" y="2370"/>
                    <a:pt x="9942" y="1810"/>
                    <a:pt x="9502" y="1322"/>
                  </a:cubicBezTo>
                  <a:cubicBezTo>
                    <a:pt x="9573" y="1084"/>
                    <a:pt x="10359" y="870"/>
                    <a:pt x="10359" y="870"/>
                  </a:cubicBezTo>
                  <a:cubicBezTo>
                    <a:pt x="10243" y="713"/>
                    <a:pt x="10055" y="664"/>
                    <a:pt x="9867" y="664"/>
                  </a:cubicBezTo>
                  <a:cubicBezTo>
                    <a:pt x="9555" y="664"/>
                    <a:pt x="9240" y="798"/>
                    <a:pt x="9240" y="798"/>
                  </a:cubicBezTo>
                  <a:lnTo>
                    <a:pt x="9323" y="0"/>
                  </a:lnTo>
                  <a:close/>
                </a:path>
              </a:pathLst>
            </a:custGeom>
            <a:solidFill>
              <a:srgbClr val="2D3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4670014" y="3803792"/>
              <a:ext cx="2309238" cy="818605"/>
            </a:xfrm>
            <a:custGeom>
              <a:rect b="b" l="l" r="r" t="t"/>
              <a:pathLst>
                <a:path extrusionOk="0" h="25126" w="70879">
                  <a:moveTo>
                    <a:pt x="0" y="1"/>
                  </a:moveTo>
                  <a:cubicBezTo>
                    <a:pt x="286" y="1454"/>
                    <a:pt x="631" y="2858"/>
                    <a:pt x="1001" y="4216"/>
                  </a:cubicBezTo>
                  <a:cubicBezTo>
                    <a:pt x="2632" y="10145"/>
                    <a:pt x="5025" y="15122"/>
                    <a:pt x="7561" y="18134"/>
                  </a:cubicBezTo>
                  <a:cubicBezTo>
                    <a:pt x="12615" y="24146"/>
                    <a:pt x="19033" y="25126"/>
                    <a:pt x="26835" y="25126"/>
                  </a:cubicBezTo>
                  <a:cubicBezTo>
                    <a:pt x="28536" y="25126"/>
                    <a:pt x="30303" y="25079"/>
                    <a:pt x="32135" y="25028"/>
                  </a:cubicBezTo>
                  <a:lnTo>
                    <a:pt x="32707" y="25016"/>
                  </a:lnTo>
                  <a:cubicBezTo>
                    <a:pt x="43208" y="24718"/>
                    <a:pt x="46459" y="20682"/>
                    <a:pt x="56519" y="20003"/>
                  </a:cubicBezTo>
                  <a:cubicBezTo>
                    <a:pt x="56786" y="19984"/>
                    <a:pt x="57049" y="19975"/>
                    <a:pt x="57310" y="19975"/>
                  </a:cubicBezTo>
                  <a:cubicBezTo>
                    <a:pt x="59120" y="19975"/>
                    <a:pt x="60800" y="20424"/>
                    <a:pt x="62580" y="21027"/>
                  </a:cubicBezTo>
                  <a:lnTo>
                    <a:pt x="62746" y="21027"/>
                  </a:lnTo>
                  <a:lnTo>
                    <a:pt x="63389" y="21051"/>
                  </a:lnTo>
                  <a:cubicBezTo>
                    <a:pt x="63699" y="21063"/>
                    <a:pt x="64008" y="21087"/>
                    <a:pt x="64318" y="21111"/>
                  </a:cubicBezTo>
                  <a:lnTo>
                    <a:pt x="64735" y="21134"/>
                  </a:lnTo>
                  <a:cubicBezTo>
                    <a:pt x="65211" y="21158"/>
                    <a:pt x="65675" y="21194"/>
                    <a:pt x="66128" y="21242"/>
                  </a:cubicBezTo>
                  <a:cubicBezTo>
                    <a:pt x="66282" y="21254"/>
                    <a:pt x="66425" y="21265"/>
                    <a:pt x="66580" y="21277"/>
                  </a:cubicBezTo>
                  <a:cubicBezTo>
                    <a:pt x="66914" y="21313"/>
                    <a:pt x="67247" y="21337"/>
                    <a:pt x="67580" y="21373"/>
                  </a:cubicBezTo>
                  <a:cubicBezTo>
                    <a:pt x="67854" y="21408"/>
                    <a:pt x="68128" y="21432"/>
                    <a:pt x="68402" y="21468"/>
                  </a:cubicBezTo>
                  <a:cubicBezTo>
                    <a:pt x="68830" y="21515"/>
                    <a:pt x="69259" y="21563"/>
                    <a:pt x="69664" y="21611"/>
                  </a:cubicBezTo>
                  <a:cubicBezTo>
                    <a:pt x="70081" y="21658"/>
                    <a:pt x="70485" y="21718"/>
                    <a:pt x="70878" y="21766"/>
                  </a:cubicBezTo>
                  <a:cubicBezTo>
                    <a:pt x="56746" y="16753"/>
                    <a:pt x="34695" y="8907"/>
                    <a:pt x="30076" y="7192"/>
                  </a:cubicBezTo>
                  <a:cubicBezTo>
                    <a:pt x="25194" y="5383"/>
                    <a:pt x="17086" y="2549"/>
                    <a:pt x="12740" y="1037"/>
                  </a:cubicBezTo>
                  <a:cubicBezTo>
                    <a:pt x="11859" y="715"/>
                    <a:pt x="11121" y="465"/>
                    <a:pt x="10609" y="287"/>
                  </a:cubicBezTo>
                  <a:lnTo>
                    <a:pt x="9918" y="49"/>
                  </a:lnTo>
                  <a:lnTo>
                    <a:pt x="9871" y="37"/>
                  </a:lnTo>
                  <a:lnTo>
                    <a:pt x="9823" y="13"/>
                  </a:lnTo>
                  <a:lnTo>
                    <a:pt x="97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4670014" y="3803792"/>
              <a:ext cx="2269653" cy="827076"/>
            </a:xfrm>
            <a:custGeom>
              <a:rect b="b" l="l" r="r" t="t"/>
              <a:pathLst>
                <a:path extrusionOk="0" h="25386" w="69664">
                  <a:moveTo>
                    <a:pt x="0" y="1"/>
                  </a:moveTo>
                  <a:cubicBezTo>
                    <a:pt x="286" y="1442"/>
                    <a:pt x="620" y="2847"/>
                    <a:pt x="989" y="4204"/>
                  </a:cubicBezTo>
                  <a:lnTo>
                    <a:pt x="5703" y="3835"/>
                  </a:lnTo>
                  <a:lnTo>
                    <a:pt x="32147" y="25028"/>
                  </a:lnTo>
                  <a:lnTo>
                    <a:pt x="32588" y="25385"/>
                  </a:lnTo>
                  <a:cubicBezTo>
                    <a:pt x="37577" y="24968"/>
                    <a:pt x="42518" y="24028"/>
                    <a:pt x="47304" y="22575"/>
                  </a:cubicBezTo>
                  <a:cubicBezTo>
                    <a:pt x="51151" y="21397"/>
                    <a:pt x="55492" y="20967"/>
                    <a:pt x="59754" y="20967"/>
                  </a:cubicBezTo>
                  <a:cubicBezTo>
                    <a:pt x="60702" y="20967"/>
                    <a:pt x="61646" y="20988"/>
                    <a:pt x="62580" y="21027"/>
                  </a:cubicBezTo>
                  <a:lnTo>
                    <a:pt x="62746" y="21027"/>
                  </a:lnTo>
                  <a:cubicBezTo>
                    <a:pt x="62961" y="21027"/>
                    <a:pt x="63175" y="21039"/>
                    <a:pt x="63389" y="21051"/>
                  </a:cubicBezTo>
                  <a:cubicBezTo>
                    <a:pt x="63699" y="21063"/>
                    <a:pt x="64008" y="21087"/>
                    <a:pt x="64318" y="21111"/>
                  </a:cubicBezTo>
                  <a:lnTo>
                    <a:pt x="64735" y="21134"/>
                  </a:lnTo>
                  <a:cubicBezTo>
                    <a:pt x="65211" y="21158"/>
                    <a:pt x="65675" y="21194"/>
                    <a:pt x="66128" y="21242"/>
                  </a:cubicBezTo>
                  <a:cubicBezTo>
                    <a:pt x="66282" y="21254"/>
                    <a:pt x="66425" y="21265"/>
                    <a:pt x="66580" y="21277"/>
                  </a:cubicBezTo>
                  <a:cubicBezTo>
                    <a:pt x="66914" y="21313"/>
                    <a:pt x="67247" y="21337"/>
                    <a:pt x="67580" y="21373"/>
                  </a:cubicBezTo>
                  <a:cubicBezTo>
                    <a:pt x="67854" y="21408"/>
                    <a:pt x="68128" y="21432"/>
                    <a:pt x="68402" y="21468"/>
                  </a:cubicBezTo>
                  <a:cubicBezTo>
                    <a:pt x="68830" y="21515"/>
                    <a:pt x="69259" y="21563"/>
                    <a:pt x="69664" y="21611"/>
                  </a:cubicBezTo>
                  <a:lnTo>
                    <a:pt x="9918" y="49"/>
                  </a:lnTo>
                  <a:lnTo>
                    <a:pt x="9859" y="25"/>
                  </a:lnTo>
                  <a:lnTo>
                    <a:pt x="9811" y="1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4961702" y="3841715"/>
              <a:ext cx="210304" cy="145014"/>
            </a:xfrm>
            <a:custGeom>
              <a:rect b="b" l="l" r="r" t="t"/>
              <a:pathLst>
                <a:path extrusionOk="0" h="4451" w="6455">
                  <a:moveTo>
                    <a:pt x="3819" y="0"/>
                  </a:moveTo>
                  <a:cubicBezTo>
                    <a:pt x="3435" y="0"/>
                    <a:pt x="3019" y="82"/>
                    <a:pt x="2608" y="313"/>
                  </a:cubicBezTo>
                  <a:cubicBezTo>
                    <a:pt x="1215" y="1099"/>
                    <a:pt x="1430" y="2230"/>
                    <a:pt x="1430" y="2230"/>
                  </a:cubicBezTo>
                  <a:cubicBezTo>
                    <a:pt x="1430" y="2230"/>
                    <a:pt x="465" y="2599"/>
                    <a:pt x="441" y="2754"/>
                  </a:cubicBezTo>
                  <a:cubicBezTo>
                    <a:pt x="441" y="2754"/>
                    <a:pt x="1" y="3707"/>
                    <a:pt x="191" y="4242"/>
                  </a:cubicBezTo>
                  <a:cubicBezTo>
                    <a:pt x="243" y="4396"/>
                    <a:pt x="779" y="4451"/>
                    <a:pt x="1518" y="4451"/>
                  </a:cubicBezTo>
                  <a:cubicBezTo>
                    <a:pt x="3358" y="4451"/>
                    <a:pt x="6454" y="4111"/>
                    <a:pt x="6454" y="4111"/>
                  </a:cubicBezTo>
                  <a:cubicBezTo>
                    <a:pt x="5406" y="3445"/>
                    <a:pt x="5275" y="1397"/>
                    <a:pt x="5466" y="885"/>
                  </a:cubicBezTo>
                  <a:cubicBezTo>
                    <a:pt x="5596" y="512"/>
                    <a:pt x="5536" y="461"/>
                    <a:pt x="5495" y="461"/>
                  </a:cubicBezTo>
                  <a:cubicBezTo>
                    <a:pt x="5479" y="461"/>
                    <a:pt x="5466" y="468"/>
                    <a:pt x="5466" y="468"/>
                  </a:cubicBezTo>
                  <a:cubicBezTo>
                    <a:pt x="5466" y="468"/>
                    <a:pt x="4737" y="0"/>
                    <a:pt x="3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5008650" y="3437626"/>
              <a:ext cx="126476" cy="519097"/>
            </a:xfrm>
            <a:custGeom>
              <a:rect b="b" l="l" r="r" t="t"/>
              <a:pathLst>
                <a:path extrusionOk="0" h="15933" w="3882">
                  <a:moveTo>
                    <a:pt x="3882" y="0"/>
                  </a:moveTo>
                  <a:lnTo>
                    <a:pt x="751" y="2941"/>
                  </a:lnTo>
                  <a:cubicBezTo>
                    <a:pt x="751" y="2941"/>
                    <a:pt x="524" y="3953"/>
                    <a:pt x="262" y="7228"/>
                  </a:cubicBezTo>
                  <a:cubicBezTo>
                    <a:pt x="1" y="10502"/>
                    <a:pt x="298" y="12502"/>
                    <a:pt x="298" y="12502"/>
                  </a:cubicBezTo>
                  <a:cubicBezTo>
                    <a:pt x="298" y="12502"/>
                    <a:pt x="3612" y="15932"/>
                    <a:pt x="3667" y="15932"/>
                  </a:cubicBezTo>
                  <a:cubicBezTo>
                    <a:pt x="3668" y="15932"/>
                    <a:pt x="3668" y="15932"/>
                    <a:pt x="3668" y="15931"/>
                  </a:cubicBezTo>
                  <a:cubicBezTo>
                    <a:pt x="3656" y="15860"/>
                    <a:pt x="3882" y="1"/>
                    <a:pt x="3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5128121" y="3437626"/>
              <a:ext cx="40367" cy="519032"/>
            </a:xfrm>
            <a:custGeom>
              <a:rect b="b" l="l" r="r" t="t"/>
              <a:pathLst>
                <a:path extrusionOk="0" h="15931" w="1239">
                  <a:moveTo>
                    <a:pt x="215" y="0"/>
                  </a:moveTo>
                  <a:lnTo>
                    <a:pt x="1" y="15931"/>
                  </a:lnTo>
                  <a:lnTo>
                    <a:pt x="465" y="15931"/>
                  </a:lnTo>
                  <a:cubicBezTo>
                    <a:pt x="751" y="15907"/>
                    <a:pt x="977" y="15681"/>
                    <a:pt x="989" y="15395"/>
                  </a:cubicBezTo>
                  <a:lnTo>
                    <a:pt x="1239" y="620"/>
                  </a:lnTo>
                  <a:cubicBezTo>
                    <a:pt x="1239" y="346"/>
                    <a:pt x="1048" y="120"/>
                    <a:pt x="786" y="84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045889" y="3497736"/>
              <a:ext cx="43853" cy="43494"/>
            </a:xfrm>
            <a:custGeom>
              <a:rect b="b" l="l" r="r" t="t"/>
              <a:pathLst>
                <a:path extrusionOk="0" h="1335" w="1346">
                  <a:moveTo>
                    <a:pt x="1346" y="1"/>
                  </a:moveTo>
                  <a:lnTo>
                    <a:pt x="24" y="1144"/>
                  </a:lnTo>
                  <a:lnTo>
                    <a:pt x="1" y="1334"/>
                  </a:lnTo>
                  <a:lnTo>
                    <a:pt x="1298" y="322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5008650" y="3532271"/>
              <a:ext cx="119503" cy="424420"/>
            </a:xfrm>
            <a:custGeom>
              <a:rect b="b" l="l" r="r" t="t"/>
              <a:pathLst>
                <a:path extrusionOk="0" h="13027" w="3668">
                  <a:moveTo>
                    <a:pt x="751" y="1"/>
                  </a:moveTo>
                  <a:cubicBezTo>
                    <a:pt x="751" y="1"/>
                    <a:pt x="536" y="1025"/>
                    <a:pt x="274" y="4299"/>
                  </a:cubicBezTo>
                  <a:cubicBezTo>
                    <a:pt x="1" y="7573"/>
                    <a:pt x="310" y="9573"/>
                    <a:pt x="310" y="9573"/>
                  </a:cubicBezTo>
                  <a:cubicBezTo>
                    <a:pt x="310" y="9573"/>
                    <a:pt x="2644" y="11990"/>
                    <a:pt x="3418" y="12764"/>
                  </a:cubicBezTo>
                  <a:cubicBezTo>
                    <a:pt x="3418" y="12764"/>
                    <a:pt x="3657" y="13026"/>
                    <a:pt x="3667" y="13026"/>
                  </a:cubicBezTo>
                  <a:cubicBezTo>
                    <a:pt x="3668" y="13026"/>
                    <a:pt x="3668" y="13026"/>
                    <a:pt x="3668" y="13026"/>
                  </a:cubicBezTo>
                  <a:lnTo>
                    <a:pt x="3668" y="12788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4961311" y="3949262"/>
              <a:ext cx="183132" cy="56461"/>
            </a:xfrm>
            <a:custGeom>
              <a:rect b="b" l="l" r="r" t="t"/>
              <a:pathLst>
                <a:path extrusionOk="0" h="1733" w="5621">
                  <a:moveTo>
                    <a:pt x="4013" y="1"/>
                  </a:moveTo>
                  <a:cubicBezTo>
                    <a:pt x="2959" y="226"/>
                    <a:pt x="1373" y="540"/>
                    <a:pt x="679" y="540"/>
                  </a:cubicBezTo>
                  <a:cubicBezTo>
                    <a:pt x="456" y="540"/>
                    <a:pt x="326" y="508"/>
                    <a:pt x="334" y="429"/>
                  </a:cubicBezTo>
                  <a:lnTo>
                    <a:pt x="334" y="429"/>
                  </a:lnTo>
                  <a:cubicBezTo>
                    <a:pt x="334" y="429"/>
                    <a:pt x="1" y="608"/>
                    <a:pt x="84" y="906"/>
                  </a:cubicBezTo>
                  <a:cubicBezTo>
                    <a:pt x="152" y="1176"/>
                    <a:pt x="219" y="1733"/>
                    <a:pt x="488" y="1733"/>
                  </a:cubicBezTo>
                  <a:cubicBezTo>
                    <a:pt x="504" y="1733"/>
                    <a:pt x="520" y="1731"/>
                    <a:pt x="537" y="1727"/>
                  </a:cubicBezTo>
                  <a:cubicBezTo>
                    <a:pt x="834" y="1656"/>
                    <a:pt x="4728" y="1263"/>
                    <a:pt x="4728" y="1191"/>
                  </a:cubicBezTo>
                  <a:cubicBezTo>
                    <a:pt x="4728" y="1156"/>
                    <a:pt x="5204" y="1108"/>
                    <a:pt x="5621" y="1072"/>
                  </a:cubicBezTo>
                  <a:cubicBezTo>
                    <a:pt x="5097" y="691"/>
                    <a:pt x="4561" y="346"/>
                    <a:pt x="40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4961311" y="3963239"/>
              <a:ext cx="46980" cy="42484"/>
            </a:xfrm>
            <a:custGeom>
              <a:rect b="b" l="l" r="r" t="t"/>
              <a:pathLst>
                <a:path extrusionOk="0" h="1304" w="1442">
                  <a:moveTo>
                    <a:pt x="334" y="0"/>
                  </a:moveTo>
                  <a:cubicBezTo>
                    <a:pt x="334" y="0"/>
                    <a:pt x="1" y="179"/>
                    <a:pt x="84" y="477"/>
                  </a:cubicBezTo>
                  <a:cubicBezTo>
                    <a:pt x="152" y="747"/>
                    <a:pt x="219" y="1304"/>
                    <a:pt x="488" y="1304"/>
                  </a:cubicBezTo>
                  <a:cubicBezTo>
                    <a:pt x="504" y="1304"/>
                    <a:pt x="520" y="1302"/>
                    <a:pt x="537" y="1298"/>
                  </a:cubicBezTo>
                  <a:cubicBezTo>
                    <a:pt x="572" y="1286"/>
                    <a:pt x="644" y="1274"/>
                    <a:pt x="763" y="1262"/>
                  </a:cubicBezTo>
                  <a:lnTo>
                    <a:pt x="763" y="1227"/>
                  </a:lnTo>
                  <a:cubicBezTo>
                    <a:pt x="656" y="1227"/>
                    <a:pt x="406" y="381"/>
                    <a:pt x="1442" y="36"/>
                  </a:cubicBezTo>
                  <a:lnTo>
                    <a:pt x="1442" y="36"/>
                  </a:lnTo>
                  <a:cubicBezTo>
                    <a:pt x="1122" y="83"/>
                    <a:pt x="845" y="112"/>
                    <a:pt x="648" y="112"/>
                  </a:cubicBezTo>
                  <a:cubicBezTo>
                    <a:pt x="441" y="112"/>
                    <a:pt x="322" y="8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4938440" y="3709343"/>
              <a:ext cx="208349" cy="300062"/>
            </a:xfrm>
            <a:custGeom>
              <a:rect b="b" l="l" r="r" t="t"/>
              <a:pathLst>
                <a:path extrusionOk="0" h="9210" w="6395">
                  <a:moveTo>
                    <a:pt x="2978" y="1"/>
                  </a:moveTo>
                  <a:cubicBezTo>
                    <a:pt x="2694" y="1"/>
                    <a:pt x="2416" y="127"/>
                    <a:pt x="2227" y="364"/>
                  </a:cubicBezTo>
                  <a:cubicBezTo>
                    <a:pt x="1703" y="971"/>
                    <a:pt x="108" y="7329"/>
                    <a:pt x="60" y="8079"/>
                  </a:cubicBezTo>
                  <a:cubicBezTo>
                    <a:pt x="1" y="8829"/>
                    <a:pt x="512" y="9079"/>
                    <a:pt x="1013" y="9198"/>
                  </a:cubicBezTo>
                  <a:cubicBezTo>
                    <a:pt x="1042" y="9206"/>
                    <a:pt x="1091" y="9209"/>
                    <a:pt x="1156" y="9209"/>
                  </a:cubicBezTo>
                  <a:cubicBezTo>
                    <a:pt x="1921" y="9209"/>
                    <a:pt x="4946" y="8725"/>
                    <a:pt x="6394" y="8484"/>
                  </a:cubicBezTo>
                  <a:cubicBezTo>
                    <a:pt x="6323" y="8436"/>
                    <a:pt x="6263" y="8389"/>
                    <a:pt x="6204" y="8353"/>
                  </a:cubicBezTo>
                  <a:cubicBezTo>
                    <a:pt x="4799" y="8591"/>
                    <a:pt x="2263" y="9008"/>
                    <a:pt x="1370" y="9032"/>
                  </a:cubicBezTo>
                  <a:cubicBezTo>
                    <a:pt x="1368" y="9032"/>
                    <a:pt x="1366" y="9032"/>
                    <a:pt x="1364" y="9032"/>
                  </a:cubicBezTo>
                  <a:cubicBezTo>
                    <a:pt x="115" y="9032"/>
                    <a:pt x="2632" y="887"/>
                    <a:pt x="2822" y="543"/>
                  </a:cubicBezTo>
                  <a:cubicBezTo>
                    <a:pt x="2953" y="328"/>
                    <a:pt x="3168" y="173"/>
                    <a:pt x="3406" y="102"/>
                  </a:cubicBezTo>
                  <a:cubicBezTo>
                    <a:pt x="3269" y="34"/>
                    <a:pt x="3123" y="1"/>
                    <a:pt x="29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840352" y="4235152"/>
              <a:ext cx="808408" cy="364310"/>
            </a:xfrm>
            <a:custGeom>
              <a:rect b="b" l="l" r="r" t="t"/>
              <a:pathLst>
                <a:path extrusionOk="0" h="11182" w="24813">
                  <a:moveTo>
                    <a:pt x="7846" y="1"/>
                  </a:moveTo>
                  <a:cubicBezTo>
                    <a:pt x="7846" y="1"/>
                    <a:pt x="500" y="1108"/>
                    <a:pt x="250" y="1584"/>
                  </a:cubicBezTo>
                  <a:cubicBezTo>
                    <a:pt x="1" y="2058"/>
                    <a:pt x="12636" y="11181"/>
                    <a:pt x="12985" y="11181"/>
                  </a:cubicBezTo>
                  <a:cubicBezTo>
                    <a:pt x="12987" y="11181"/>
                    <a:pt x="12988" y="11181"/>
                    <a:pt x="12989" y="11181"/>
                  </a:cubicBezTo>
                  <a:cubicBezTo>
                    <a:pt x="13227" y="11097"/>
                    <a:pt x="24811" y="8288"/>
                    <a:pt x="24812" y="8287"/>
                  </a:cubicBezTo>
                  <a:lnTo>
                    <a:pt x="24812" y="8287"/>
                  </a:lnTo>
                  <a:cubicBezTo>
                    <a:pt x="24812" y="8287"/>
                    <a:pt x="24812" y="8287"/>
                    <a:pt x="24812" y="8287"/>
                  </a:cubicBezTo>
                  <a:cubicBezTo>
                    <a:pt x="24717" y="8287"/>
                    <a:pt x="7846" y="1"/>
                    <a:pt x="7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5840352" y="4280144"/>
              <a:ext cx="808408" cy="319317"/>
            </a:xfrm>
            <a:custGeom>
              <a:rect b="b" l="l" r="r" t="t"/>
              <a:pathLst>
                <a:path extrusionOk="0" h="9801" w="24813">
                  <a:moveTo>
                    <a:pt x="666" y="1"/>
                  </a:moveTo>
                  <a:cubicBezTo>
                    <a:pt x="428" y="72"/>
                    <a:pt x="285" y="144"/>
                    <a:pt x="250" y="203"/>
                  </a:cubicBezTo>
                  <a:cubicBezTo>
                    <a:pt x="1" y="677"/>
                    <a:pt x="12636" y="9800"/>
                    <a:pt x="12985" y="9800"/>
                  </a:cubicBezTo>
                  <a:cubicBezTo>
                    <a:pt x="12987" y="9800"/>
                    <a:pt x="12988" y="9800"/>
                    <a:pt x="12989" y="9800"/>
                  </a:cubicBezTo>
                  <a:cubicBezTo>
                    <a:pt x="13227" y="9716"/>
                    <a:pt x="24812" y="6906"/>
                    <a:pt x="24812" y="6906"/>
                  </a:cubicBezTo>
                  <a:cubicBezTo>
                    <a:pt x="24800" y="6906"/>
                    <a:pt x="24384" y="6716"/>
                    <a:pt x="23705" y="6383"/>
                  </a:cubicBezTo>
                  <a:lnTo>
                    <a:pt x="12989" y="8645"/>
                  </a:lnTo>
                  <a:lnTo>
                    <a:pt x="714" y="48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5925028" y="4268872"/>
              <a:ext cx="578002" cy="255883"/>
            </a:xfrm>
            <a:custGeom>
              <a:rect b="b" l="l" r="r" t="t"/>
              <a:pathLst>
                <a:path extrusionOk="0" h="7854" w="17741">
                  <a:moveTo>
                    <a:pt x="5628" y="335"/>
                  </a:moveTo>
                  <a:cubicBezTo>
                    <a:pt x="5628" y="347"/>
                    <a:pt x="5640" y="359"/>
                    <a:pt x="5652" y="371"/>
                  </a:cubicBezTo>
                  <a:lnTo>
                    <a:pt x="6735" y="894"/>
                  </a:lnTo>
                  <a:cubicBezTo>
                    <a:pt x="6437" y="954"/>
                    <a:pt x="6140" y="1049"/>
                    <a:pt x="5842" y="1133"/>
                  </a:cubicBezTo>
                  <a:lnTo>
                    <a:pt x="5354" y="1264"/>
                  </a:lnTo>
                  <a:cubicBezTo>
                    <a:pt x="5056" y="1109"/>
                    <a:pt x="4759" y="966"/>
                    <a:pt x="4473" y="799"/>
                  </a:cubicBezTo>
                  <a:lnTo>
                    <a:pt x="4294" y="692"/>
                  </a:lnTo>
                  <a:lnTo>
                    <a:pt x="4711" y="597"/>
                  </a:lnTo>
                  <a:cubicBezTo>
                    <a:pt x="5021" y="513"/>
                    <a:pt x="5330" y="442"/>
                    <a:pt x="5628" y="335"/>
                  </a:cubicBezTo>
                  <a:close/>
                  <a:moveTo>
                    <a:pt x="4151" y="728"/>
                  </a:moveTo>
                  <a:cubicBezTo>
                    <a:pt x="4497" y="930"/>
                    <a:pt x="4842" y="1121"/>
                    <a:pt x="5199" y="1299"/>
                  </a:cubicBezTo>
                  <a:lnTo>
                    <a:pt x="4663" y="1454"/>
                  </a:lnTo>
                  <a:lnTo>
                    <a:pt x="4032" y="1621"/>
                  </a:lnTo>
                  <a:cubicBezTo>
                    <a:pt x="3687" y="1406"/>
                    <a:pt x="3354" y="1180"/>
                    <a:pt x="3032" y="954"/>
                  </a:cubicBezTo>
                  <a:cubicBezTo>
                    <a:pt x="3235" y="918"/>
                    <a:pt x="3425" y="883"/>
                    <a:pt x="3628" y="835"/>
                  </a:cubicBezTo>
                  <a:cubicBezTo>
                    <a:pt x="3806" y="799"/>
                    <a:pt x="3985" y="764"/>
                    <a:pt x="4151" y="728"/>
                  </a:cubicBezTo>
                  <a:close/>
                  <a:moveTo>
                    <a:pt x="2901" y="966"/>
                  </a:moveTo>
                  <a:cubicBezTo>
                    <a:pt x="3235" y="1204"/>
                    <a:pt x="3580" y="1430"/>
                    <a:pt x="3925" y="1645"/>
                  </a:cubicBezTo>
                  <a:cubicBezTo>
                    <a:pt x="3580" y="1740"/>
                    <a:pt x="3247" y="1823"/>
                    <a:pt x="2901" y="1918"/>
                  </a:cubicBezTo>
                  <a:lnTo>
                    <a:pt x="2758" y="1823"/>
                  </a:lnTo>
                  <a:cubicBezTo>
                    <a:pt x="2354" y="1597"/>
                    <a:pt x="1937" y="1371"/>
                    <a:pt x="1532" y="1133"/>
                  </a:cubicBezTo>
                  <a:cubicBezTo>
                    <a:pt x="1996" y="1085"/>
                    <a:pt x="2449" y="1037"/>
                    <a:pt x="2901" y="966"/>
                  </a:cubicBezTo>
                  <a:close/>
                  <a:moveTo>
                    <a:pt x="6866" y="954"/>
                  </a:moveTo>
                  <a:lnTo>
                    <a:pt x="8223" y="1597"/>
                  </a:lnTo>
                  <a:lnTo>
                    <a:pt x="7973" y="1668"/>
                  </a:lnTo>
                  <a:cubicBezTo>
                    <a:pt x="7616" y="1764"/>
                    <a:pt x="7247" y="1859"/>
                    <a:pt x="6890" y="1966"/>
                  </a:cubicBezTo>
                  <a:lnTo>
                    <a:pt x="6795" y="1990"/>
                  </a:lnTo>
                  <a:cubicBezTo>
                    <a:pt x="6449" y="1823"/>
                    <a:pt x="6104" y="1645"/>
                    <a:pt x="5759" y="1466"/>
                  </a:cubicBezTo>
                  <a:lnTo>
                    <a:pt x="5485" y="1335"/>
                  </a:lnTo>
                  <a:lnTo>
                    <a:pt x="5854" y="1240"/>
                  </a:lnTo>
                  <a:cubicBezTo>
                    <a:pt x="6187" y="1145"/>
                    <a:pt x="6533" y="1073"/>
                    <a:pt x="6866" y="954"/>
                  </a:cubicBezTo>
                  <a:close/>
                  <a:moveTo>
                    <a:pt x="5330" y="1371"/>
                  </a:moveTo>
                  <a:lnTo>
                    <a:pt x="5402" y="1406"/>
                  </a:lnTo>
                  <a:cubicBezTo>
                    <a:pt x="5818" y="1609"/>
                    <a:pt x="6223" y="1823"/>
                    <a:pt x="6640" y="2037"/>
                  </a:cubicBezTo>
                  <a:cubicBezTo>
                    <a:pt x="6211" y="2157"/>
                    <a:pt x="5794" y="2288"/>
                    <a:pt x="5366" y="2418"/>
                  </a:cubicBezTo>
                  <a:cubicBezTo>
                    <a:pt x="5032" y="2228"/>
                    <a:pt x="4687" y="2026"/>
                    <a:pt x="4354" y="1811"/>
                  </a:cubicBezTo>
                  <a:cubicBezTo>
                    <a:pt x="4282" y="1776"/>
                    <a:pt x="4211" y="1728"/>
                    <a:pt x="4139" y="1680"/>
                  </a:cubicBezTo>
                  <a:lnTo>
                    <a:pt x="4675" y="1549"/>
                  </a:lnTo>
                  <a:lnTo>
                    <a:pt x="5330" y="1371"/>
                  </a:lnTo>
                  <a:close/>
                  <a:moveTo>
                    <a:pt x="4032" y="1716"/>
                  </a:moveTo>
                  <a:cubicBezTo>
                    <a:pt x="4449" y="1966"/>
                    <a:pt x="4866" y="2216"/>
                    <a:pt x="5282" y="2442"/>
                  </a:cubicBezTo>
                  <a:cubicBezTo>
                    <a:pt x="5104" y="2502"/>
                    <a:pt x="4913" y="2561"/>
                    <a:pt x="4735" y="2621"/>
                  </a:cubicBezTo>
                  <a:cubicBezTo>
                    <a:pt x="4580" y="2680"/>
                    <a:pt x="4437" y="2728"/>
                    <a:pt x="4294" y="2776"/>
                  </a:cubicBezTo>
                  <a:cubicBezTo>
                    <a:pt x="3866" y="2502"/>
                    <a:pt x="3449" y="2240"/>
                    <a:pt x="3008" y="1978"/>
                  </a:cubicBezTo>
                  <a:lnTo>
                    <a:pt x="4032" y="1716"/>
                  </a:lnTo>
                  <a:close/>
                  <a:moveTo>
                    <a:pt x="8378" y="1680"/>
                  </a:moveTo>
                  <a:lnTo>
                    <a:pt x="10176" y="2538"/>
                  </a:lnTo>
                  <a:lnTo>
                    <a:pt x="9997" y="2585"/>
                  </a:lnTo>
                  <a:cubicBezTo>
                    <a:pt x="9593" y="2692"/>
                    <a:pt x="9200" y="2823"/>
                    <a:pt x="8807" y="2954"/>
                  </a:cubicBezTo>
                  <a:lnTo>
                    <a:pt x="8759" y="2978"/>
                  </a:lnTo>
                  <a:cubicBezTo>
                    <a:pt x="8152" y="2669"/>
                    <a:pt x="7545" y="2371"/>
                    <a:pt x="6937" y="2061"/>
                  </a:cubicBezTo>
                  <a:cubicBezTo>
                    <a:pt x="7247" y="1966"/>
                    <a:pt x="7568" y="1883"/>
                    <a:pt x="7890" y="1799"/>
                  </a:cubicBezTo>
                  <a:cubicBezTo>
                    <a:pt x="8045" y="1764"/>
                    <a:pt x="8211" y="1716"/>
                    <a:pt x="8378" y="1680"/>
                  </a:cubicBezTo>
                  <a:close/>
                  <a:moveTo>
                    <a:pt x="6771" y="2097"/>
                  </a:moveTo>
                  <a:lnTo>
                    <a:pt x="7890" y="2680"/>
                  </a:lnTo>
                  <a:cubicBezTo>
                    <a:pt x="8128" y="2799"/>
                    <a:pt x="8366" y="2907"/>
                    <a:pt x="8604" y="3026"/>
                  </a:cubicBezTo>
                  <a:cubicBezTo>
                    <a:pt x="8140" y="3180"/>
                    <a:pt x="7676" y="3323"/>
                    <a:pt x="7211" y="3454"/>
                  </a:cubicBezTo>
                  <a:cubicBezTo>
                    <a:pt x="6628" y="3133"/>
                    <a:pt x="6056" y="2823"/>
                    <a:pt x="5485" y="2490"/>
                  </a:cubicBezTo>
                  <a:cubicBezTo>
                    <a:pt x="5914" y="2359"/>
                    <a:pt x="6342" y="2228"/>
                    <a:pt x="6771" y="2109"/>
                  </a:cubicBezTo>
                  <a:lnTo>
                    <a:pt x="6771" y="2097"/>
                  </a:lnTo>
                  <a:close/>
                  <a:moveTo>
                    <a:pt x="5402" y="2514"/>
                  </a:moveTo>
                  <a:cubicBezTo>
                    <a:pt x="5699" y="2680"/>
                    <a:pt x="5985" y="2835"/>
                    <a:pt x="6283" y="3002"/>
                  </a:cubicBezTo>
                  <a:lnTo>
                    <a:pt x="7128" y="3466"/>
                  </a:lnTo>
                  <a:cubicBezTo>
                    <a:pt x="6878" y="3538"/>
                    <a:pt x="6616" y="3609"/>
                    <a:pt x="6354" y="3669"/>
                  </a:cubicBezTo>
                  <a:cubicBezTo>
                    <a:pt x="6199" y="3716"/>
                    <a:pt x="6033" y="3740"/>
                    <a:pt x="5866" y="3776"/>
                  </a:cubicBezTo>
                  <a:cubicBezTo>
                    <a:pt x="5640" y="3645"/>
                    <a:pt x="5413" y="3502"/>
                    <a:pt x="5187" y="3359"/>
                  </a:cubicBezTo>
                  <a:lnTo>
                    <a:pt x="4390" y="2835"/>
                  </a:lnTo>
                  <a:cubicBezTo>
                    <a:pt x="4723" y="2728"/>
                    <a:pt x="5068" y="2621"/>
                    <a:pt x="5402" y="2514"/>
                  </a:cubicBezTo>
                  <a:close/>
                  <a:moveTo>
                    <a:pt x="10307" y="2609"/>
                  </a:moveTo>
                  <a:lnTo>
                    <a:pt x="10331" y="2621"/>
                  </a:lnTo>
                  <a:lnTo>
                    <a:pt x="12057" y="3442"/>
                  </a:lnTo>
                  <a:cubicBezTo>
                    <a:pt x="11795" y="3490"/>
                    <a:pt x="11545" y="3573"/>
                    <a:pt x="11283" y="3633"/>
                  </a:cubicBezTo>
                  <a:cubicBezTo>
                    <a:pt x="11033" y="3704"/>
                    <a:pt x="10783" y="3776"/>
                    <a:pt x="10533" y="3847"/>
                  </a:cubicBezTo>
                  <a:cubicBezTo>
                    <a:pt x="9974" y="3585"/>
                    <a:pt x="9426" y="3311"/>
                    <a:pt x="8878" y="3038"/>
                  </a:cubicBezTo>
                  <a:cubicBezTo>
                    <a:pt x="9200" y="2930"/>
                    <a:pt x="9521" y="2823"/>
                    <a:pt x="9843" y="2740"/>
                  </a:cubicBezTo>
                  <a:cubicBezTo>
                    <a:pt x="9997" y="2692"/>
                    <a:pt x="10152" y="2645"/>
                    <a:pt x="10307" y="2609"/>
                  </a:cubicBezTo>
                  <a:close/>
                  <a:moveTo>
                    <a:pt x="8747" y="3085"/>
                  </a:moveTo>
                  <a:cubicBezTo>
                    <a:pt x="9283" y="3359"/>
                    <a:pt x="9831" y="3621"/>
                    <a:pt x="10378" y="3895"/>
                  </a:cubicBezTo>
                  <a:cubicBezTo>
                    <a:pt x="10331" y="3907"/>
                    <a:pt x="10271" y="3919"/>
                    <a:pt x="10235" y="3942"/>
                  </a:cubicBezTo>
                  <a:cubicBezTo>
                    <a:pt x="9783" y="4073"/>
                    <a:pt x="9354" y="4216"/>
                    <a:pt x="8926" y="4359"/>
                  </a:cubicBezTo>
                  <a:cubicBezTo>
                    <a:pt x="8402" y="4085"/>
                    <a:pt x="7878" y="3800"/>
                    <a:pt x="7354" y="3514"/>
                  </a:cubicBezTo>
                  <a:lnTo>
                    <a:pt x="7449" y="3502"/>
                  </a:lnTo>
                  <a:cubicBezTo>
                    <a:pt x="7878" y="3371"/>
                    <a:pt x="8307" y="3228"/>
                    <a:pt x="8747" y="3085"/>
                  </a:cubicBezTo>
                  <a:close/>
                  <a:moveTo>
                    <a:pt x="12212" y="3514"/>
                  </a:moveTo>
                  <a:lnTo>
                    <a:pt x="13843" y="4300"/>
                  </a:lnTo>
                  <a:lnTo>
                    <a:pt x="13712" y="4347"/>
                  </a:lnTo>
                  <a:lnTo>
                    <a:pt x="13176" y="4490"/>
                  </a:lnTo>
                  <a:cubicBezTo>
                    <a:pt x="12902" y="4573"/>
                    <a:pt x="12629" y="4657"/>
                    <a:pt x="12355" y="4740"/>
                  </a:cubicBezTo>
                  <a:cubicBezTo>
                    <a:pt x="11819" y="4478"/>
                    <a:pt x="11271" y="4216"/>
                    <a:pt x="10736" y="3954"/>
                  </a:cubicBezTo>
                  <a:lnTo>
                    <a:pt x="10676" y="3931"/>
                  </a:lnTo>
                  <a:cubicBezTo>
                    <a:pt x="10831" y="3883"/>
                    <a:pt x="10986" y="3835"/>
                    <a:pt x="11140" y="3788"/>
                  </a:cubicBezTo>
                  <a:cubicBezTo>
                    <a:pt x="11498" y="3704"/>
                    <a:pt x="11855" y="3633"/>
                    <a:pt x="12212" y="3526"/>
                  </a:cubicBezTo>
                  <a:lnTo>
                    <a:pt x="12212" y="3514"/>
                  </a:lnTo>
                  <a:close/>
                  <a:moveTo>
                    <a:pt x="7271" y="3538"/>
                  </a:moveTo>
                  <a:lnTo>
                    <a:pt x="8831" y="4395"/>
                  </a:lnTo>
                  <a:cubicBezTo>
                    <a:pt x="8592" y="4478"/>
                    <a:pt x="8366" y="4562"/>
                    <a:pt x="8140" y="4645"/>
                  </a:cubicBezTo>
                  <a:lnTo>
                    <a:pt x="7723" y="4812"/>
                  </a:lnTo>
                  <a:cubicBezTo>
                    <a:pt x="7152" y="4502"/>
                    <a:pt x="6568" y="4181"/>
                    <a:pt x="5997" y="3847"/>
                  </a:cubicBezTo>
                  <a:cubicBezTo>
                    <a:pt x="6425" y="3764"/>
                    <a:pt x="6842" y="3657"/>
                    <a:pt x="7271" y="3538"/>
                  </a:cubicBezTo>
                  <a:close/>
                  <a:moveTo>
                    <a:pt x="10533" y="3966"/>
                  </a:moveTo>
                  <a:cubicBezTo>
                    <a:pt x="11093" y="4240"/>
                    <a:pt x="11652" y="4514"/>
                    <a:pt x="12212" y="4776"/>
                  </a:cubicBezTo>
                  <a:lnTo>
                    <a:pt x="12117" y="4812"/>
                  </a:lnTo>
                  <a:cubicBezTo>
                    <a:pt x="11617" y="4954"/>
                    <a:pt x="11117" y="5121"/>
                    <a:pt x="10616" y="5288"/>
                  </a:cubicBezTo>
                  <a:lnTo>
                    <a:pt x="9045" y="4431"/>
                  </a:lnTo>
                  <a:cubicBezTo>
                    <a:pt x="9545" y="4264"/>
                    <a:pt x="10033" y="4121"/>
                    <a:pt x="10533" y="3966"/>
                  </a:cubicBezTo>
                  <a:close/>
                  <a:moveTo>
                    <a:pt x="8950" y="4466"/>
                  </a:moveTo>
                  <a:lnTo>
                    <a:pt x="10509" y="5324"/>
                  </a:lnTo>
                  <a:cubicBezTo>
                    <a:pt x="10355" y="5371"/>
                    <a:pt x="10188" y="5431"/>
                    <a:pt x="10033" y="5478"/>
                  </a:cubicBezTo>
                  <a:cubicBezTo>
                    <a:pt x="9807" y="5562"/>
                    <a:pt x="9581" y="5633"/>
                    <a:pt x="9366" y="5716"/>
                  </a:cubicBezTo>
                  <a:lnTo>
                    <a:pt x="7842" y="4871"/>
                  </a:lnTo>
                  <a:cubicBezTo>
                    <a:pt x="8211" y="4728"/>
                    <a:pt x="8581" y="4597"/>
                    <a:pt x="8950" y="4466"/>
                  </a:cubicBezTo>
                  <a:close/>
                  <a:moveTo>
                    <a:pt x="14022" y="4383"/>
                  </a:moveTo>
                  <a:lnTo>
                    <a:pt x="15010" y="4859"/>
                  </a:lnTo>
                  <a:lnTo>
                    <a:pt x="16379" y="5514"/>
                  </a:lnTo>
                  <a:cubicBezTo>
                    <a:pt x="16177" y="5562"/>
                    <a:pt x="15986" y="5621"/>
                    <a:pt x="15796" y="5681"/>
                  </a:cubicBezTo>
                  <a:lnTo>
                    <a:pt x="15212" y="5847"/>
                  </a:lnTo>
                  <a:lnTo>
                    <a:pt x="14903" y="5943"/>
                  </a:lnTo>
                  <a:lnTo>
                    <a:pt x="14498" y="5752"/>
                  </a:lnTo>
                  <a:cubicBezTo>
                    <a:pt x="14093" y="5562"/>
                    <a:pt x="13676" y="5371"/>
                    <a:pt x="13260" y="5169"/>
                  </a:cubicBezTo>
                  <a:lnTo>
                    <a:pt x="12521" y="4812"/>
                  </a:lnTo>
                  <a:cubicBezTo>
                    <a:pt x="12724" y="4752"/>
                    <a:pt x="12938" y="4681"/>
                    <a:pt x="13141" y="4621"/>
                  </a:cubicBezTo>
                  <a:cubicBezTo>
                    <a:pt x="13343" y="4562"/>
                    <a:pt x="13545" y="4514"/>
                    <a:pt x="13760" y="4454"/>
                  </a:cubicBezTo>
                  <a:cubicBezTo>
                    <a:pt x="13843" y="4431"/>
                    <a:pt x="13926" y="4407"/>
                    <a:pt x="14022" y="4383"/>
                  </a:cubicBezTo>
                  <a:close/>
                  <a:moveTo>
                    <a:pt x="12367" y="4859"/>
                  </a:moveTo>
                  <a:cubicBezTo>
                    <a:pt x="12545" y="4943"/>
                    <a:pt x="12724" y="5026"/>
                    <a:pt x="12902" y="5109"/>
                  </a:cubicBezTo>
                  <a:cubicBezTo>
                    <a:pt x="13367" y="5335"/>
                    <a:pt x="13843" y="5562"/>
                    <a:pt x="14319" y="5788"/>
                  </a:cubicBezTo>
                  <a:lnTo>
                    <a:pt x="14748" y="5978"/>
                  </a:lnTo>
                  <a:lnTo>
                    <a:pt x="14034" y="6181"/>
                  </a:lnTo>
                  <a:cubicBezTo>
                    <a:pt x="13653" y="6300"/>
                    <a:pt x="13260" y="6407"/>
                    <a:pt x="12867" y="6502"/>
                  </a:cubicBezTo>
                  <a:cubicBezTo>
                    <a:pt x="12367" y="6228"/>
                    <a:pt x="11867" y="5967"/>
                    <a:pt x="11367" y="5693"/>
                  </a:cubicBezTo>
                  <a:lnTo>
                    <a:pt x="10747" y="5359"/>
                  </a:lnTo>
                  <a:cubicBezTo>
                    <a:pt x="11283" y="5181"/>
                    <a:pt x="11819" y="5014"/>
                    <a:pt x="12367" y="4859"/>
                  </a:cubicBezTo>
                  <a:close/>
                  <a:moveTo>
                    <a:pt x="10640" y="5395"/>
                  </a:moveTo>
                  <a:lnTo>
                    <a:pt x="11045" y="5609"/>
                  </a:lnTo>
                  <a:lnTo>
                    <a:pt x="12367" y="6336"/>
                  </a:lnTo>
                  <a:lnTo>
                    <a:pt x="12736" y="6538"/>
                  </a:lnTo>
                  <a:lnTo>
                    <a:pt x="11700" y="6824"/>
                  </a:lnTo>
                  <a:lnTo>
                    <a:pt x="11474" y="6883"/>
                  </a:lnTo>
                  <a:lnTo>
                    <a:pt x="10414" y="6300"/>
                  </a:lnTo>
                  <a:lnTo>
                    <a:pt x="9485" y="5776"/>
                  </a:lnTo>
                  <a:cubicBezTo>
                    <a:pt x="9866" y="5645"/>
                    <a:pt x="10259" y="5514"/>
                    <a:pt x="10640" y="5395"/>
                  </a:cubicBezTo>
                  <a:close/>
                  <a:moveTo>
                    <a:pt x="3396" y="1"/>
                  </a:moveTo>
                  <a:cubicBezTo>
                    <a:pt x="3366" y="1"/>
                    <a:pt x="3339" y="37"/>
                    <a:pt x="3366" y="73"/>
                  </a:cubicBezTo>
                  <a:cubicBezTo>
                    <a:pt x="3568" y="299"/>
                    <a:pt x="3794" y="502"/>
                    <a:pt x="4056" y="668"/>
                  </a:cubicBezTo>
                  <a:cubicBezTo>
                    <a:pt x="3889" y="704"/>
                    <a:pt x="3735" y="728"/>
                    <a:pt x="3580" y="764"/>
                  </a:cubicBezTo>
                  <a:cubicBezTo>
                    <a:pt x="3366" y="799"/>
                    <a:pt x="3151" y="847"/>
                    <a:pt x="2925" y="883"/>
                  </a:cubicBezTo>
                  <a:cubicBezTo>
                    <a:pt x="2615" y="656"/>
                    <a:pt x="2306" y="430"/>
                    <a:pt x="1996" y="204"/>
                  </a:cubicBezTo>
                  <a:cubicBezTo>
                    <a:pt x="1988" y="198"/>
                    <a:pt x="1980" y="196"/>
                    <a:pt x="1972" y="196"/>
                  </a:cubicBezTo>
                  <a:cubicBezTo>
                    <a:pt x="1947" y="196"/>
                    <a:pt x="1930" y="221"/>
                    <a:pt x="1949" y="240"/>
                  </a:cubicBezTo>
                  <a:cubicBezTo>
                    <a:pt x="2223" y="478"/>
                    <a:pt x="2508" y="692"/>
                    <a:pt x="2794" y="894"/>
                  </a:cubicBezTo>
                  <a:cubicBezTo>
                    <a:pt x="2342" y="966"/>
                    <a:pt x="1877" y="1025"/>
                    <a:pt x="1413" y="1073"/>
                  </a:cubicBezTo>
                  <a:cubicBezTo>
                    <a:pt x="949" y="787"/>
                    <a:pt x="508" y="490"/>
                    <a:pt x="56" y="180"/>
                  </a:cubicBezTo>
                  <a:cubicBezTo>
                    <a:pt x="51" y="175"/>
                    <a:pt x="46" y="174"/>
                    <a:pt x="41" y="174"/>
                  </a:cubicBezTo>
                  <a:cubicBezTo>
                    <a:pt x="20" y="174"/>
                    <a:pt x="1" y="206"/>
                    <a:pt x="20" y="216"/>
                  </a:cubicBezTo>
                  <a:cubicBezTo>
                    <a:pt x="401" y="513"/>
                    <a:pt x="806" y="787"/>
                    <a:pt x="1211" y="1025"/>
                  </a:cubicBezTo>
                  <a:lnTo>
                    <a:pt x="1342" y="1097"/>
                  </a:lnTo>
                  <a:cubicBezTo>
                    <a:pt x="1330" y="1121"/>
                    <a:pt x="1342" y="1156"/>
                    <a:pt x="1365" y="1156"/>
                  </a:cubicBezTo>
                  <a:lnTo>
                    <a:pt x="1425" y="1156"/>
                  </a:lnTo>
                  <a:cubicBezTo>
                    <a:pt x="1746" y="1335"/>
                    <a:pt x="2068" y="1526"/>
                    <a:pt x="2389" y="1704"/>
                  </a:cubicBezTo>
                  <a:cubicBezTo>
                    <a:pt x="2544" y="1787"/>
                    <a:pt x="2687" y="1871"/>
                    <a:pt x="2830" y="1954"/>
                  </a:cubicBezTo>
                  <a:lnTo>
                    <a:pt x="2306" y="2097"/>
                  </a:lnTo>
                  <a:cubicBezTo>
                    <a:pt x="2261" y="2108"/>
                    <a:pt x="2269" y="2182"/>
                    <a:pt x="2319" y="2182"/>
                  </a:cubicBezTo>
                  <a:cubicBezTo>
                    <a:pt x="2322" y="2182"/>
                    <a:pt x="2326" y="2181"/>
                    <a:pt x="2330" y="2180"/>
                  </a:cubicBezTo>
                  <a:lnTo>
                    <a:pt x="2937" y="2014"/>
                  </a:lnTo>
                  <a:cubicBezTo>
                    <a:pt x="3175" y="2157"/>
                    <a:pt x="3401" y="2288"/>
                    <a:pt x="3639" y="2442"/>
                  </a:cubicBezTo>
                  <a:cubicBezTo>
                    <a:pt x="3842" y="2561"/>
                    <a:pt x="4032" y="2692"/>
                    <a:pt x="4235" y="2811"/>
                  </a:cubicBezTo>
                  <a:cubicBezTo>
                    <a:pt x="4009" y="2895"/>
                    <a:pt x="3782" y="2978"/>
                    <a:pt x="3556" y="3061"/>
                  </a:cubicBezTo>
                  <a:cubicBezTo>
                    <a:pt x="3513" y="3083"/>
                    <a:pt x="3538" y="3134"/>
                    <a:pt x="3579" y="3134"/>
                  </a:cubicBezTo>
                  <a:cubicBezTo>
                    <a:pt x="3583" y="3134"/>
                    <a:pt x="3588" y="3134"/>
                    <a:pt x="3592" y="3133"/>
                  </a:cubicBezTo>
                  <a:cubicBezTo>
                    <a:pt x="3830" y="3050"/>
                    <a:pt x="4080" y="2966"/>
                    <a:pt x="4330" y="2883"/>
                  </a:cubicBezTo>
                  <a:lnTo>
                    <a:pt x="4878" y="3240"/>
                  </a:lnTo>
                  <a:cubicBezTo>
                    <a:pt x="5175" y="3431"/>
                    <a:pt x="5473" y="3633"/>
                    <a:pt x="5771" y="3812"/>
                  </a:cubicBezTo>
                  <a:cubicBezTo>
                    <a:pt x="5473" y="3883"/>
                    <a:pt x="5187" y="3931"/>
                    <a:pt x="4901" y="3990"/>
                  </a:cubicBezTo>
                  <a:cubicBezTo>
                    <a:pt x="4854" y="3990"/>
                    <a:pt x="4866" y="4062"/>
                    <a:pt x="4913" y="4062"/>
                  </a:cubicBezTo>
                  <a:cubicBezTo>
                    <a:pt x="5235" y="4014"/>
                    <a:pt x="5556" y="3954"/>
                    <a:pt x="5878" y="3883"/>
                  </a:cubicBezTo>
                  <a:cubicBezTo>
                    <a:pt x="5961" y="3942"/>
                    <a:pt x="6044" y="3990"/>
                    <a:pt x="6128" y="4038"/>
                  </a:cubicBezTo>
                  <a:cubicBezTo>
                    <a:pt x="6568" y="4288"/>
                    <a:pt x="7009" y="4538"/>
                    <a:pt x="7461" y="4776"/>
                  </a:cubicBezTo>
                  <a:lnTo>
                    <a:pt x="7628" y="4883"/>
                  </a:lnTo>
                  <a:cubicBezTo>
                    <a:pt x="7426" y="4966"/>
                    <a:pt x="7211" y="5050"/>
                    <a:pt x="7009" y="5145"/>
                  </a:cubicBezTo>
                  <a:cubicBezTo>
                    <a:pt x="6965" y="5156"/>
                    <a:pt x="6992" y="5218"/>
                    <a:pt x="7034" y="5218"/>
                  </a:cubicBezTo>
                  <a:cubicBezTo>
                    <a:pt x="7037" y="5218"/>
                    <a:pt x="7041" y="5217"/>
                    <a:pt x="7045" y="5216"/>
                  </a:cubicBezTo>
                  <a:cubicBezTo>
                    <a:pt x="7271" y="5121"/>
                    <a:pt x="7509" y="5026"/>
                    <a:pt x="7735" y="4943"/>
                  </a:cubicBezTo>
                  <a:lnTo>
                    <a:pt x="9259" y="5776"/>
                  </a:lnTo>
                  <a:cubicBezTo>
                    <a:pt x="9128" y="5824"/>
                    <a:pt x="8985" y="5871"/>
                    <a:pt x="8854" y="5931"/>
                  </a:cubicBezTo>
                  <a:cubicBezTo>
                    <a:pt x="8801" y="5941"/>
                    <a:pt x="8824" y="6018"/>
                    <a:pt x="8871" y="6018"/>
                  </a:cubicBezTo>
                  <a:cubicBezTo>
                    <a:pt x="8877" y="6018"/>
                    <a:pt x="8884" y="6017"/>
                    <a:pt x="8890" y="6014"/>
                  </a:cubicBezTo>
                  <a:cubicBezTo>
                    <a:pt x="9057" y="5955"/>
                    <a:pt x="9212" y="5907"/>
                    <a:pt x="9378" y="5847"/>
                  </a:cubicBezTo>
                  <a:lnTo>
                    <a:pt x="10128" y="6252"/>
                  </a:lnTo>
                  <a:lnTo>
                    <a:pt x="11343" y="6919"/>
                  </a:lnTo>
                  <a:lnTo>
                    <a:pt x="10355" y="7169"/>
                  </a:lnTo>
                  <a:cubicBezTo>
                    <a:pt x="10302" y="7190"/>
                    <a:pt x="10305" y="7268"/>
                    <a:pt x="10349" y="7268"/>
                  </a:cubicBezTo>
                  <a:cubicBezTo>
                    <a:pt x="10354" y="7268"/>
                    <a:pt x="10360" y="7267"/>
                    <a:pt x="10366" y="7264"/>
                  </a:cubicBezTo>
                  <a:cubicBezTo>
                    <a:pt x="10736" y="7181"/>
                    <a:pt x="11105" y="7086"/>
                    <a:pt x="11474" y="6990"/>
                  </a:cubicBezTo>
                  <a:lnTo>
                    <a:pt x="11629" y="7074"/>
                  </a:lnTo>
                  <a:cubicBezTo>
                    <a:pt x="12105" y="7336"/>
                    <a:pt x="12569" y="7610"/>
                    <a:pt x="13069" y="7848"/>
                  </a:cubicBezTo>
                  <a:cubicBezTo>
                    <a:pt x="13075" y="7852"/>
                    <a:pt x="13081" y="7853"/>
                    <a:pt x="13086" y="7853"/>
                  </a:cubicBezTo>
                  <a:cubicBezTo>
                    <a:pt x="13111" y="7853"/>
                    <a:pt x="13123" y="7810"/>
                    <a:pt x="13093" y="7800"/>
                  </a:cubicBezTo>
                  <a:cubicBezTo>
                    <a:pt x="12641" y="7514"/>
                    <a:pt x="12200" y="7276"/>
                    <a:pt x="11736" y="7026"/>
                  </a:cubicBezTo>
                  <a:lnTo>
                    <a:pt x="11617" y="6955"/>
                  </a:lnTo>
                  <a:cubicBezTo>
                    <a:pt x="12033" y="6848"/>
                    <a:pt x="12462" y="6740"/>
                    <a:pt x="12879" y="6621"/>
                  </a:cubicBezTo>
                  <a:cubicBezTo>
                    <a:pt x="13141" y="6776"/>
                    <a:pt x="13414" y="6919"/>
                    <a:pt x="13688" y="7062"/>
                  </a:cubicBezTo>
                  <a:cubicBezTo>
                    <a:pt x="13691" y="7063"/>
                    <a:pt x="13695" y="7063"/>
                    <a:pt x="13698" y="7063"/>
                  </a:cubicBezTo>
                  <a:cubicBezTo>
                    <a:pt x="13732" y="7063"/>
                    <a:pt x="13767" y="7012"/>
                    <a:pt x="13724" y="6990"/>
                  </a:cubicBezTo>
                  <a:cubicBezTo>
                    <a:pt x="13498" y="6859"/>
                    <a:pt x="13260" y="6717"/>
                    <a:pt x="13022" y="6586"/>
                  </a:cubicBezTo>
                  <a:cubicBezTo>
                    <a:pt x="13653" y="6419"/>
                    <a:pt x="14272" y="6240"/>
                    <a:pt x="14903" y="6062"/>
                  </a:cubicBezTo>
                  <a:cubicBezTo>
                    <a:pt x="15188" y="6193"/>
                    <a:pt x="15462" y="6324"/>
                    <a:pt x="15748" y="6443"/>
                  </a:cubicBezTo>
                  <a:cubicBezTo>
                    <a:pt x="15751" y="6444"/>
                    <a:pt x="15754" y="6444"/>
                    <a:pt x="15756" y="6444"/>
                  </a:cubicBezTo>
                  <a:cubicBezTo>
                    <a:pt x="15789" y="6444"/>
                    <a:pt x="15817" y="6382"/>
                    <a:pt x="15784" y="6371"/>
                  </a:cubicBezTo>
                  <a:cubicBezTo>
                    <a:pt x="15546" y="6240"/>
                    <a:pt x="15308" y="6133"/>
                    <a:pt x="15058" y="6014"/>
                  </a:cubicBezTo>
                  <a:lnTo>
                    <a:pt x="15093" y="6014"/>
                  </a:lnTo>
                  <a:lnTo>
                    <a:pt x="15748" y="5824"/>
                  </a:lnTo>
                  <a:cubicBezTo>
                    <a:pt x="15974" y="5764"/>
                    <a:pt x="16201" y="5693"/>
                    <a:pt x="16427" y="5609"/>
                  </a:cubicBezTo>
                  <a:cubicBezTo>
                    <a:pt x="16439" y="5597"/>
                    <a:pt x="16451" y="5574"/>
                    <a:pt x="16451" y="5562"/>
                  </a:cubicBezTo>
                  <a:lnTo>
                    <a:pt x="17653" y="6133"/>
                  </a:lnTo>
                  <a:cubicBezTo>
                    <a:pt x="17660" y="6136"/>
                    <a:pt x="17667" y="6137"/>
                    <a:pt x="17674" y="6137"/>
                  </a:cubicBezTo>
                  <a:cubicBezTo>
                    <a:pt x="17720" y="6137"/>
                    <a:pt x="17741" y="6071"/>
                    <a:pt x="17689" y="6050"/>
                  </a:cubicBezTo>
                  <a:lnTo>
                    <a:pt x="14141" y="4347"/>
                  </a:lnTo>
                  <a:cubicBezTo>
                    <a:pt x="14188" y="4335"/>
                    <a:pt x="14236" y="4312"/>
                    <a:pt x="14284" y="4288"/>
                  </a:cubicBezTo>
                  <a:cubicBezTo>
                    <a:pt x="14307" y="4276"/>
                    <a:pt x="14307" y="4216"/>
                    <a:pt x="14272" y="4216"/>
                  </a:cubicBezTo>
                  <a:cubicBezTo>
                    <a:pt x="14165" y="4216"/>
                    <a:pt x="14069" y="4240"/>
                    <a:pt x="13974" y="4264"/>
                  </a:cubicBezTo>
                  <a:lnTo>
                    <a:pt x="12986" y="3800"/>
                  </a:lnTo>
                  <a:lnTo>
                    <a:pt x="12319" y="3478"/>
                  </a:lnTo>
                  <a:lnTo>
                    <a:pt x="12343" y="3478"/>
                  </a:lnTo>
                  <a:cubicBezTo>
                    <a:pt x="12379" y="3454"/>
                    <a:pt x="12367" y="3407"/>
                    <a:pt x="12319" y="3407"/>
                  </a:cubicBezTo>
                  <a:cubicBezTo>
                    <a:pt x="12283" y="3407"/>
                    <a:pt x="12248" y="3419"/>
                    <a:pt x="12200" y="3431"/>
                  </a:cubicBezTo>
                  <a:lnTo>
                    <a:pt x="10426" y="2585"/>
                  </a:lnTo>
                  <a:lnTo>
                    <a:pt x="10521" y="2561"/>
                  </a:lnTo>
                  <a:cubicBezTo>
                    <a:pt x="10759" y="2502"/>
                    <a:pt x="10997" y="2478"/>
                    <a:pt x="11224" y="2418"/>
                  </a:cubicBezTo>
                  <a:cubicBezTo>
                    <a:pt x="11271" y="2407"/>
                    <a:pt x="11259" y="2347"/>
                    <a:pt x="11212" y="2347"/>
                  </a:cubicBezTo>
                  <a:cubicBezTo>
                    <a:pt x="10997" y="2359"/>
                    <a:pt x="10795" y="2383"/>
                    <a:pt x="10581" y="2442"/>
                  </a:cubicBezTo>
                  <a:lnTo>
                    <a:pt x="10283" y="2514"/>
                  </a:lnTo>
                  <a:lnTo>
                    <a:pt x="8485" y="1656"/>
                  </a:lnTo>
                  <a:cubicBezTo>
                    <a:pt x="8700" y="1597"/>
                    <a:pt x="8926" y="1549"/>
                    <a:pt x="9128" y="1466"/>
                  </a:cubicBezTo>
                  <a:cubicBezTo>
                    <a:pt x="9172" y="1466"/>
                    <a:pt x="9165" y="1405"/>
                    <a:pt x="9127" y="1405"/>
                  </a:cubicBezTo>
                  <a:cubicBezTo>
                    <a:pt x="9123" y="1405"/>
                    <a:pt x="9120" y="1406"/>
                    <a:pt x="9116" y="1406"/>
                  </a:cubicBezTo>
                  <a:cubicBezTo>
                    <a:pt x="8854" y="1442"/>
                    <a:pt x="8581" y="1502"/>
                    <a:pt x="8330" y="1573"/>
                  </a:cubicBezTo>
                  <a:lnTo>
                    <a:pt x="8319" y="1573"/>
                  </a:lnTo>
                  <a:cubicBezTo>
                    <a:pt x="7866" y="1359"/>
                    <a:pt x="7414" y="1145"/>
                    <a:pt x="6961" y="930"/>
                  </a:cubicBezTo>
                  <a:lnTo>
                    <a:pt x="7033" y="894"/>
                  </a:lnTo>
                  <a:cubicBezTo>
                    <a:pt x="7065" y="894"/>
                    <a:pt x="7068" y="845"/>
                    <a:pt x="7042" y="845"/>
                  </a:cubicBezTo>
                  <a:cubicBezTo>
                    <a:pt x="7039" y="845"/>
                    <a:pt x="7036" y="846"/>
                    <a:pt x="7033" y="847"/>
                  </a:cubicBezTo>
                  <a:cubicBezTo>
                    <a:pt x="6973" y="847"/>
                    <a:pt x="6914" y="859"/>
                    <a:pt x="6854" y="871"/>
                  </a:cubicBezTo>
                  <a:lnTo>
                    <a:pt x="5699" y="323"/>
                  </a:lnTo>
                  <a:lnTo>
                    <a:pt x="5771" y="287"/>
                  </a:lnTo>
                  <a:cubicBezTo>
                    <a:pt x="5803" y="276"/>
                    <a:pt x="5796" y="226"/>
                    <a:pt x="5768" y="226"/>
                  </a:cubicBezTo>
                  <a:cubicBezTo>
                    <a:pt x="5765" y="226"/>
                    <a:pt x="5762" y="227"/>
                    <a:pt x="5759" y="228"/>
                  </a:cubicBezTo>
                  <a:cubicBezTo>
                    <a:pt x="5402" y="311"/>
                    <a:pt x="5056" y="418"/>
                    <a:pt x="4699" y="513"/>
                  </a:cubicBezTo>
                  <a:cubicBezTo>
                    <a:pt x="4532" y="561"/>
                    <a:pt x="4354" y="597"/>
                    <a:pt x="4187" y="633"/>
                  </a:cubicBezTo>
                  <a:cubicBezTo>
                    <a:pt x="3901" y="466"/>
                    <a:pt x="3651" y="252"/>
                    <a:pt x="3425" y="13"/>
                  </a:cubicBezTo>
                  <a:cubicBezTo>
                    <a:pt x="3416" y="5"/>
                    <a:pt x="3406" y="1"/>
                    <a:pt x="3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6039058" y="4268025"/>
              <a:ext cx="55386" cy="20069"/>
            </a:xfrm>
            <a:custGeom>
              <a:rect b="b" l="l" r="r" t="t"/>
              <a:pathLst>
                <a:path extrusionOk="0" h="616" w="1700">
                  <a:moveTo>
                    <a:pt x="60" y="1"/>
                  </a:moveTo>
                  <a:cubicBezTo>
                    <a:pt x="30" y="1"/>
                    <a:pt x="1" y="22"/>
                    <a:pt x="20" y="51"/>
                  </a:cubicBezTo>
                  <a:cubicBezTo>
                    <a:pt x="56" y="123"/>
                    <a:pt x="116" y="194"/>
                    <a:pt x="187" y="242"/>
                  </a:cubicBezTo>
                  <a:lnTo>
                    <a:pt x="366" y="385"/>
                  </a:lnTo>
                  <a:cubicBezTo>
                    <a:pt x="461" y="480"/>
                    <a:pt x="580" y="551"/>
                    <a:pt x="711" y="611"/>
                  </a:cubicBezTo>
                  <a:cubicBezTo>
                    <a:pt x="717" y="614"/>
                    <a:pt x="724" y="616"/>
                    <a:pt x="730" y="616"/>
                  </a:cubicBezTo>
                  <a:cubicBezTo>
                    <a:pt x="747" y="616"/>
                    <a:pt x="762" y="605"/>
                    <a:pt x="770" y="587"/>
                  </a:cubicBezTo>
                  <a:cubicBezTo>
                    <a:pt x="913" y="539"/>
                    <a:pt x="1068" y="480"/>
                    <a:pt x="1223" y="432"/>
                  </a:cubicBezTo>
                  <a:lnTo>
                    <a:pt x="1461" y="361"/>
                  </a:lnTo>
                  <a:lnTo>
                    <a:pt x="1580" y="313"/>
                  </a:lnTo>
                  <a:cubicBezTo>
                    <a:pt x="1616" y="301"/>
                    <a:pt x="1663" y="289"/>
                    <a:pt x="1687" y="254"/>
                  </a:cubicBezTo>
                  <a:cubicBezTo>
                    <a:pt x="1699" y="242"/>
                    <a:pt x="1699" y="206"/>
                    <a:pt x="1675" y="206"/>
                  </a:cubicBezTo>
                  <a:cubicBezTo>
                    <a:pt x="1660" y="198"/>
                    <a:pt x="1642" y="195"/>
                    <a:pt x="1624" y="195"/>
                  </a:cubicBezTo>
                  <a:cubicBezTo>
                    <a:pt x="1559" y="195"/>
                    <a:pt x="1484" y="235"/>
                    <a:pt x="1437" y="254"/>
                  </a:cubicBezTo>
                  <a:lnTo>
                    <a:pt x="1199" y="337"/>
                  </a:lnTo>
                  <a:cubicBezTo>
                    <a:pt x="1044" y="397"/>
                    <a:pt x="901" y="456"/>
                    <a:pt x="747" y="516"/>
                  </a:cubicBezTo>
                  <a:cubicBezTo>
                    <a:pt x="616" y="456"/>
                    <a:pt x="497" y="385"/>
                    <a:pt x="401" y="289"/>
                  </a:cubicBezTo>
                  <a:lnTo>
                    <a:pt x="235" y="147"/>
                  </a:lnTo>
                  <a:lnTo>
                    <a:pt x="151" y="75"/>
                  </a:lnTo>
                  <a:cubicBezTo>
                    <a:pt x="128" y="51"/>
                    <a:pt x="104" y="28"/>
                    <a:pt x="80" y="4"/>
                  </a:cubicBezTo>
                  <a:cubicBezTo>
                    <a:pt x="74" y="2"/>
                    <a:pt x="67" y="1"/>
                    <a:pt x="60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5993641" y="4275062"/>
              <a:ext cx="51542" cy="20069"/>
            </a:xfrm>
            <a:custGeom>
              <a:rect b="b" l="l" r="r" t="t"/>
              <a:pathLst>
                <a:path extrusionOk="0" h="616" w="1582">
                  <a:moveTo>
                    <a:pt x="46" y="0"/>
                  </a:moveTo>
                  <a:cubicBezTo>
                    <a:pt x="17" y="0"/>
                    <a:pt x="0" y="40"/>
                    <a:pt x="21" y="62"/>
                  </a:cubicBezTo>
                  <a:cubicBezTo>
                    <a:pt x="140" y="157"/>
                    <a:pt x="259" y="228"/>
                    <a:pt x="379" y="300"/>
                  </a:cubicBezTo>
                  <a:cubicBezTo>
                    <a:pt x="509" y="383"/>
                    <a:pt x="652" y="466"/>
                    <a:pt x="783" y="550"/>
                  </a:cubicBezTo>
                  <a:cubicBezTo>
                    <a:pt x="831" y="562"/>
                    <a:pt x="879" y="585"/>
                    <a:pt x="926" y="597"/>
                  </a:cubicBezTo>
                  <a:cubicBezTo>
                    <a:pt x="956" y="609"/>
                    <a:pt x="989" y="615"/>
                    <a:pt x="1021" y="615"/>
                  </a:cubicBezTo>
                  <a:cubicBezTo>
                    <a:pt x="1054" y="615"/>
                    <a:pt x="1087" y="609"/>
                    <a:pt x="1117" y="597"/>
                  </a:cubicBezTo>
                  <a:cubicBezTo>
                    <a:pt x="1271" y="574"/>
                    <a:pt x="1414" y="514"/>
                    <a:pt x="1557" y="431"/>
                  </a:cubicBezTo>
                  <a:cubicBezTo>
                    <a:pt x="1581" y="431"/>
                    <a:pt x="1557" y="383"/>
                    <a:pt x="1533" y="383"/>
                  </a:cubicBezTo>
                  <a:cubicBezTo>
                    <a:pt x="1402" y="407"/>
                    <a:pt x="1271" y="443"/>
                    <a:pt x="1152" y="490"/>
                  </a:cubicBezTo>
                  <a:cubicBezTo>
                    <a:pt x="1081" y="526"/>
                    <a:pt x="1010" y="526"/>
                    <a:pt x="938" y="526"/>
                  </a:cubicBezTo>
                  <a:cubicBezTo>
                    <a:pt x="914" y="526"/>
                    <a:pt x="914" y="514"/>
                    <a:pt x="890" y="490"/>
                  </a:cubicBezTo>
                  <a:cubicBezTo>
                    <a:pt x="879" y="478"/>
                    <a:pt x="843" y="466"/>
                    <a:pt x="819" y="454"/>
                  </a:cubicBezTo>
                  <a:cubicBezTo>
                    <a:pt x="700" y="383"/>
                    <a:pt x="581" y="300"/>
                    <a:pt x="462" y="240"/>
                  </a:cubicBezTo>
                  <a:cubicBezTo>
                    <a:pt x="343" y="145"/>
                    <a:pt x="200" y="62"/>
                    <a:pt x="57" y="2"/>
                  </a:cubicBezTo>
                  <a:cubicBezTo>
                    <a:pt x="53" y="1"/>
                    <a:pt x="49" y="0"/>
                    <a:pt x="46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6031011" y="4301289"/>
              <a:ext cx="52161" cy="18082"/>
            </a:xfrm>
            <a:custGeom>
              <a:rect b="b" l="l" r="r" t="t"/>
              <a:pathLst>
                <a:path extrusionOk="0" h="555" w="1601">
                  <a:moveTo>
                    <a:pt x="45" y="0"/>
                  </a:moveTo>
                  <a:cubicBezTo>
                    <a:pt x="18" y="0"/>
                    <a:pt x="0" y="35"/>
                    <a:pt x="29" y="54"/>
                  </a:cubicBezTo>
                  <a:cubicBezTo>
                    <a:pt x="160" y="150"/>
                    <a:pt x="303" y="233"/>
                    <a:pt x="446" y="304"/>
                  </a:cubicBezTo>
                  <a:cubicBezTo>
                    <a:pt x="517" y="352"/>
                    <a:pt x="577" y="400"/>
                    <a:pt x="636" y="459"/>
                  </a:cubicBezTo>
                  <a:cubicBezTo>
                    <a:pt x="696" y="507"/>
                    <a:pt x="767" y="542"/>
                    <a:pt x="839" y="554"/>
                  </a:cubicBezTo>
                  <a:lnTo>
                    <a:pt x="863" y="554"/>
                  </a:lnTo>
                  <a:cubicBezTo>
                    <a:pt x="922" y="542"/>
                    <a:pt x="982" y="531"/>
                    <a:pt x="1041" y="519"/>
                  </a:cubicBezTo>
                  <a:cubicBezTo>
                    <a:pt x="1101" y="495"/>
                    <a:pt x="1160" y="471"/>
                    <a:pt x="1220" y="459"/>
                  </a:cubicBezTo>
                  <a:cubicBezTo>
                    <a:pt x="1339" y="411"/>
                    <a:pt x="1446" y="364"/>
                    <a:pt x="1553" y="304"/>
                  </a:cubicBezTo>
                  <a:cubicBezTo>
                    <a:pt x="1601" y="292"/>
                    <a:pt x="1601" y="233"/>
                    <a:pt x="1565" y="209"/>
                  </a:cubicBezTo>
                  <a:lnTo>
                    <a:pt x="1518" y="209"/>
                  </a:lnTo>
                  <a:cubicBezTo>
                    <a:pt x="1410" y="257"/>
                    <a:pt x="1303" y="316"/>
                    <a:pt x="1184" y="352"/>
                  </a:cubicBezTo>
                  <a:lnTo>
                    <a:pt x="1017" y="423"/>
                  </a:lnTo>
                  <a:cubicBezTo>
                    <a:pt x="970" y="435"/>
                    <a:pt x="922" y="459"/>
                    <a:pt x="875" y="483"/>
                  </a:cubicBezTo>
                  <a:cubicBezTo>
                    <a:pt x="863" y="471"/>
                    <a:pt x="863" y="471"/>
                    <a:pt x="863" y="471"/>
                  </a:cubicBezTo>
                  <a:cubicBezTo>
                    <a:pt x="827" y="447"/>
                    <a:pt x="791" y="435"/>
                    <a:pt x="756" y="423"/>
                  </a:cubicBezTo>
                  <a:cubicBezTo>
                    <a:pt x="720" y="400"/>
                    <a:pt x="684" y="376"/>
                    <a:pt x="648" y="352"/>
                  </a:cubicBezTo>
                  <a:cubicBezTo>
                    <a:pt x="589" y="304"/>
                    <a:pt x="529" y="257"/>
                    <a:pt x="470" y="221"/>
                  </a:cubicBezTo>
                  <a:cubicBezTo>
                    <a:pt x="327" y="161"/>
                    <a:pt x="196" y="90"/>
                    <a:pt x="65" y="7"/>
                  </a:cubicBezTo>
                  <a:cubicBezTo>
                    <a:pt x="58" y="2"/>
                    <a:pt x="51" y="0"/>
                    <a:pt x="45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6136667" y="4323606"/>
              <a:ext cx="13227" cy="5832"/>
            </a:xfrm>
            <a:custGeom>
              <a:rect b="b" l="l" r="r" t="t"/>
              <a:pathLst>
                <a:path extrusionOk="0" h="179" w="406">
                  <a:moveTo>
                    <a:pt x="60" y="0"/>
                  </a:moveTo>
                  <a:cubicBezTo>
                    <a:pt x="37" y="0"/>
                    <a:pt x="25" y="0"/>
                    <a:pt x="13" y="12"/>
                  </a:cubicBezTo>
                  <a:cubicBezTo>
                    <a:pt x="1" y="36"/>
                    <a:pt x="13" y="48"/>
                    <a:pt x="25" y="60"/>
                  </a:cubicBezTo>
                  <a:cubicBezTo>
                    <a:pt x="84" y="84"/>
                    <a:pt x="144" y="107"/>
                    <a:pt x="203" y="119"/>
                  </a:cubicBezTo>
                  <a:cubicBezTo>
                    <a:pt x="215" y="131"/>
                    <a:pt x="239" y="131"/>
                    <a:pt x="251" y="131"/>
                  </a:cubicBezTo>
                  <a:cubicBezTo>
                    <a:pt x="263" y="143"/>
                    <a:pt x="275" y="143"/>
                    <a:pt x="287" y="155"/>
                  </a:cubicBezTo>
                  <a:lnTo>
                    <a:pt x="334" y="167"/>
                  </a:lnTo>
                  <a:cubicBezTo>
                    <a:pt x="358" y="179"/>
                    <a:pt x="370" y="179"/>
                    <a:pt x="394" y="179"/>
                  </a:cubicBezTo>
                  <a:cubicBezTo>
                    <a:pt x="406" y="167"/>
                    <a:pt x="406" y="155"/>
                    <a:pt x="406" y="143"/>
                  </a:cubicBezTo>
                  <a:cubicBezTo>
                    <a:pt x="394" y="119"/>
                    <a:pt x="346" y="119"/>
                    <a:pt x="322" y="107"/>
                  </a:cubicBezTo>
                  <a:cubicBezTo>
                    <a:pt x="310" y="107"/>
                    <a:pt x="287" y="96"/>
                    <a:pt x="275" y="84"/>
                  </a:cubicBezTo>
                  <a:cubicBezTo>
                    <a:pt x="263" y="84"/>
                    <a:pt x="239" y="72"/>
                    <a:pt x="227" y="60"/>
                  </a:cubicBezTo>
                  <a:cubicBezTo>
                    <a:pt x="168" y="48"/>
                    <a:pt x="108" y="24"/>
                    <a:pt x="60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6150384" y="4319338"/>
              <a:ext cx="25510" cy="11305"/>
            </a:xfrm>
            <a:custGeom>
              <a:rect b="b" l="l" r="r" t="t"/>
              <a:pathLst>
                <a:path extrusionOk="0" h="347" w="783">
                  <a:moveTo>
                    <a:pt x="735" y="0"/>
                  </a:moveTo>
                  <a:cubicBezTo>
                    <a:pt x="675" y="12"/>
                    <a:pt x="616" y="24"/>
                    <a:pt x="556" y="60"/>
                  </a:cubicBezTo>
                  <a:lnTo>
                    <a:pt x="390" y="131"/>
                  </a:lnTo>
                  <a:cubicBezTo>
                    <a:pt x="270" y="179"/>
                    <a:pt x="151" y="227"/>
                    <a:pt x="44" y="274"/>
                  </a:cubicBezTo>
                  <a:cubicBezTo>
                    <a:pt x="0" y="285"/>
                    <a:pt x="17" y="347"/>
                    <a:pt x="48" y="347"/>
                  </a:cubicBezTo>
                  <a:cubicBezTo>
                    <a:pt x="51" y="347"/>
                    <a:pt x="53" y="347"/>
                    <a:pt x="56" y="346"/>
                  </a:cubicBezTo>
                  <a:cubicBezTo>
                    <a:pt x="175" y="310"/>
                    <a:pt x="306" y="274"/>
                    <a:pt x="425" y="227"/>
                  </a:cubicBezTo>
                  <a:lnTo>
                    <a:pt x="592" y="155"/>
                  </a:lnTo>
                  <a:lnTo>
                    <a:pt x="675" y="119"/>
                  </a:lnTo>
                  <a:cubicBezTo>
                    <a:pt x="711" y="107"/>
                    <a:pt x="735" y="84"/>
                    <a:pt x="759" y="60"/>
                  </a:cubicBezTo>
                  <a:cubicBezTo>
                    <a:pt x="782" y="36"/>
                    <a:pt x="759" y="0"/>
                    <a:pt x="735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6168303" y="4302071"/>
              <a:ext cx="47143" cy="15247"/>
            </a:xfrm>
            <a:custGeom>
              <a:rect b="b" l="l" r="r" t="t"/>
              <a:pathLst>
                <a:path extrusionOk="0" h="468" w="1447">
                  <a:moveTo>
                    <a:pt x="38" y="1"/>
                  </a:moveTo>
                  <a:cubicBezTo>
                    <a:pt x="12" y="1"/>
                    <a:pt x="0" y="46"/>
                    <a:pt x="30" y="66"/>
                  </a:cubicBezTo>
                  <a:cubicBezTo>
                    <a:pt x="149" y="137"/>
                    <a:pt x="280" y="197"/>
                    <a:pt x="411" y="268"/>
                  </a:cubicBezTo>
                  <a:cubicBezTo>
                    <a:pt x="471" y="292"/>
                    <a:pt x="530" y="328"/>
                    <a:pt x="590" y="364"/>
                  </a:cubicBezTo>
                  <a:cubicBezTo>
                    <a:pt x="649" y="399"/>
                    <a:pt x="709" y="435"/>
                    <a:pt x="768" y="459"/>
                  </a:cubicBezTo>
                  <a:cubicBezTo>
                    <a:pt x="792" y="465"/>
                    <a:pt x="813" y="468"/>
                    <a:pt x="834" y="468"/>
                  </a:cubicBezTo>
                  <a:cubicBezTo>
                    <a:pt x="855" y="468"/>
                    <a:pt x="875" y="465"/>
                    <a:pt x="899" y="459"/>
                  </a:cubicBezTo>
                  <a:cubicBezTo>
                    <a:pt x="959" y="447"/>
                    <a:pt x="1018" y="435"/>
                    <a:pt x="1066" y="423"/>
                  </a:cubicBezTo>
                  <a:lnTo>
                    <a:pt x="1280" y="352"/>
                  </a:lnTo>
                  <a:cubicBezTo>
                    <a:pt x="1340" y="340"/>
                    <a:pt x="1399" y="316"/>
                    <a:pt x="1435" y="268"/>
                  </a:cubicBezTo>
                  <a:cubicBezTo>
                    <a:pt x="1447" y="256"/>
                    <a:pt x="1447" y="221"/>
                    <a:pt x="1423" y="221"/>
                  </a:cubicBezTo>
                  <a:cubicBezTo>
                    <a:pt x="1405" y="214"/>
                    <a:pt x="1385" y="211"/>
                    <a:pt x="1365" y="211"/>
                  </a:cubicBezTo>
                  <a:cubicBezTo>
                    <a:pt x="1280" y="211"/>
                    <a:pt x="1181" y="263"/>
                    <a:pt x="1114" y="292"/>
                  </a:cubicBezTo>
                  <a:cubicBezTo>
                    <a:pt x="1018" y="328"/>
                    <a:pt x="959" y="352"/>
                    <a:pt x="899" y="376"/>
                  </a:cubicBezTo>
                  <a:cubicBezTo>
                    <a:pt x="881" y="379"/>
                    <a:pt x="864" y="380"/>
                    <a:pt x="848" y="380"/>
                  </a:cubicBezTo>
                  <a:cubicBezTo>
                    <a:pt x="798" y="380"/>
                    <a:pt x="753" y="367"/>
                    <a:pt x="709" y="340"/>
                  </a:cubicBezTo>
                  <a:cubicBezTo>
                    <a:pt x="482" y="233"/>
                    <a:pt x="268" y="114"/>
                    <a:pt x="54" y="6"/>
                  </a:cubicBezTo>
                  <a:cubicBezTo>
                    <a:pt x="48" y="3"/>
                    <a:pt x="43" y="1"/>
                    <a:pt x="38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6162438" y="4336345"/>
              <a:ext cx="49131" cy="24924"/>
            </a:xfrm>
            <a:custGeom>
              <a:rect b="b" l="l" r="r" t="t"/>
              <a:pathLst>
                <a:path extrusionOk="0" h="765" w="1508">
                  <a:moveTo>
                    <a:pt x="58" y="1"/>
                  </a:moveTo>
                  <a:cubicBezTo>
                    <a:pt x="26" y="1"/>
                    <a:pt x="0" y="51"/>
                    <a:pt x="43" y="62"/>
                  </a:cubicBezTo>
                  <a:cubicBezTo>
                    <a:pt x="293" y="181"/>
                    <a:pt x="543" y="300"/>
                    <a:pt x="782" y="443"/>
                  </a:cubicBezTo>
                  <a:cubicBezTo>
                    <a:pt x="901" y="502"/>
                    <a:pt x="1020" y="574"/>
                    <a:pt x="1139" y="645"/>
                  </a:cubicBezTo>
                  <a:cubicBezTo>
                    <a:pt x="1234" y="717"/>
                    <a:pt x="1353" y="752"/>
                    <a:pt x="1472" y="764"/>
                  </a:cubicBezTo>
                  <a:cubicBezTo>
                    <a:pt x="1508" y="764"/>
                    <a:pt x="1508" y="705"/>
                    <a:pt x="1472" y="705"/>
                  </a:cubicBezTo>
                  <a:cubicBezTo>
                    <a:pt x="1341" y="669"/>
                    <a:pt x="1222" y="621"/>
                    <a:pt x="1115" y="538"/>
                  </a:cubicBezTo>
                  <a:cubicBezTo>
                    <a:pt x="1008" y="467"/>
                    <a:pt x="889" y="407"/>
                    <a:pt x="770" y="347"/>
                  </a:cubicBezTo>
                  <a:cubicBezTo>
                    <a:pt x="543" y="217"/>
                    <a:pt x="305" y="109"/>
                    <a:pt x="67" y="2"/>
                  </a:cubicBezTo>
                  <a:cubicBezTo>
                    <a:pt x="64" y="1"/>
                    <a:pt x="61" y="1"/>
                    <a:pt x="58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6217466" y="4350713"/>
              <a:ext cx="19222" cy="8275"/>
            </a:xfrm>
            <a:custGeom>
              <a:rect b="b" l="l" r="r" t="t"/>
              <a:pathLst>
                <a:path extrusionOk="0" h="254" w="590">
                  <a:moveTo>
                    <a:pt x="545" y="0"/>
                  </a:moveTo>
                  <a:cubicBezTo>
                    <a:pt x="541" y="0"/>
                    <a:pt x="537" y="1"/>
                    <a:pt x="533" y="2"/>
                  </a:cubicBezTo>
                  <a:cubicBezTo>
                    <a:pt x="486" y="2"/>
                    <a:pt x="438" y="26"/>
                    <a:pt x="402" y="49"/>
                  </a:cubicBezTo>
                  <a:cubicBezTo>
                    <a:pt x="355" y="61"/>
                    <a:pt x="319" y="73"/>
                    <a:pt x="271" y="97"/>
                  </a:cubicBezTo>
                  <a:lnTo>
                    <a:pt x="33" y="192"/>
                  </a:lnTo>
                  <a:cubicBezTo>
                    <a:pt x="1" y="203"/>
                    <a:pt x="8" y="253"/>
                    <a:pt x="36" y="253"/>
                  </a:cubicBezTo>
                  <a:cubicBezTo>
                    <a:pt x="39" y="253"/>
                    <a:pt x="42" y="253"/>
                    <a:pt x="45" y="252"/>
                  </a:cubicBezTo>
                  <a:lnTo>
                    <a:pt x="295" y="157"/>
                  </a:lnTo>
                  <a:cubicBezTo>
                    <a:pt x="343" y="145"/>
                    <a:pt x="390" y="133"/>
                    <a:pt x="438" y="109"/>
                  </a:cubicBezTo>
                  <a:cubicBezTo>
                    <a:pt x="474" y="97"/>
                    <a:pt x="521" y="85"/>
                    <a:pt x="557" y="61"/>
                  </a:cubicBezTo>
                  <a:cubicBezTo>
                    <a:pt x="590" y="50"/>
                    <a:pt x="583" y="0"/>
                    <a:pt x="545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6068543" y="4326636"/>
              <a:ext cx="23849" cy="13325"/>
            </a:xfrm>
            <a:custGeom>
              <a:rect b="b" l="l" r="r" t="t"/>
              <a:pathLst>
                <a:path extrusionOk="0" h="409" w="732">
                  <a:moveTo>
                    <a:pt x="53" y="1"/>
                  </a:moveTo>
                  <a:cubicBezTo>
                    <a:pt x="16" y="1"/>
                    <a:pt x="0" y="41"/>
                    <a:pt x="32" y="62"/>
                  </a:cubicBezTo>
                  <a:cubicBezTo>
                    <a:pt x="139" y="122"/>
                    <a:pt x="246" y="181"/>
                    <a:pt x="354" y="241"/>
                  </a:cubicBezTo>
                  <a:lnTo>
                    <a:pt x="496" y="324"/>
                  </a:lnTo>
                  <a:cubicBezTo>
                    <a:pt x="556" y="360"/>
                    <a:pt x="604" y="384"/>
                    <a:pt x="663" y="407"/>
                  </a:cubicBezTo>
                  <a:cubicBezTo>
                    <a:pt x="667" y="408"/>
                    <a:pt x="671" y="409"/>
                    <a:pt x="675" y="409"/>
                  </a:cubicBezTo>
                  <a:cubicBezTo>
                    <a:pt x="715" y="409"/>
                    <a:pt x="731" y="358"/>
                    <a:pt x="699" y="336"/>
                  </a:cubicBezTo>
                  <a:cubicBezTo>
                    <a:pt x="651" y="300"/>
                    <a:pt x="604" y="276"/>
                    <a:pt x="556" y="253"/>
                  </a:cubicBezTo>
                  <a:lnTo>
                    <a:pt x="389" y="169"/>
                  </a:lnTo>
                  <a:cubicBezTo>
                    <a:pt x="282" y="110"/>
                    <a:pt x="175" y="62"/>
                    <a:pt x="68" y="3"/>
                  </a:cubicBezTo>
                  <a:cubicBezTo>
                    <a:pt x="63" y="1"/>
                    <a:pt x="58" y="1"/>
                    <a:pt x="53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6115947" y="4349442"/>
              <a:ext cx="41702" cy="24630"/>
            </a:xfrm>
            <a:custGeom>
              <a:rect b="b" l="l" r="r" t="t"/>
              <a:pathLst>
                <a:path extrusionOk="0" h="756" w="1280">
                  <a:moveTo>
                    <a:pt x="47" y="0"/>
                  </a:moveTo>
                  <a:cubicBezTo>
                    <a:pt x="13" y="0"/>
                    <a:pt x="1" y="56"/>
                    <a:pt x="42" y="76"/>
                  </a:cubicBezTo>
                  <a:cubicBezTo>
                    <a:pt x="149" y="124"/>
                    <a:pt x="244" y="184"/>
                    <a:pt x="351" y="219"/>
                  </a:cubicBezTo>
                  <a:cubicBezTo>
                    <a:pt x="470" y="279"/>
                    <a:pt x="577" y="350"/>
                    <a:pt x="673" y="434"/>
                  </a:cubicBezTo>
                  <a:cubicBezTo>
                    <a:pt x="768" y="493"/>
                    <a:pt x="863" y="565"/>
                    <a:pt x="958" y="612"/>
                  </a:cubicBezTo>
                  <a:cubicBezTo>
                    <a:pt x="1006" y="648"/>
                    <a:pt x="1066" y="672"/>
                    <a:pt x="1113" y="707"/>
                  </a:cubicBezTo>
                  <a:cubicBezTo>
                    <a:pt x="1149" y="731"/>
                    <a:pt x="1208" y="755"/>
                    <a:pt x="1256" y="755"/>
                  </a:cubicBezTo>
                  <a:cubicBezTo>
                    <a:pt x="1268" y="755"/>
                    <a:pt x="1280" y="743"/>
                    <a:pt x="1268" y="731"/>
                  </a:cubicBezTo>
                  <a:cubicBezTo>
                    <a:pt x="1232" y="696"/>
                    <a:pt x="1185" y="660"/>
                    <a:pt x="1125" y="648"/>
                  </a:cubicBezTo>
                  <a:cubicBezTo>
                    <a:pt x="1077" y="612"/>
                    <a:pt x="1030" y="588"/>
                    <a:pt x="970" y="565"/>
                  </a:cubicBezTo>
                  <a:cubicBezTo>
                    <a:pt x="875" y="493"/>
                    <a:pt x="768" y="434"/>
                    <a:pt x="661" y="362"/>
                  </a:cubicBezTo>
                  <a:cubicBezTo>
                    <a:pt x="554" y="303"/>
                    <a:pt x="458" y="243"/>
                    <a:pt x="363" y="172"/>
                  </a:cubicBezTo>
                  <a:cubicBezTo>
                    <a:pt x="268" y="100"/>
                    <a:pt x="173" y="41"/>
                    <a:pt x="65" y="5"/>
                  </a:cubicBezTo>
                  <a:cubicBezTo>
                    <a:pt x="59" y="2"/>
                    <a:pt x="53" y="0"/>
                    <a:pt x="47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6161884" y="4365113"/>
              <a:ext cx="30299" cy="9318"/>
            </a:xfrm>
            <a:custGeom>
              <a:rect b="b" l="l" r="r" t="t"/>
              <a:pathLst>
                <a:path extrusionOk="0" h="286" w="930">
                  <a:moveTo>
                    <a:pt x="894" y="0"/>
                  </a:moveTo>
                  <a:cubicBezTo>
                    <a:pt x="810" y="0"/>
                    <a:pt x="751" y="12"/>
                    <a:pt x="679" y="48"/>
                  </a:cubicBezTo>
                  <a:cubicBezTo>
                    <a:pt x="608" y="72"/>
                    <a:pt x="537" y="96"/>
                    <a:pt x="465" y="119"/>
                  </a:cubicBezTo>
                  <a:cubicBezTo>
                    <a:pt x="322" y="167"/>
                    <a:pt x="179" y="191"/>
                    <a:pt x="37" y="215"/>
                  </a:cubicBezTo>
                  <a:cubicBezTo>
                    <a:pt x="1" y="226"/>
                    <a:pt x="13" y="286"/>
                    <a:pt x="48" y="286"/>
                  </a:cubicBezTo>
                  <a:cubicBezTo>
                    <a:pt x="191" y="262"/>
                    <a:pt x="346" y="238"/>
                    <a:pt x="489" y="203"/>
                  </a:cubicBezTo>
                  <a:cubicBezTo>
                    <a:pt x="560" y="191"/>
                    <a:pt x="644" y="167"/>
                    <a:pt x="715" y="143"/>
                  </a:cubicBezTo>
                  <a:cubicBezTo>
                    <a:pt x="775" y="119"/>
                    <a:pt x="858" y="107"/>
                    <a:pt x="906" y="60"/>
                  </a:cubicBezTo>
                  <a:cubicBezTo>
                    <a:pt x="930" y="48"/>
                    <a:pt x="918" y="0"/>
                    <a:pt x="894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6179184" y="4384303"/>
              <a:ext cx="37434" cy="22741"/>
            </a:xfrm>
            <a:custGeom>
              <a:rect b="b" l="l" r="r" t="t"/>
              <a:pathLst>
                <a:path extrusionOk="0" h="698" w="1149">
                  <a:moveTo>
                    <a:pt x="56" y="0"/>
                  </a:moveTo>
                  <a:cubicBezTo>
                    <a:pt x="26" y="0"/>
                    <a:pt x="0" y="37"/>
                    <a:pt x="29" y="66"/>
                  </a:cubicBezTo>
                  <a:cubicBezTo>
                    <a:pt x="208" y="197"/>
                    <a:pt x="387" y="316"/>
                    <a:pt x="577" y="435"/>
                  </a:cubicBezTo>
                  <a:cubicBezTo>
                    <a:pt x="660" y="495"/>
                    <a:pt x="756" y="554"/>
                    <a:pt x="839" y="602"/>
                  </a:cubicBezTo>
                  <a:cubicBezTo>
                    <a:pt x="922" y="661"/>
                    <a:pt x="1018" y="697"/>
                    <a:pt x="1113" y="697"/>
                  </a:cubicBezTo>
                  <a:cubicBezTo>
                    <a:pt x="1137" y="697"/>
                    <a:pt x="1149" y="673"/>
                    <a:pt x="1137" y="650"/>
                  </a:cubicBezTo>
                  <a:cubicBezTo>
                    <a:pt x="1089" y="626"/>
                    <a:pt x="1041" y="602"/>
                    <a:pt x="994" y="590"/>
                  </a:cubicBezTo>
                  <a:cubicBezTo>
                    <a:pt x="946" y="566"/>
                    <a:pt x="899" y="542"/>
                    <a:pt x="863" y="519"/>
                  </a:cubicBezTo>
                  <a:cubicBezTo>
                    <a:pt x="768" y="459"/>
                    <a:pt x="684" y="411"/>
                    <a:pt x="601" y="352"/>
                  </a:cubicBezTo>
                  <a:cubicBezTo>
                    <a:pt x="422" y="245"/>
                    <a:pt x="244" y="126"/>
                    <a:pt x="77" y="7"/>
                  </a:cubicBezTo>
                  <a:cubicBezTo>
                    <a:pt x="70" y="2"/>
                    <a:pt x="63" y="0"/>
                    <a:pt x="56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6222874" y="4394207"/>
              <a:ext cx="25152" cy="10947"/>
            </a:xfrm>
            <a:custGeom>
              <a:rect b="b" l="l" r="r" t="t"/>
              <a:pathLst>
                <a:path extrusionOk="0" h="336" w="772">
                  <a:moveTo>
                    <a:pt x="724" y="0"/>
                  </a:moveTo>
                  <a:cubicBezTo>
                    <a:pt x="701" y="0"/>
                    <a:pt x="689" y="12"/>
                    <a:pt x="665" y="12"/>
                  </a:cubicBezTo>
                  <a:cubicBezTo>
                    <a:pt x="641" y="24"/>
                    <a:pt x="617" y="48"/>
                    <a:pt x="582" y="60"/>
                  </a:cubicBezTo>
                  <a:cubicBezTo>
                    <a:pt x="522" y="84"/>
                    <a:pt x="462" y="107"/>
                    <a:pt x="403" y="119"/>
                  </a:cubicBezTo>
                  <a:cubicBezTo>
                    <a:pt x="272" y="155"/>
                    <a:pt x="141" y="203"/>
                    <a:pt x="22" y="274"/>
                  </a:cubicBezTo>
                  <a:cubicBezTo>
                    <a:pt x="0" y="285"/>
                    <a:pt x="18" y="335"/>
                    <a:pt x="48" y="335"/>
                  </a:cubicBezTo>
                  <a:cubicBezTo>
                    <a:pt x="51" y="335"/>
                    <a:pt x="54" y="335"/>
                    <a:pt x="58" y="334"/>
                  </a:cubicBezTo>
                  <a:cubicBezTo>
                    <a:pt x="177" y="274"/>
                    <a:pt x="308" y="238"/>
                    <a:pt x="439" y="215"/>
                  </a:cubicBezTo>
                  <a:cubicBezTo>
                    <a:pt x="498" y="203"/>
                    <a:pt x="558" y="179"/>
                    <a:pt x="617" y="155"/>
                  </a:cubicBezTo>
                  <a:cubicBezTo>
                    <a:pt x="641" y="143"/>
                    <a:pt x="665" y="131"/>
                    <a:pt x="701" y="107"/>
                  </a:cubicBezTo>
                  <a:cubicBezTo>
                    <a:pt x="724" y="95"/>
                    <a:pt x="748" y="72"/>
                    <a:pt x="760" y="48"/>
                  </a:cubicBezTo>
                  <a:cubicBezTo>
                    <a:pt x="772" y="36"/>
                    <a:pt x="772" y="0"/>
                    <a:pt x="748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6234114" y="4370489"/>
              <a:ext cx="29061" cy="15215"/>
            </a:xfrm>
            <a:custGeom>
              <a:rect b="b" l="l" r="r" t="t"/>
              <a:pathLst>
                <a:path extrusionOk="0" h="467" w="892">
                  <a:moveTo>
                    <a:pt x="38" y="0"/>
                  </a:moveTo>
                  <a:cubicBezTo>
                    <a:pt x="18" y="0"/>
                    <a:pt x="1" y="39"/>
                    <a:pt x="22" y="50"/>
                  </a:cubicBezTo>
                  <a:cubicBezTo>
                    <a:pt x="284" y="216"/>
                    <a:pt x="570" y="347"/>
                    <a:pt x="868" y="466"/>
                  </a:cubicBezTo>
                  <a:cubicBezTo>
                    <a:pt x="879" y="466"/>
                    <a:pt x="891" y="442"/>
                    <a:pt x="879" y="431"/>
                  </a:cubicBezTo>
                  <a:cubicBezTo>
                    <a:pt x="606" y="288"/>
                    <a:pt x="332" y="145"/>
                    <a:pt x="46" y="2"/>
                  </a:cubicBezTo>
                  <a:cubicBezTo>
                    <a:pt x="43" y="1"/>
                    <a:pt x="41" y="0"/>
                    <a:pt x="38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6277967" y="4375506"/>
              <a:ext cx="31765" cy="11012"/>
            </a:xfrm>
            <a:custGeom>
              <a:rect b="b" l="l" r="r" t="t"/>
              <a:pathLst>
                <a:path extrusionOk="0" h="338" w="975">
                  <a:moveTo>
                    <a:pt x="841" y="1"/>
                  </a:moveTo>
                  <a:cubicBezTo>
                    <a:pt x="728" y="1"/>
                    <a:pt x="604" y="63"/>
                    <a:pt x="510" y="110"/>
                  </a:cubicBezTo>
                  <a:cubicBezTo>
                    <a:pt x="355" y="169"/>
                    <a:pt x="200" y="229"/>
                    <a:pt x="45" y="265"/>
                  </a:cubicBezTo>
                  <a:cubicBezTo>
                    <a:pt x="1" y="265"/>
                    <a:pt x="8" y="337"/>
                    <a:pt x="39" y="337"/>
                  </a:cubicBezTo>
                  <a:cubicBezTo>
                    <a:pt x="41" y="337"/>
                    <a:pt x="43" y="337"/>
                    <a:pt x="45" y="336"/>
                  </a:cubicBezTo>
                  <a:cubicBezTo>
                    <a:pt x="129" y="336"/>
                    <a:pt x="212" y="324"/>
                    <a:pt x="295" y="300"/>
                  </a:cubicBezTo>
                  <a:cubicBezTo>
                    <a:pt x="379" y="288"/>
                    <a:pt x="450" y="265"/>
                    <a:pt x="522" y="229"/>
                  </a:cubicBezTo>
                  <a:cubicBezTo>
                    <a:pt x="593" y="193"/>
                    <a:pt x="665" y="169"/>
                    <a:pt x="724" y="134"/>
                  </a:cubicBezTo>
                  <a:cubicBezTo>
                    <a:pt x="796" y="110"/>
                    <a:pt x="867" y="98"/>
                    <a:pt x="926" y="74"/>
                  </a:cubicBezTo>
                  <a:cubicBezTo>
                    <a:pt x="974" y="74"/>
                    <a:pt x="974" y="15"/>
                    <a:pt x="926" y="15"/>
                  </a:cubicBezTo>
                  <a:cubicBezTo>
                    <a:pt x="899" y="5"/>
                    <a:pt x="871" y="1"/>
                    <a:pt x="841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6235287" y="4416264"/>
              <a:ext cx="38119" cy="19613"/>
            </a:xfrm>
            <a:custGeom>
              <a:rect b="b" l="l" r="r" t="t"/>
              <a:pathLst>
                <a:path extrusionOk="0" h="602" w="1170">
                  <a:moveTo>
                    <a:pt x="48" y="0"/>
                  </a:moveTo>
                  <a:cubicBezTo>
                    <a:pt x="18" y="0"/>
                    <a:pt x="0" y="52"/>
                    <a:pt x="22" y="73"/>
                  </a:cubicBezTo>
                  <a:cubicBezTo>
                    <a:pt x="117" y="133"/>
                    <a:pt x="201" y="180"/>
                    <a:pt x="296" y="228"/>
                  </a:cubicBezTo>
                  <a:cubicBezTo>
                    <a:pt x="379" y="264"/>
                    <a:pt x="462" y="311"/>
                    <a:pt x="546" y="347"/>
                  </a:cubicBezTo>
                  <a:cubicBezTo>
                    <a:pt x="724" y="442"/>
                    <a:pt x="903" y="526"/>
                    <a:pt x="1082" y="597"/>
                  </a:cubicBezTo>
                  <a:cubicBezTo>
                    <a:pt x="1089" y="600"/>
                    <a:pt x="1096" y="601"/>
                    <a:pt x="1102" y="601"/>
                  </a:cubicBezTo>
                  <a:cubicBezTo>
                    <a:pt x="1148" y="601"/>
                    <a:pt x="1170" y="533"/>
                    <a:pt x="1117" y="502"/>
                  </a:cubicBezTo>
                  <a:cubicBezTo>
                    <a:pt x="939" y="419"/>
                    <a:pt x="760" y="347"/>
                    <a:pt x="582" y="264"/>
                  </a:cubicBezTo>
                  <a:lnTo>
                    <a:pt x="331" y="133"/>
                  </a:lnTo>
                  <a:cubicBezTo>
                    <a:pt x="248" y="85"/>
                    <a:pt x="153" y="49"/>
                    <a:pt x="58" y="2"/>
                  </a:cubicBezTo>
                  <a:cubicBezTo>
                    <a:pt x="54" y="1"/>
                    <a:pt x="51" y="0"/>
                    <a:pt x="48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6283049" y="4420955"/>
              <a:ext cx="30169" cy="12869"/>
            </a:xfrm>
            <a:custGeom>
              <a:rect b="b" l="l" r="r" t="t"/>
              <a:pathLst>
                <a:path extrusionOk="0" h="395" w="926">
                  <a:moveTo>
                    <a:pt x="890" y="1"/>
                  </a:moveTo>
                  <a:cubicBezTo>
                    <a:pt x="818" y="13"/>
                    <a:pt x="735" y="25"/>
                    <a:pt x="675" y="60"/>
                  </a:cubicBezTo>
                  <a:lnTo>
                    <a:pt x="461" y="144"/>
                  </a:lnTo>
                  <a:cubicBezTo>
                    <a:pt x="318" y="191"/>
                    <a:pt x="187" y="251"/>
                    <a:pt x="44" y="310"/>
                  </a:cubicBezTo>
                  <a:cubicBezTo>
                    <a:pt x="0" y="332"/>
                    <a:pt x="38" y="395"/>
                    <a:pt x="72" y="395"/>
                  </a:cubicBezTo>
                  <a:cubicBezTo>
                    <a:pt x="74" y="395"/>
                    <a:pt x="77" y="395"/>
                    <a:pt x="80" y="394"/>
                  </a:cubicBezTo>
                  <a:cubicBezTo>
                    <a:pt x="235" y="346"/>
                    <a:pt x="389" y="286"/>
                    <a:pt x="544" y="239"/>
                  </a:cubicBezTo>
                  <a:cubicBezTo>
                    <a:pt x="616" y="215"/>
                    <a:pt x="675" y="191"/>
                    <a:pt x="747" y="167"/>
                  </a:cubicBezTo>
                  <a:cubicBezTo>
                    <a:pt x="818" y="132"/>
                    <a:pt x="901" y="120"/>
                    <a:pt x="913" y="48"/>
                  </a:cubicBezTo>
                  <a:cubicBezTo>
                    <a:pt x="925" y="25"/>
                    <a:pt x="913" y="1"/>
                    <a:pt x="890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290412" y="4395673"/>
              <a:ext cx="39748" cy="21861"/>
            </a:xfrm>
            <a:custGeom>
              <a:rect b="b" l="l" r="r" t="t"/>
              <a:pathLst>
                <a:path extrusionOk="0" h="671" w="1220">
                  <a:moveTo>
                    <a:pt x="65" y="1"/>
                  </a:moveTo>
                  <a:cubicBezTo>
                    <a:pt x="26" y="1"/>
                    <a:pt x="1" y="41"/>
                    <a:pt x="33" y="62"/>
                  </a:cubicBezTo>
                  <a:cubicBezTo>
                    <a:pt x="223" y="181"/>
                    <a:pt x="414" y="289"/>
                    <a:pt x="604" y="396"/>
                  </a:cubicBezTo>
                  <a:cubicBezTo>
                    <a:pt x="699" y="455"/>
                    <a:pt x="783" y="503"/>
                    <a:pt x="878" y="551"/>
                  </a:cubicBezTo>
                  <a:cubicBezTo>
                    <a:pt x="961" y="610"/>
                    <a:pt x="1056" y="646"/>
                    <a:pt x="1152" y="670"/>
                  </a:cubicBezTo>
                  <a:cubicBezTo>
                    <a:pt x="1155" y="671"/>
                    <a:pt x="1159" y="671"/>
                    <a:pt x="1162" y="671"/>
                  </a:cubicBezTo>
                  <a:cubicBezTo>
                    <a:pt x="1203" y="671"/>
                    <a:pt x="1219" y="609"/>
                    <a:pt x="1176" y="598"/>
                  </a:cubicBezTo>
                  <a:cubicBezTo>
                    <a:pt x="1140" y="562"/>
                    <a:pt x="1092" y="539"/>
                    <a:pt x="1045" y="527"/>
                  </a:cubicBezTo>
                  <a:cubicBezTo>
                    <a:pt x="1009" y="503"/>
                    <a:pt x="961" y="479"/>
                    <a:pt x="914" y="467"/>
                  </a:cubicBezTo>
                  <a:cubicBezTo>
                    <a:pt x="818" y="420"/>
                    <a:pt x="723" y="360"/>
                    <a:pt x="628" y="312"/>
                  </a:cubicBezTo>
                  <a:cubicBezTo>
                    <a:pt x="449" y="205"/>
                    <a:pt x="259" y="110"/>
                    <a:pt x="80" y="3"/>
                  </a:cubicBezTo>
                  <a:cubicBezTo>
                    <a:pt x="75" y="2"/>
                    <a:pt x="70" y="1"/>
                    <a:pt x="65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6334135" y="4411670"/>
              <a:ext cx="10882" cy="5082"/>
            </a:xfrm>
            <a:custGeom>
              <a:rect b="b" l="l" r="r" t="t"/>
              <a:pathLst>
                <a:path extrusionOk="0" h="156" w="334">
                  <a:moveTo>
                    <a:pt x="286" y="0"/>
                  </a:moveTo>
                  <a:cubicBezTo>
                    <a:pt x="262" y="0"/>
                    <a:pt x="250" y="0"/>
                    <a:pt x="238" y="12"/>
                  </a:cubicBezTo>
                  <a:lnTo>
                    <a:pt x="203" y="24"/>
                  </a:lnTo>
                  <a:cubicBezTo>
                    <a:pt x="191" y="24"/>
                    <a:pt x="179" y="36"/>
                    <a:pt x="155" y="36"/>
                  </a:cubicBezTo>
                  <a:cubicBezTo>
                    <a:pt x="119" y="48"/>
                    <a:pt x="84" y="60"/>
                    <a:pt x="48" y="60"/>
                  </a:cubicBezTo>
                  <a:cubicBezTo>
                    <a:pt x="3" y="60"/>
                    <a:pt x="0" y="156"/>
                    <a:pt x="41" y="156"/>
                  </a:cubicBezTo>
                  <a:cubicBezTo>
                    <a:pt x="43" y="156"/>
                    <a:pt x="45" y="155"/>
                    <a:pt x="48" y="155"/>
                  </a:cubicBezTo>
                  <a:cubicBezTo>
                    <a:pt x="95" y="155"/>
                    <a:pt x="131" y="155"/>
                    <a:pt x="179" y="143"/>
                  </a:cubicBezTo>
                  <a:cubicBezTo>
                    <a:pt x="203" y="131"/>
                    <a:pt x="226" y="131"/>
                    <a:pt x="250" y="119"/>
                  </a:cubicBezTo>
                  <a:lnTo>
                    <a:pt x="274" y="107"/>
                  </a:lnTo>
                  <a:cubicBezTo>
                    <a:pt x="286" y="95"/>
                    <a:pt x="298" y="83"/>
                    <a:pt x="310" y="71"/>
                  </a:cubicBezTo>
                  <a:cubicBezTo>
                    <a:pt x="322" y="60"/>
                    <a:pt x="334" y="36"/>
                    <a:pt x="322" y="24"/>
                  </a:cubicBezTo>
                  <a:cubicBezTo>
                    <a:pt x="322" y="0"/>
                    <a:pt x="298" y="0"/>
                    <a:pt x="286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285037" y="4446009"/>
              <a:ext cx="61935" cy="31635"/>
            </a:xfrm>
            <a:custGeom>
              <a:rect b="b" l="l" r="r" t="t"/>
              <a:pathLst>
                <a:path extrusionOk="0" h="971" w="1901">
                  <a:moveTo>
                    <a:pt x="49" y="0"/>
                  </a:moveTo>
                  <a:cubicBezTo>
                    <a:pt x="21" y="0"/>
                    <a:pt x="1" y="43"/>
                    <a:pt x="31" y="53"/>
                  </a:cubicBezTo>
                  <a:cubicBezTo>
                    <a:pt x="328" y="244"/>
                    <a:pt x="650" y="399"/>
                    <a:pt x="971" y="553"/>
                  </a:cubicBezTo>
                  <a:cubicBezTo>
                    <a:pt x="1114" y="637"/>
                    <a:pt x="1269" y="708"/>
                    <a:pt x="1424" y="780"/>
                  </a:cubicBezTo>
                  <a:lnTo>
                    <a:pt x="1650" y="887"/>
                  </a:lnTo>
                  <a:cubicBezTo>
                    <a:pt x="1710" y="934"/>
                    <a:pt x="1793" y="958"/>
                    <a:pt x="1864" y="970"/>
                  </a:cubicBezTo>
                  <a:cubicBezTo>
                    <a:pt x="1888" y="970"/>
                    <a:pt x="1900" y="946"/>
                    <a:pt x="1888" y="922"/>
                  </a:cubicBezTo>
                  <a:cubicBezTo>
                    <a:pt x="1829" y="863"/>
                    <a:pt x="1757" y="827"/>
                    <a:pt x="1686" y="803"/>
                  </a:cubicBezTo>
                  <a:lnTo>
                    <a:pt x="1460" y="696"/>
                  </a:lnTo>
                  <a:lnTo>
                    <a:pt x="1007" y="458"/>
                  </a:lnTo>
                  <a:cubicBezTo>
                    <a:pt x="698" y="315"/>
                    <a:pt x="388" y="149"/>
                    <a:pt x="67" y="6"/>
                  </a:cubicBezTo>
                  <a:cubicBezTo>
                    <a:pt x="61" y="2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6355833" y="4462690"/>
              <a:ext cx="36522" cy="11827"/>
            </a:xfrm>
            <a:custGeom>
              <a:rect b="b" l="l" r="r" t="t"/>
              <a:pathLst>
                <a:path extrusionOk="0" h="363" w="1121">
                  <a:moveTo>
                    <a:pt x="1053" y="1"/>
                  </a:moveTo>
                  <a:cubicBezTo>
                    <a:pt x="1028" y="1"/>
                    <a:pt x="1003" y="9"/>
                    <a:pt x="977" y="18"/>
                  </a:cubicBezTo>
                  <a:lnTo>
                    <a:pt x="846" y="65"/>
                  </a:lnTo>
                  <a:cubicBezTo>
                    <a:pt x="751" y="101"/>
                    <a:pt x="668" y="125"/>
                    <a:pt x="572" y="160"/>
                  </a:cubicBezTo>
                  <a:cubicBezTo>
                    <a:pt x="394" y="208"/>
                    <a:pt x="215" y="256"/>
                    <a:pt x="37" y="291"/>
                  </a:cubicBezTo>
                  <a:cubicBezTo>
                    <a:pt x="1" y="303"/>
                    <a:pt x="1" y="351"/>
                    <a:pt x="37" y="363"/>
                  </a:cubicBezTo>
                  <a:cubicBezTo>
                    <a:pt x="227" y="351"/>
                    <a:pt x="418" y="315"/>
                    <a:pt x="596" y="256"/>
                  </a:cubicBezTo>
                  <a:cubicBezTo>
                    <a:pt x="680" y="232"/>
                    <a:pt x="775" y="208"/>
                    <a:pt x="858" y="172"/>
                  </a:cubicBezTo>
                  <a:lnTo>
                    <a:pt x="977" y="125"/>
                  </a:lnTo>
                  <a:cubicBezTo>
                    <a:pt x="1037" y="125"/>
                    <a:pt x="1073" y="101"/>
                    <a:pt x="1108" y="65"/>
                  </a:cubicBezTo>
                  <a:cubicBezTo>
                    <a:pt x="1120" y="41"/>
                    <a:pt x="1108" y="6"/>
                    <a:pt x="1084" y="6"/>
                  </a:cubicBezTo>
                  <a:cubicBezTo>
                    <a:pt x="1074" y="2"/>
                    <a:pt x="1063" y="1"/>
                    <a:pt x="1053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6346711" y="4425060"/>
              <a:ext cx="59426" cy="32156"/>
            </a:xfrm>
            <a:custGeom>
              <a:rect b="b" l="l" r="r" t="t"/>
              <a:pathLst>
                <a:path extrusionOk="0" h="987" w="1824">
                  <a:moveTo>
                    <a:pt x="61" y="0"/>
                  </a:moveTo>
                  <a:cubicBezTo>
                    <a:pt x="30" y="0"/>
                    <a:pt x="1" y="45"/>
                    <a:pt x="31" y="65"/>
                  </a:cubicBezTo>
                  <a:cubicBezTo>
                    <a:pt x="317" y="244"/>
                    <a:pt x="602" y="411"/>
                    <a:pt x="900" y="565"/>
                  </a:cubicBezTo>
                  <a:cubicBezTo>
                    <a:pt x="1055" y="637"/>
                    <a:pt x="1186" y="708"/>
                    <a:pt x="1329" y="780"/>
                  </a:cubicBezTo>
                  <a:cubicBezTo>
                    <a:pt x="1472" y="851"/>
                    <a:pt x="1614" y="922"/>
                    <a:pt x="1769" y="982"/>
                  </a:cubicBezTo>
                  <a:cubicBezTo>
                    <a:pt x="1774" y="985"/>
                    <a:pt x="1779" y="987"/>
                    <a:pt x="1783" y="987"/>
                  </a:cubicBezTo>
                  <a:cubicBezTo>
                    <a:pt x="1810" y="987"/>
                    <a:pt x="1824" y="931"/>
                    <a:pt x="1793" y="911"/>
                  </a:cubicBezTo>
                  <a:cubicBezTo>
                    <a:pt x="1662" y="827"/>
                    <a:pt x="1495" y="768"/>
                    <a:pt x="1353" y="696"/>
                  </a:cubicBezTo>
                  <a:cubicBezTo>
                    <a:pt x="1198" y="625"/>
                    <a:pt x="1055" y="553"/>
                    <a:pt x="912" y="482"/>
                  </a:cubicBezTo>
                  <a:cubicBezTo>
                    <a:pt x="626" y="327"/>
                    <a:pt x="364" y="160"/>
                    <a:pt x="79" y="6"/>
                  </a:cubicBezTo>
                  <a:cubicBezTo>
                    <a:pt x="73" y="2"/>
                    <a:pt x="67" y="0"/>
                    <a:pt x="61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6130086" y="4396129"/>
              <a:ext cx="45417" cy="24077"/>
            </a:xfrm>
            <a:custGeom>
              <a:rect b="b" l="l" r="r" t="t"/>
              <a:pathLst>
                <a:path extrusionOk="0" h="739" w="1394">
                  <a:moveTo>
                    <a:pt x="48" y="1"/>
                  </a:moveTo>
                  <a:cubicBezTo>
                    <a:pt x="12" y="1"/>
                    <a:pt x="1" y="36"/>
                    <a:pt x="12" y="60"/>
                  </a:cubicBezTo>
                  <a:cubicBezTo>
                    <a:pt x="60" y="108"/>
                    <a:pt x="108" y="144"/>
                    <a:pt x="167" y="167"/>
                  </a:cubicBezTo>
                  <a:cubicBezTo>
                    <a:pt x="227" y="191"/>
                    <a:pt x="274" y="227"/>
                    <a:pt x="334" y="263"/>
                  </a:cubicBezTo>
                  <a:cubicBezTo>
                    <a:pt x="441" y="322"/>
                    <a:pt x="548" y="382"/>
                    <a:pt x="655" y="441"/>
                  </a:cubicBezTo>
                  <a:cubicBezTo>
                    <a:pt x="763" y="501"/>
                    <a:pt x="858" y="548"/>
                    <a:pt x="965" y="596"/>
                  </a:cubicBezTo>
                  <a:cubicBezTo>
                    <a:pt x="1084" y="656"/>
                    <a:pt x="1215" y="703"/>
                    <a:pt x="1346" y="739"/>
                  </a:cubicBezTo>
                  <a:cubicBezTo>
                    <a:pt x="1382" y="739"/>
                    <a:pt x="1394" y="679"/>
                    <a:pt x="1370" y="667"/>
                  </a:cubicBezTo>
                  <a:cubicBezTo>
                    <a:pt x="1263" y="608"/>
                    <a:pt x="1132" y="560"/>
                    <a:pt x="1024" y="513"/>
                  </a:cubicBezTo>
                  <a:cubicBezTo>
                    <a:pt x="917" y="465"/>
                    <a:pt x="798" y="406"/>
                    <a:pt x="691" y="346"/>
                  </a:cubicBezTo>
                  <a:cubicBezTo>
                    <a:pt x="584" y="287"/>
                    <a:pt x="477" y="227"/>
                    <a:pt x="370" y="167"/>
                  </a:cubicBezTo>
                  <a:lnTo>
                    <a:pt x="215" y="72"/>
                  </a:lnTo>
                  <a:cubicBezTo>
                    <a:pt x="155" y="48"/>
                    <a:pt x="108" y="13"/>
                    <a:pt x="48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6182638" y="4409715"/>
              <a:ext cx="20786" cy="10263"/>
            </a:xfrm>
            <a:custGeom>
              <a:rect b="b" l="l" r="r" t="t"/>
              <a:pathLst>
                <a:path extrusionOk="0" h="315" w="638">
                  <a:moveTo>
                    <a:pt x="554" y="0"/>
                  </a:moveTo>
                  <a:lnTo>
                    <a:pt x="519" y="12"/>
                  </a:lnTo>
                  <a:lnTo>
                    <a:pt x="447" y="36"/>
                  </a:lnTo>
                  <a:cubicBezTo>
                    <a:pt x="400" y="60"/>
                    <a:pt x="352" y="84"/>
                    <a:pt x="316" y="96"/>
                  </a:cubicBezTo>
                  <a:lnTo>
                    <a:pt x="42" y="215"/>
                  </a:lnTo>
                  <a:cubicBezTo>
                    <a:pt x="1" y="246"/>
                    <a:pt x="14" y="314"/>
                    <a:pt x="58" y="314"/>
                  </a:cubicBezTo>
                  <a:cubicBezTo>
                    <a:pt x="64" y="314"/>
                    <a:pt x="71" y="313"/>
                    <a:pt x="78" y="310"/>
                  </a:cubicBezTo>
                  <a:lnTo>
                    <a:pt x="364" y="191"/>
                  </a:lnTo>
                  <a:cubicBezTo>
                    <a:pt x="400" y="167"/>
                    <a:pt x="447" y="155"/>
                    <a:pt x="495" y="131"/>
                  </a:cubicBezTo>
                  <a:cubicBezTo>
                    <a:pt x="519" y="120"/>
                    <a:pt x="543" y="108"/>
                    <a:pt x="566" y="96"/>
                  </a:cubicBezTo>
                  <a:cubicBezTo>
                    <a:pt x="590" y="84"/>
                    <a:pt x="614" y="60"/>
                    <a:pt x="626" y="36"/>
                  </a:cubicBezTo>
                  <a:cubicBezTo>
                    <a:pt x="638" y="24"/>
                    <a:pt x="626" y="0"/>
                    <a:pt x="614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192672" y="4426722"/>
              <a:ext cx="41702" cy="23067"/>
            </a:xfrm>
            <a:custGeom>
              <a:rect b="b" l="l" r="r" t="t"/>
              <a:pathLst>
                <a:path extrusionOk="0" h="708" w="1280">
                  <a:moveTo>
                    <a:pt x="56" y="0"/>
                  </a:moveTo>
                  <a:cubicBezTo>
                    <a:pt x="25" y="0"/>
                    <a:pt x="0" y="42"/>
                    <a:pt x="32" y="74"/>
                  </a:cubicBezTo>
                  <a:cubicBezTo>
                    <a:pt x="223" y="193"/>
                    <a:pt x="413" y="324"/>
                    <a:pt x="616" y="431"/>
                  </a:cubicBezTo>
                  <a:cubicBezTo>
                    <a:pt x="711" y="490"/>
                    <a:pt x="806" y="538"/>
                    <a:pt x="913" y="586"/>
                  </a:cubicBezTo>
                  <a:cubicBezTo>
                    <a:pt x="1008" y="645"/>
                    <a:pt x="1128" y="681"/>
                    <a:pt x="1247" y="705"/>
                  </a:cubicBezTo>
                  <a:cubicBezTo>
                    <a:pt x="1248" y="706"/>
                    <a:pt x="1250" y="707"/>
                    <a:pt x="1252" y="707"/>
                  </a:cubicBezTo>
                  <a:cubicBezTo>
                    <a:pt x="1264" y="707"/>
                    <a:pt x="1279" y="678"/>
                    <a:pt x="1258" y="657"/>
                  </a:cubicBezTo>
                  <a:cubicBezTo>
                    <a:pt x="1175" y="598"/>
                    <a:pt x="1080" y="550"/>
                    <a:pt x="985" y="514"/>
                  </a:cubicBezTo>
                  <a:cubicBezTo>
                    <a:pt x="866" y="455"/>
                    <a:pt x="758" y="395"/>
                    <a:pt x="639" y="336"/>
                  </a:cubicBezTo>
                  <a:cubicBezTo>
                    <a:pt x="449" y="229"/>
                    <a:pt x="258" y="109"/>
                    <a:pt x="68" y="2"/>
                  </a:cubicBezTo>
                  <a:cubicBezTo>
                    <a:pt x="64" y="1"/>
                    <a:pt x="60" y="0"/>
                    <a:pt x="56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6243367" y="4438874"/>
              <a:ext cx="17854" cy="8112"/>
            </a:xfrm>
            <a:custGeom>
              <a:rect b="b" l="l" r="r" t="t"/>
              <a:pathLst>
                <a:path extrusionOk="0" h="249" w="548">
                  <a:moveTo>
                    <a:pt x="481" y="1"/>
                  </a:moveTo>
                  <a:cubicBezTo>
                    <a:pt x="444" y="1"/>
                    <a:pt x="397" y="15"/>
                    <a:pt x="369" y="22"/>
                  </a:cubicBezTo>
                  <a:lnTo>
                    <a:pt x="262" y="70"/>
                  </a:lnTo>
                  <a:cubicBezTo>
                    <a:pt x="191" y="94"/>
                    <a:pt x="107" y="129"/>
                    <a:pt x="48" y="153"/>
                  </a:cubicBezTo>
                  <a:cubicBezTo>
                    <a:pt x="0" y="177"/>
                    <a:pt x="24" y="248"/>
                    <a:pt x="72" y="248"/>
                  </a:cubicBezTo>
                  <a:cubicBezTo>
                    <a:pt x="119" y="237"/>
                    <a:pt x="167" y="225"/>
                    <a:pt x="214" y="213"/>
                  </a:cubicBezTo>
                  <a:lnTo>
                    <a:pt x="322" y="165"/>
                  </a:lnTo>
                  <a:cubicBezTo>
                    <a:pt x="357" y="153"/>
                    <a:pt x="393" y="141"/>
                    <a:pt x="429" y="129"/>
                  </a:cubicBezTo>
                  <a:cubicBezTo>
                    <a:pt x="464" y="117"/>
                    <a:pt x="548" y="82"/>
                    <a:pt x="536" y="34"/>
                  </a:cubicBezTo>
                  <a:cubicBezTo>
                    <a:pt x="531" y="9"/>
                    <a:pt x="509" y="1"/>
                    <a:pt x="481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6246951" y="4457380"/>
              <a:ext cx="53464" cy="28768"/>
            </a:xfrm>
            <a:custGeom>
              <a:rect b="b" l="l" r="r" t="t"/>
              <a:pathLst>
                <a:path extrusionOk="0" h="883" w="1641">
                  <a:moveTo>
                    <a:pt x="57" y="0"/>
                  </a:moveTo>
                  <a:cubicBezTo>
                    <a:pt x="17" y="0"/>
                    <a:pt x="0" y="53"/>
                    <a:pt x="33" y="85"/>
                  </a:cubicBezTo>
                  <a:cubicBezTo>
                    <a:pt x="283" y="228"/>
                    <a:pt x="557" y="359"/>
                    <a:pt x="819" y="502"/>
                  </a:cubicBezTo>
                  <a:lnTo>
                    <a:pt x="1212" y="704"/>
                  </a:lnTo>
                  <a:cubicBezTo>
                    <a:pt x="1283" y="740"/>
                    <a:pt x="1343" y="776"/>
                    <a:pt x="1414" y="812"/>
                  </a:cubicBezTo>
                  <a:cubicBezTo>
                    <a:pt x="1474" y="847"/>
                    <a:pt x="1545" y="883"/>
                    <a:pt x="1628" y="883"/>
                  </a:cubicBezTo>
                  <a:cubicBezTo>
                    <a:pt x="1628" y="883"/>
                    <a:pt x="1640" y="871"/>
                    <a:pt x="1640" y="859"/>
                  </a:cubicBezTo>
                  <a:cubicBezTo>
                    <a:pt x="1605" y="800"/>
                    <a:pt x="1545" y="764"/>
                    <a:pt x="1486" y="740"/>
                  </a:cubicBezTo>
                  <a:cubicBezTo>
                    <a:pt x="1426" y="692"/>
                    <a:pt x="1367" y="657"/>
                    <a:pt x="1295" y="633"/>
                  </a:cubicBezTo>
                  <a:lnTo>
                    <a:pt x="890" y="407"/>
                  </a:lnTo>
                  <a:cubicBezTo>
                    <a:pt x="616" y="264"/>
                    <a:pt x="354" y="121"/>
                    <a:pt x="69" y="2"/>
                  </a:cubicBezTo>
                  <a:cubicBezTo>
                    <a:pt x="65" y="1"/>
                    <a:pt x="60" y="0"/>
                    <a:pt x="57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6306963" y="4481587"/>
              <a:ext cx="19450" cy="5017"/>
            </a:xfrm>
            <a:custGeom>
              <a:rect b="b" l="l" r="r" t="t"/>
              <a:pathLst>
                <a:path extrusionOk="0" h="154" w="597">
                  <a:moveTo>
                    <a:pt x="514" y="0"/>
                  </a:moveTo>
                  <a:cubicBezTo>
                    <a:pt x="492" y="0"/>
                    <a:pt x="471" y="3"/>
                    <a:pt x="453" y="9"/>
                  </a:cubicBezTo>
                  <a:lnTo>
                    <a:pt x="251" y="45"/>
                  </a:lnTo>
                  <a:lnTo>
                    <a:pt x="156" y="69"/>
                  </a:lnTo>
                  <a:cubicBezTo>
                    <a:pt x="108" y="80"/>
                    <a:pt x="72" y="92"/>
                    <a:pt x="36" y="92"/>
                  </a:cubicBezTo>
                  <a:cubicBezTo>
                    <a:pt x="4" y="92"/>
                    <a:pt x="1" y="153"/>
                    <a:pt x="29" y="153"/>
                  </a:cubicBezTo>
                  <a:cubicBezTo>
                    <a:pt x="31" y="153"/>
                    <a:pt x="34" y="153"/>
                    <a:pt x="36" y="152"/>
                  </a:cubicBezTo>
                  <a:cubicBezTo>
                    <a:pt x="132" y="152"/>
                    <a:pt x="215" y="140"/>
                    <a:pt x="310" y="128"/>
                  </a:cubicBezTo>
                  <a:lnTo>
                    <a:pt x="441" y="104"/>
                  </a:lnTo>
                  <a:cubicBezTo>
                    <a:pt x="501" y="92"/>
                    <a:pt x="548" y="80"/>
                    <a:pt x="584" y="45"/>
                  </a:cubicBezTo>
                  <a:cubicBezTo>
                    <a:pt x="596" y="33"/>
                    <a:pt x="596" y="21"/>
                    <a:pt x="584" y="9"/>
                  </a:cubicBezTo>
                  <a:cubicBezTo>
                    <a:pt x="560" y="3"/>
                    <a:pt x="537" y="0"/>
                    <a:pt x="514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6321396" y="4498496"/>
              <a:ext cx="33004" cy="14466"/>
            </a:xfrm>
            <a:custGeom>
              <a:rect b="b" l="l" r="r" t="t"/>
              <a:pathLst>
                <a:path extrusionOk="0" h="444" w="1013">
                  <a:moveTo>
                    <a:pt x="49" y="0"/>
                  </a:moveTo>
                  <a:cubicBezTo>
                    <a:pt x="18" y="0"/>
                    <a:pt x="0" y="52"/>
                    <a:pt x="22" y="73"/>
                  </a:cubicBezTo>
                  <a:cubicBezTo>
                    <a:pt x="105" y="145"/>
                    <a:pt x="189" y="192"/>
                    <a:pt x="272" y="228"/>
                  </a:cubicBezTo>
                  <a:cubicBezTo>
                    <a:pt x="367" y="276"/>
                    <a:pt x="451" y="312"/>
                    <a:pt x="546" y="347"/>
                  </a:cubicBezTo>
                  <a:cubicBezTo>
                    <a:pt x="603" y="376"/>
                    <a:pt x="768" y="443"/>
                    <a:pt x="883" y="443"/>
                  </a:cubicBezTo>
                  <a:cubicBezTo>
                    <a:pt x="959" y="443"/>
                    <a:pt x="1013" y="414"/>
                    <a:pt x="998" y="323"/>
                  </a:cubicBezTo>
                  <a:cubicBezTo>
                    <a:pt x="998" y="306"/>
                    <a:pt x="979" y="295"/>
                    <a:pt x="964" y="295"/>
                  </a:cubicBezTo>
                  <a:cubicBezTo>
                    <a:pt x="959" y="295"/>
                    <a:pt x="954" y="296"/>
                    <a:pt x="951" y="300"/>
                  </a:cubicBezTo>
                  <a:cubicBezTo>
                    <a:pt x="927" y="312"/>
                    <a:pt x="903" y="323"/>
                    <a:pt x="879" y="323"/>
                  </a:cubicBezTo>
                  <a:cubicBezTo>
                    <a:pt x="867" y="323"/>
                    <a:pt x="844" y="323"/>
                    <a:pt x="832" y="312"/>
                  </a:cubicBezTo>
                  <a:lnTo>
                    <a:pt x="725" y="288"/>
                  </a:lnTo>
                  <a:cubicBezTo>
                    <a:pt x="653" y="264"/>
                    <a:pt x="570" y="240"/>
                    <a:pt x="510" y="204"/>
                  </a:cubicBezTo>
                  <a:cubicBezTo>
                    <a:pt x="439" y="181"/>
                    <a:pt x="355" y="157"/>
                    <a:pt x="296" y="121"/>
                  </a:cubicBezTo>
                  <a:cubicBezTo>
                    <a:pt x="225" y="73"/>
                    <a:pt x="141" y="38"/>
                    <a:pt x="58" y="2"/>
                  </a:cubicBezTo>
                  <a:cubicBezTo>
                    <a:pt x="55" y="1"/>
                    <a:pt x="52" y="0"/>
                    <a:pt x="49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6209353" y="4322466"/>
              <a:ext cx="23946" cy="11240"/>
            </a:xfrm>
            <a:custGeom>
              <a:rect b="b" l="l" r="r" t="t"/>
              <a:pathLst>
                <a:path extrusionOk="0" h="345" w="735">
                  <a:moveTo>
                    <a:pt x="57" y="1"/>
                  </a:moveTo>
                  <a:cubicBezTo>
                    <a:pt x="29" y="1"/>
                    <a:pt x="0" y="27"/>
                    <a:pt x="8" y="59"/>
                  </a:cubicBezTo>
                  <a:lnTo>
                    <a:pt x="8" y="71"/>
                  </a:lnTo>
                  <a:cubicBezTo>
                    <a:pt x="20" y="83"/>
                    <a:pt x="20" y="83"/>
                    <a:pt x="20" y="95"/>
                  </a:cubicBezTo>
                  <a:cubicBezTo>
                    <a:pt x="32" y="107"/>
                    <a:pt x="44" y="107"/>
                    <a:pt x="68" y="119"/>
                  </a:cubicBezTo>
                  <a:cubicBezTo>
                    <a:pt x="92" y="131"/>
                    <a:pt x="127" y="131"/>
                    <a:pt x="151" y="131"/>
                  </a:cubicBezTo>
                  <a:cubicBezTo>
                    <a:pt x="211" y="154"/>
                    <a:pt x="270" y="178"/>
                    <a:pt x="330" y="214"/>
                  </a:cubicBezTo>
                  <a:cubicBezTo>
                    <a:pt x="437" y="297"/>
                    <a:pt x="556" y="333"/>
                    <a:pt x="687" y="345"/>
                  </a:cubicBezTo>
                  <a:cubicBezTo>
                    <a:pt x="723" y="345"/>
                    <a:pt x="735" y="285"/>
                    <a:pt x="699" y="285"/>
                  </a:cubicBezTo>
                  <a:cubicBezTo>
                    <a:pt x="639" y="273"/>
                    <a:pt x="580" y="250"/>
                    <a:pt x="532" y="226"/>
                  </a:cubicBezTo>
                  <a:cubicBezTo>
                    <a:pt x="485" y="190"/>
                    <a:pt x="437" y="166"/>
                    <a:pt x="389" y="142"/>
                  </a:cubicBezTo>
                  <a:cubicBezTo>
                    <a:pt x="342" y="107"/>
                    <a:pt x="294" y="83"/>
                    <a:pt x="235" y="59"/>
                  </a:cubicBezTo>
                  <a:cubicBezTo>
                    <a:pt x="211" y="47"/>
                    <a:pt x="187" y="47"/>
                    <a:pt x="151" y="35"/>
                  </a:cubicBezTo>
                  <a:cubicBezTo>
                    <a:pt x="139" y="35"/>
                    <a:pt x="104" y="35"/>
                    <a:pt x="92" y="23"/>
                  </a:cubicBezTo>
                  <a:cubicBezTo>
                    <a:pt x="84" y="8"/>
                    <a:pt x="70" y="1"/>
                    <a:pt x="57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6279205" y="4354166"/>
              <a:ext cx="40139" cy="19190"/>
            </a:xfrm>
            <a:custGeom>
              <a:rect b="b" l="l" r="r" t="t"/>
              <a:pathLst>
                <a:path extrusionOk="0" h="589" w="1232">
                  <a:moveTo>
                    <a:pt x="41" y="1"/>
                  </a:moveTo>
                  <a:cubicBezTo>
                    <a:pt x="14" y="1"/>
                    <a:pt x="0" y="30"/>
                    <a:pt x="31" y="51"/>
                  </a:cubicBezTo>
                  <a:cubicBezTo>
                    <a:pt x="210" y="158"/>
                    <a:pt x="400" y="265"/>
                    <a:pt x="591" y="348"/>
                  </a:cubicBezTo>
                  <a:cubicBezTo>
                    <a:pt x="686" y="396"/>
                    <a:pt x="781" y="432"/>
                    <a:pt x="865" y="467"/>
                  </a:cubicBezTo>
                  <a:cubicBezTo>
                    <a:pt x="972" y="515"/>
                    <a:pt x="1079" y="562"/>
                    <a:pt x="1186" y="586"/>
                  </a:cubicBezTo>
                  <a:cubicBezTo>
                    <a:pt x="1190" y="588"/>
                    <a:pt x="1194" y="588"/>
                    <a:pt x="1197" y="588"/>
                  </a:cubicBezTo>
                  <a:cubicBezTo>
                    <a:pt x="1224" y="588"/>
                    <a:pt x="1231" y="548"/>
                    <a:pt x="1210" y="527"/>
                  </a:cubicBezTo>
                  <a:cubicBezTo>
                    <a:pt x="1019" y="432"/>
                    <a:pt x="817" y="360"/>
                    <a:pt x="627" y="265"/>
                  </a:cubicBezTo>
                  <a:lnTo>
                    <a:pt x="55" y="3"/>
                  </a:lnTo>
                  <a:cubicBezTo>
                    <a:pt x="50" y="1"/>
                    <a:pt x="45" y="1"/>
                    <a:pt x="41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6333451" y="4379416"/>
              <a:ext cx="28638" cy="11696"/>
            </a:xfrm>
            <a:custGeom>
              <a:rect b="b" l="l" r="r" t="t"/>
              <a:pathLst>
                <a:path extrusionOk="0" h="359" w="879">
                  <a:moveTo>
                    <a:pt x="57" y="0"/>
                  </a:moveTo>
                  <a:cubicBezTo>
                    <a:pt x="17" y="0"/>
                    <a:pt x="1" y="52"/>
                    <a:pt x="33" y="73"/>
                  </a:cubicBezTo>
                  <a:cubicBezTo>
                    <a:pt x="164" y="133"/>
                    <a:pt x="295" y="192"/>
                    <a:pt x="438" y="252"/>
                  </a:cubicBezTo>
                  <a:lnTo>
                    <a:pt x="640" y="323"/>
                  </a:lnTo>
                  <a:cubicBezTo>
                    <a:pt x="700" y="347"/>
                    <a:pt x="771" y="359"/>
                    <a:pt x="843" y="359"/>
                  </a:cubicBezTo>
                  <a:cubicBezTo>
                    <a:pt x="867" y="347"/>
                    <a:pt x="878" y="323"/>
                    <a:pt x="867" y="311"/>
                  </a:cubicBezTo>
                  <a:cubicBezTo>
                    <a:pt x="807" y="264"/>
                    <a:pt x="736" y="228"/>
                    <a:pt x="664" y="216"/>
                  </a:cubicBezTo>
                  <a:lnTo>
                    <a:pt x="462" y="145"/>
                  </a:lnTo>
                  <a:cubicBezTo>
                    <a:pt x="331" y="97"/>
                    <a:pt x="200" y="49"/>
                    <a:pt x="69" y="2"/>
                  </a:cubicBezTo>
                  <a:cubicBezTo>
                    <a:pt x="65" y="1"/>
                    <a:pt x="61" y="0"/>
                    <a:pt x="57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5941448" y="4278255"/>
              <a:ext cx="30788" cy="20493"/>
            </a:xfrm>
            <a:custGeom>
              <a:rect b="b" l="l" r="r" t="t"/>
              <a:pathLst>
                <a:path extrusionOk="0" h="629" w="945">
                  <a:moveTo>
                    <a:pt x="41" y="0"/>
                  </a:moveTo>
                  <a:cubicBezTo>
                    <a:pt x="16" y="0"/>
                    <a:pt x="0" y="40"/>
                    <a:pt x="28" y="59"/>
                  </a:cubicBezTo>
                  <a:cubicBezTo>
                    <a:pt x="183" y="190"/>
                    <a:pt x="349" y="309"/>
                    <a:pt x="504" y="428"/>
                  </a:cubicBezTo>
                  <a:cubicBezTo>
                    <a:pt x="576" y="487"/>
                    <a:pt x="647" y="535"/>
                    <a:pt x="718" y="583"/>
                  </a:cubicBezTo>
                  <a:cubicBezTo>
                    <a:pt x="757" y="598"/>
                    <a:pt x="816" y="629"/>
                    <a:pt x="865" y="629"/>
                  </a:cubicBezTo>
                  <a:cubicBezTo>
                    <a:pt x="892" y="629"/>
                    <a:pt x="916" y="620"/>
                    <a:pt x="933" y="595"/>
                  </a:cubicBezTo>
                  <a:cubicBezTo>
                    <a:pt x="945" y="583"/>
                    <a:pt x="933" y="583"/>
                    <a:pt x="933" y="571"/>
                  </a:cubicBezTo>
                  <a:cubicBezTo>
                    <a:pt x="897" y="547"/>
                    <a:pt x="861" y="535"/>
                    <a:pt x="826" y="535"/>
                  </a:cubicBezTo>
                  <a:cubicBezTo>
                    <a:pt x="778" y="511"/>
                    <a:pt x="742" y="499"/>
                    <a:pt x="718" y="476"/>
                  </a:cubicBezTo>
                  <a:cubicBezTo>
                    <a:pt x="647" y="428"/>
                    <a:pt x="587" y="380"/>
                    <a:pt x="516" y="321"/>
                  </a:cubicBezTo>
                  <a:cubicBezTo>
                    <a:pt x="361" y="214"/>
                    <a:pt x="218" y="106"/>
                    <a:pt x="64" y="11"/>
                  </a:cubicBezTo>
                  <a:cubicBezTo>
                    <a:pt x="56" y="3"/>
                    <a:pt x="48" y="0"/>
                    <a:pt x="41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5979306" y="4290472"/>
              <a:ext cx="26292" cy="7624"/>
            </a:xfrm>
            <a:custGeom>
              <a:rect b="b" l="l" r="r" t="t"/>
              <a:pathLst>
                <a:path extrusionOk="0" h="234" w="807">
                  <a:moveTo>
                    <a:pt x="727" y="1"/>
                  </a:moveTo>
                  <a:cubicBezTo>
                    <a:pt x="679" y="1"/>
                    <a:pt x="633" y="12"/>
                    <a:pt x="580" y="29"/>
                  </a:cubicBezTo>
                  <a:lnTo>
                    <a:pt x="402" y="65"/>
                  </a:lnTo>
                  <a:cubicBezTo>
                    <a:pt x="271" y="89"/>
                    <a:pt x="152" y="124"/>
                    <a:pt x="33" y="172"/>
                  </a:cubicBezTo>
                  <a:cubicBezTo>
                    <a:pt x="0" y="183"/>
                    <a:pt x="7" y="233"/>
                    <a:pt x="45" y="233"/>
                  </a:cubicBezTo>
                  <a:cubicBezTo>
                    <a:pt x="48" y="233"/>
                    <a:pt x="52" y="233"/>
                    <a:pt x="57" y="231"/>
                  </a:cubicBezTo>
                  <a:lnTo>
                    <a:pt x="438" y="148"/>
                  </a:lnTo>
                  <a:lnTo>
                    <a:pt x="616" y="112"/>
                  </a:lnTo>
                  <a:cubicBezTo>
                    <a:pt x="688" y="101"/>
                    <a:pt x="747" y="89"/>
                    <a:pt x="795" y="53"/>
                  </a:cubicBezTo>
                  <a:cubicBezTo>
                    <a:pt x="807" y="41"/>
                    <a:pt x="807" y="17"/>
                    <a:pt x="783" y="5"/>
                  </a:cubicBezTo>
                  <a:cubicBezTo>
                    <a:pt x="764" y="2"/>
                    <a:pt x="745" y="1"/>
                    <a:pt x="727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5989960" y="4306990"/>
              <a:ext cx="35024" cy="18571"/>
            </a:xfrm>
            <a:custGeom>
              <a:rect b="b" l="l" r="r" t="t"/>
              <a:pathLst>
                <a:path extrusionOk="0" h="570" w="1075">
                  <a:moveTo>
                    <a:pt x="49" y="0"/>
                  </a:moveTo>
                  <a:cubicBezTo>
                    <a:pt x="17" y="0"/>
                    <a:pt x="1" y="53"/>
                    <a:pt x="39" y="82"/>
                  </a:cubicBezTo>
                  <a:cubicBezTo>
                    <a:pt x="194" y="189"/>
                    <a:pt x="361" y="308"/>
                    <a:pt x="527" y="403"/>
                  </a:cubicBezTo>
                  <a:cubicBezTo>
                    <a:pt x="599" y="451"/>
                    <a:pt x="682" y="486"/>
                    <a:pt x="777" y="522"/>
                  </a:cubicBezTo>
                  <a:cubicBezTo>
                    <a:pt x="849" y="558"/>
                    <a:pt x="944" y="570"/>
                    <a:pt x="1027" y="570"/>
                  </a:cubicBezTo>
                  <a:cubicBezTo>
                    <a:pt x="1063" y="558"/>
                    <a:pt x="1075" y="510"/>
                    <a:pt x="1039" y="498"/>
                  </a:cubicBezTo>
                  <a:cubicBezTo>
                    <a:pt x="956" y="475"/>
                    <a:pt x="873" y="451"/>
                    <a:pt x="789" y="427"/>
                  </a:cubicBezTo>
                  <a:cubicBezTo>
                    <a:pt x="706" y="391"/>
                    <a:pt x="634" y="356"/>
                    <a:pt x="563" y="320"/>
                  </a:cubicBezTo>
                  <a:cubicBezTo>
                    <a:pt x="396" y="225"/>
                    <a:pt x="241" y="105"/>
                    <a:pt x="75" y="10"/>
                  </a:cubicBezTo>
                  <a:cubicBezTo>
                    <a:pt x="66" y="3"/>
                    <a:pt x="57" y="0"/>
                    <a:pt x="49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6028828" y="4318784"/>
              <a:ext cx="14400" cy="5245"/>
            </a:xfrm>
            <a:custGeom>
              <a:rect b="b" l="l" r="r" t="t"/>
              <a:pathLst>
                <a:path extrusionOk="0" h="161" w="442">
                  <a:moveTo>
                    <a:pt x="358" y="1"/>
                  </a:moveTo>
                  <a:cubicBezTo>
                    <a:pt x="314" y="1"/>
                    <a:pt x="271" y="12"/>
                    <a:pt x="227" y="29"/>
                  </a:cubicBezTo>
                  <a:cubicBezTo>
                    <a:pt x="156" y="41"/>
                    <a:pt x="96" y="65"/>
                    <a:pt x="37" y="89"/>
                  </a:cubicBezTo>
                  <a:cubicBezTo>
                    <a:pt x="13" y="89"/>
                    <a:pt x="1" y="113"/>
                    <a:pt x="13" y="136"/>
                  </a:cubicBezTo>
                  <a:cubicBezTo>
                    <a:pt x="25" y="160"/>
                    <a:pt x="49" y="160"/>
                    <a:pt x="61" y="160"/>
                  </a:cubicBezTo>
                  <a:cubicBezTo>
                    <a:pt x="120" y="136"/>
                    <a:pt x="180" y="124"/>
                    <a:pt x="239" y="124"/>
                  </a:cubicBezTo>
                  <a:cubicBezTo>
                    <a:pt x="299" y="113"/>
                    <a:pt x="358" y="101"/>
                    <a:pt x="418" y="89"/>
                  </a:cubicBezTo>
                  <a:cubicBezTo>
                    <a:pt x="442" y="77"/>
                    <a:pt x="442" y="65"/>
                    <a:pt x="442" y="41"/>
                  </a:cubicBezTo>
                  <a:cubicBezTo>
                    <a:pt x="442" y="29"/>
                    <a:pt x="430" y="5"/>
                    <a:pt x="406" y="5"/>
                  </a:cubicBezTo>
                  <a:cubicBezTo>
                    <a:pt x="390" y="2"/>
                    <a:pt x="374" y="1"/>
                    <a:pt x="358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6033421" y="4334521"/>
              <a:ext cx="32678" cy="19353"/>
            </a:xfrm>
            <a:custGeom>
              <a:rect b="b" l="l" r="r" t="t"/>
              <a:pathLst>
                <a:path extrusionOk="0" h="594" w="1003">
                  <a:moveTo>
                    <a:pt x="53" y="1"/>
                  </a:moveTo>
                  <a:cubicBezTo>
                    <a:pt x="24" y="1"/>
                    <a:pt x="0" y="51"/>
                    <a:pt x="39" y="70"/>
                  </a:cubicBezTo>
                  <a:cubicBezTo>
                    <a:pt x="181" y="177"/>
                    <a:pt x="324" y="273"/>
                    <a:pt x="479" y="356"/>
                  </a:cubicBezTo>
                  <a:cubicBezTo>
                    <a:pt x="551" y="403"/>
                    <a:pt x="634" y="439"/>
                    <a:pt x="705" y="487"/>
                  </a:cubicBezTo>
                  <a:cubicBezTo>
                    <a:pt x="789" y="534"/>
                    <a:pt x="860" y="570"/>
                    <a:pt x="955" y="594"/>
                  </a:cubicBezTo>
                  <a:cubicBezTo>
                    <a:pt x="991" y="594"/>
                    <a:pt x="1003" y="546"/>
                    <a:pt x="979" y="523"/>
                  </a:cubicBezTo>
                  <a:cubicBezTo>
                    <a:pt x="908" y="475"/>
                    <a:pt x="824" y="439"/>
                    <a:pt x="753" y="403"/>
                  </a:cubicBezTo>
                  <a:cubicBezTo>
                    <a:pt x="670" y="368"/>
                    <a:pt x="598" y="320"/>
                    <a:pt x="527" y="284"/>
                  </a:cubicBezTo>
                  <a:cubicBezTo>
                    <a:pt x="372" y="189"/>
                    <a:pt x="229" y="106"/>
                    <a:pt x="74" y="11"/>
                  </a:cubicBezTo>
                  <a:cubicBezTo>
                    <a:pt x="67" y="4"/>
                    <a:pt x="60" y="1"/>
                    <a:pt x="53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6072778" y="4345337"/>
              <a:ext cx="18147" cy="7428"/>
            </a:xfrm>
            <a:custGeom>
              <a:rect b="b" l="l" r="r" t="t"/>
              <a:pathLst>
                <a:path extrusionOk="0" h="228" w="557">
                  <a:moveTo>
                    <a:pt x="509" y="0"/>
                  </a:moveTo>
                  <a:cubicBezTo>
                    <a:pt x="414" y="0"/>
                    <a:pt x="331" y="24"/>
                    <a:pt x="247" y="60"/>
                  </a:cubicBezTo>
                  <a:cubicBezTo>
                    <a:pt x="176" y="83"/>
                    <a:pt x="105" y="119"/>
                    <a:pt x="33" y="155"/>
                  </a:cubicBezTo>
                  <a:cubicBezTo>
                    <a:pt x="1" y="177"/>
                    <a:pt x="8" y="228"/>
                    <a:pt x="45" y="228"/>
                  </a:cubicBezTo>
                  <a:cubicBezTo>
                    <a:pt x="49" y="228"/>
                    <a:pt x="53" y="227"/>
                    <a:pt x="57" y="226"/>
                  </a:cubicBezTo>
                  <a:cubicBezTo>
                    <a:pt x="140" y="214"/>
                    <a:pt x="200" y="179"/>
                    <a:pt x="283" y="155"/>
                  </a:cubicBezTo>
                  <a:cubicBezTo>
                    <a:pt x="366" y="131"/>
                    <a:pt x="450" y="107"/>
                    <a:pt x="521" y="71"/>
                  </a:cubicBezTo>
                  <a:cubicBezTo>
                    <a:pt x="557" y="48"/>
                    <a:pt x="545" y="0"/>
                    <a:pt x="509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6079001" y="4363126"/>
              <a:ext cx="40269" cy="22578"/>
            </a:xfrm>
            <a:custGeom>
              <a:rect b="b" l="l" r="r" t="t"/>
              <a:pathLst>
                <a:path extrusionOk="0" h="693" w="1236">
                  <a:moveTo>
                    <a:pt x="56" y="0"/>
                  </a:moveTo>
                  <a:cubicBezTo>
                    <a:pt x="17" y="0"/>
                    <a:pt x="0" y="51"/>
                    <a:pt x="33" y="73"/>
                  </a:cubicBezTo>
                  <a:cubicBezTo>
                    <a:pt x="235" y="168"/>
                    <a:pt x="426" y="276"/>
                    <a:pt x="616" y="395"/>
                  </a:cubicBezTo>
                  <a:cubicBezTo>
                    <a:pt x="699" y="454"/>
                    <a:pt x="795" y="514"/>
                    <a:pt x="890" y="561"/>
                  </a:cubicBezTo>
                  <a:cubicBezTo>
                    <a:pt x="937" y="585"/>
                    <a:pt x="985" y="621"/>
                    <a:pt x="1033" y="645"/>
                  </a:cubicBezTo>
                  <a:cubicBezTo>
                    <a:pt x="1080" y="668"/>
                    <a:pt x="1128" y="680"/>
                    <a:pt x="1188" y="692"/>
                  </a:cubicBezTo>
                  <a:cubicBezTo>
                    <a:pt x="1223" y="692"/>
                    <a:pt x="1235" y="645"/>
                    <a:pt x="1223" y="621"/>
                  </a:cubicBezTo>
                  <a:cubicBezTo>
                    <a:pt x="1176" y="585"/>
                    <a:pt x="1128" y="561"/>
                    <a:pt x="1080" y="549"/>
                  </a:cubicBezTo>
                  <a:cubicBezTo>
                    <a:pt x="1033" y="526"/>
                    <a:pt x="985" y="502"/>
                    <a:pt x="949" y="466"/>
                  </a:cubicBezTo>
                  <a:cubicBezTo>
                    <a:pt x="854" y="418"/>
                    <a:pt x="759" y="359"/>
                    <a:pt x="664" y="299"/>
                  </a:cubicBezTo>
                  <a:cubicBezTo>
                    <a:pt x="485" y="157"/>
                    <a:pt x="283" y="61"/>
                    <a:pt x="68" y="2"/>
                  </a:cubicBezTo>
                  <a:cubicBezTo>
                    <a:pt x="64" y="1"/>
                    <a:pt x="60" y="0"/>
                    <a:pt x="56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6128913" y="4378666"/>
              <a:ext cx="23718" cy="7037"/>
            </a:xfrm>
            <a:custGeom>
              <a:rect b="b" l="l" r="r" t="t"/>
              <a:pathLst>
                <a:path extrusionOk="0" h="216" w="728">
                  <a:moveTo>
                    <a:pt x="668" y="1"/>
                  </a:moveTo>
                  <a:cubicBezTo>
                    <a:pt x="620" y="1"/>
                    <a:pt x="560" y="1"/>
                    <a:pt x="513" y="25"/>
                  </a:cubicBezTo>
                  <a:lnTo>
                    <a:pt x="358" y="61"/>
                  </a:lnTo>
                  <a:cubicBezTo>
                    <a:pt x="251" y="84"/>
                    <a:pt x="156" y="96"/>
                    <a:pt x="48" y="132"/>
                  </a:cubicBezTo>
                  <a:cubicBezTo>
                    <a:pt x="1" y="144"/>
                    <a:pt x="13" y="215"/>
                    <a:pt x="60" y="215"/>
                  </a:cubicBezTo>
                  <a:cubicBezTo>
                    <a:pt x="167" y="215"/>
                    <a:pt x="275" y="203"/>
                    <a:pt x="382" y="180"/>
                  </a:cubicBezTo>
                  <a:lnTo>
                    <a:pt x="537" y="144"/>
                  </a:lnTo>
                  <a:cubicBezTo>
                    <a:pt x="596" y="132"/>
                    <a:pt x="644" y="108"/>
                    <a:pt x="691" y="84"/>
                  </a:cubicBezTo>
                  <a:cubicBezTo>
                    <a:pt x="727" y="61"/>
                    <a:pt x="715" y="1"/>
                    <a:pt x="668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6360459" y="4482271"/>
              <a:ext cx="28768" cy="16811"/>
            </a:xfrm>
            <a:custGeom>
              <a:rect b="b" l="l" r="r" t="t"/>
              <a:pathLst>
                <a:path extrusionOk="0" h="516" w="883">
                  <a:moveTo>
                    <a:pt x="60" y="1"/>
                  </a:moveTo>
                  <a:cubicBezTo>
                    <a:pt x="29" y="1"/>
                    <a:pt x="0" y="43"/>
                    <a:pt x="38" y="71"/>
                  </a:cubicBezTo>
                  <a:cubicBezTo>
                    <a:pt x="145" y="190"/>
                    <a:pt x="276" y="286"/>
                    <a:pt x="419" y="369"/>
                  </a:cubicBezTo>
                  <a:cubicBezTo>
                    <a:pt x="490" y="405"/>
                    <a:pt x="561" y="440"/>
                    <a:pt x="633" y="476"/>
                  </a:cubicBezTo>
                  <a:cubicBezTo>
                    <a:pt x="674" y="493"/>
                    <a:pt x="733" y="515"/>
                    <a:pt x="789" y="515"/>
                  </a:cubicBezTo>
                  <a:cubicBezTo>
                    <a:pt x="813" y="515"/>
                    <a:pt x="837" y="511"/>
                    <a:pt x="859" y="500"/>
                  </a:cubicBezTo>
                  <a:cubicBezTo>
                    <a:pt x="883" y="488"/>
                    <a:pt x="883" y="464"/>
                    <a:pt x="859" y="452"/>
                  </a:cubicBezTo>
                  <a:cubicBezTo>
                    <a:pt x="823" y="429"/>
                    <a:pt x="776" y="417"/>
                    <a:pt x="740" y="417"/>
                  </a:cubicBezTo>
                  <a:cubicBezTo>
                    <a:pt x="704" y="393"/>
                    <a:pt x="669" y="381"/>
                    <a:pt x="633" y="369"/>
                  </a:cubicBezTo>
                  <a:cubicBezTo>
                    <a:pt x="573" y="333"/>
                    <a:pt x="502" y="298"/>
                    <a:pt x="442" y="262"/>
                  </a:cubicBezTo>
                  <a:cubicBezTo>
                    <a:pt x="323" y="190"/>
                    <a:pt x="204" y="95"/>
                    <a:pt x="85" y="12"/>
                  </a:cubicBezTo>
                  <a:cubicBezTo>
                    <a:pt x="77" y="4"/>
                    <a:pt x="69" y="1"/>
                    <a:pt x="60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5061951" y="4035241"/>
              <a:ext cx="652317" cy="468826"/>
            </a:xfrm>
            <a:custGeom>
              <a:rect b="b" l="l" r="r" t="t"/>
              <a:pathLst>
                <a:path extrusionOk="0" h="14390" w="20022">
                  <a:moveTo>
                    <a:pt x="10755" y="1"/>
                  </a:moveTo>
                  <a:cubicBezTo>
                    <a:pt x="10712" y="1"/>
                    <a:pt x="10670" y="6"/>
                    <a:pt x="10628" y="17"/>
                  </a:cubicBezTo>
                  <a:lnTo>
                    <a:pt x="10449" y="64"/>
                  </a:lnTo>
                  <a:cubicBezTo>
                    <a:pt x="9795" y="219"/>
                    <a:pt x="9485" y="957"/>
                    <a:pt x="9818" y="1541"/>
                  </a:cubicBezTo>
                  <a:cubicBezTo>
                    <a:pt x="10452" y="2679"/>
                    <a:pt x="11247" y="4245"/>
                    <a:pt x="10758" y="4245"/>
                  </a:cubicBezTo>
                  <a:cubicBezTo>
                    <a:pt x="10751" y="4245"/>
                    <a:pt x="10743" y="4244"/>
                    <a:pt x="10735" y="4244"/>
                  </a:cubicBezTo>
                  <a:cubicBezTo>
                    <a:pt x="10732" y="4243"/>
                    <a:pt x="10723" y="4243"/>
                    <a:pt x="10709" y="4243"/>
                  </a:cubicBezTo>
                  <a:cubicBezTo>
                    <a:pt x="10108" y="4243"/>
                    <a:pt x="1" y="4518"/>
                    <a:pt x="710" y="7577"/>
                  </a:cubicBezTo>
                  <a:cubicBezTo>
                    <a:pt x="1439" y="10681"/>
                    <a:pt x="4247" y="14389"/>
                    <a:pt x="6335" y="14389"/>
                  </a:cubicBezTo>
                  <a:cubicBezTo>
                    <a:pt x="6361" y="14389"/>
                    <a:pt x="6387" y="14389"/>
                    <a:pt x="6413" y="14388"/>
                  </a:cubicBezTo>
                  <a:cubicBezTo>
                    <a:pt x="8509" y="14292"/>
                    <a:pt x="20022" y="8446"/>
                    <a:pt x="20022" y="8446"/>
                  </a:cubicBezTo>
                  <a:lnTo>
                    <a:pt x="20010" y="8446"/>
                  </a:lnTo>
                  <a:cubicBezTo>
                    <a:pt x="19653" y="8077"/>
                    <a:pt x="16593" y="6113"/>
                    <a:pt x="15724" y="5303"/>
                  </a:cubicBezTo>
                  <a:cubicBezTo>
                    <a:pt x="12616" y="2398"/>
                    <a:pt x="11569" y="898"/>
                    <a:pt x="11223" y="279"/>
                  </a:cubicBezTo>
                  <a:cubicBezTo>
                    <a:pt x="11126" y="104"/>
                    <a:pt x="10942" y="1"/>
                    <a:pt x="10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5639008" y="2851902"/>
              <a:ext cx="278917" cy="1483758"/>
            </a:xfrm>
            <a:custGeom>
              <a:rect b="b" l="l" r="r" t="t"/>
              <a:pathLst>
                <a:path extrusionOk="0" h="45542" w="8561">
                  <a:moveTo>
                    <a:pt x="0" y="0"/>
                  </a:moveTo>
                  <a:cubicBezTo>
                    <a:pt x="2120" y="18217"/>
                    <a:pt x="4227" y="36266"/>
                    <a:pt x="5810" y="45541"/>
                  </a:cubicBezTo>
                  <a:cubicBezTo>
                    <a:pt x="5810" y="45541"/>
                    <a:pt x="8561" y="45041"/>
                    <a:pt x="8418" y="43613"/>
                  </a:cubicBezTo>
                  <a:lnTo>
                    <a:pt x="3179" y="1345"/>
                  </a:lnTo>
                  <a:cubicBezTo>
                    <a:pt x="3084" y="583"/>
                    <a:pt x="2429" y="0"/>
                    <a:pt x="16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5379476" y="2851902"/>
              <a:ext cx="448887" cy="1483498"/>
            </a:xfrm>
            <a:custGeom>
              <a:rect b="b" l="l" r="r" t="t"/>
              <a:pathLst>
                <a:path extrusionOk="0" h="45534" w="13778">
                  <a:moveTo>
                    <a:pt x="7966" y="0"/>
                  </a:moveTo>
                  <a:lnTo>
                    <a:pt x="215" y="9668"/>
                  </a:lnTo>
                  <a:cubicBezTo>
                    <a:pt x="215" y="9668"/>
                    <a:pt x="1" y="12680"/>
                    <a:pt x="561" y="22110"/>
                  </a:cubicBezTo>
                  <a:cubicBezTo>
                    <a:pt x="1108" y="31552"/>
                    <a:pt x="2787" y="37147"/>
                    <a:pt x="2787" y="37147"/>
                  </a:cubicBezTo>
                  <a:cubicBezTo>
                    <a:pt x="2787" y="37147"/>
                    <a:pt x="13566" y="45533"/>
                    <a:pt x="13774" y="45533"/>
                  </a:cubicBezTo>
                  <a:cubicBezTo>
                    <a:pt x="13776" y="45533"/>
                    <a:pt x="13777" y="45532"/>
                    <a:pt x="13776" y="45529"/>
                  </a:cubicBezTo>
                  <a:cubicBezTo>
                    <a:pt x="13705" y="45327"/>
                    <a:pt x="7966" y="0"/>
                    <a:pt x="7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5425251" y="3041974"/>
              <a:ext cx="107872" cy="141202"/>
            </a:xfrm>
            <a:custGeom>
              <a:rect b="b" l="l" r="r" t="t"/>
              <a:pathLst>
                <a:path extrusionOk="0" h="4334" w="3311">
                  <a:moveTo>
                    <a:pt x="3311" y="0"/>
                  </a:moveTo>
                  <a:lnTo>
                    <a:pt x="1" y="3774"/>
                  </a:lnTo>
                  <a:lnTo>
                    <a:pt x="1" y="4334"/>
                  </a:lnTo>
                  <a:lnTo>
                    <a:pt x="3311" y="929"/>
                  </a:lnTo>
                  <a:lnTo>
                    <a:pt x="3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5379117" y="3163367"/>
              <a:ext cx="448822" cy="1171903"/>
            </a:xfrm>
            <a:custGeom>
              <a:rect b="b" l="l" r="r" t="t"/>
              <a:pathLst>
                <a:path extrusionOk="0" h="35970" w="13776">
                  <a:moveTo>
                    <a:pt x="214" y="1"/>
                  </a:moveTo>
                  <a:cubicBezTo>
                    <a:pt x="214" y="2"/>
                    <a:pt x="0" y="3002"/>
                    <a:pt x="560" y="12443"/>
                  </a:cubicBezTo>
                  <a:cubicBezTo>
                    <a:pt x="1119" y="21884"/>
                    <a:pt x="2786" y="27480"/>
                    <a:pt x="2786" y="27480"/>
                  </a:cubicBezTo>
                  <a:cubicBezTo>
                    <a:pt x="2786" y="27480"/>
                    <a:pt x="10442" y="33433"/>
                    <a:pt x="12966" y="35315"/>
                  </a:cubicBezTo>
                  <a:lnTo>
                    <a:pt x="13776" y="35969"/>
                  </a:lnTo>
                  <a:cubicBezTo>
                    <a:pt x="13776" y="35934"/>
                    <a:pt x="13704" y="35362"/>
                    <a:pt x="13692" y="35327"/>
                  </a:cubicBezTo>
                  <a:cubicBezTo>
                    <a:pt x="489" y="13789"/>
                    <a:pt x="214" y="2"/>
                    <a:pt x="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241793" y="4310411"/>
              <a:ext cx="606705" cy="184435"/>
            </a:xfrm>
            <a:custGeom>
              <a:rect b="b" l="l" r="r" t="t"/>
              <a:pathLst>
                <a:path extrusionOk="0" h="5661" w="18622">
                  <a:moveTo>
                    <a:pt x="14490" y="0"/>
                  </a:moveTo>
                  <a:cubicBezTo>
                    <a:pt x="14490" y="0"/>
                    <a:pt x="5057" y="2223"/>
                    <a:pt x="1932" y="2223"/>
                  </a:cubicBezTo>
                  <a:cubicBezTo>
                    <a:pt x="1292" y="2223"/>
                    <a:pt x="917" y="2130"/>
                    <a:pt x="941" y="1905"/>
                  </a:cubicBezTo>
                  <a:lnTo>
                    <a:pt x="941" y="1905"/>
                  </a:lnTo>
                  <a:cubicBezTo>
                    <a:pt x="941" y="1906"/>
                    <a:pt x="0" y="2417"/>
                    <a:pt x="226" y="3263"/>
                  </a:cubicBezTo>
                  <a:cubicBezTo>
                    <a:pt x="452" y="4051"/>
                    <a:pt x="634" y="5660"/>
                    <a:pt x="1399" y="5660"/>
                  </a:cubicBezTo>
                  <a:cubicBezTo>
                    <a:pt x="1443" y="5660"/>
                    <a:pt x="1489" y="5655"/>
                    <a:pt x="1536" y="5644"/>
                  </a:cubicBezTo>
                  <a:cubicBezTo>
                    <a:pt x="2417" y="5442"/>
                    <a:pt x="13609" y="4287"/>
                    <a:pt x="13609" y="4108"/>
                  </a:cubicBezTo>
                  <a:cubicBezTo>
                    <a:pt x="13609" y="3918"/>
                    <a:pt x="18002" y="3596"/>
                    <a:pt x="18002" y="3596"/>
                  </a:cubicBezTo>
                  <a:lnTo>
                    <a:pt x="18622" y="3001"/>
                  </a:lnTo>
                  <a:lnTo>
                    <a:pt x="144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5241793" y="4372476"/>
              <a:ext cx="135012" cy="122370"/>
            </a:xfrm>
            <a:custGeom>
              <a:rect b="b" l="l" r="r" t="t"/>
              <a:pathLst>
                <a:path extrusionOk="0" h="3756" w="4144">
                  <a:moveTo>
                    <a:pt x="941" y="0"/>
                  </a:moveTo>
                  <a:cubicBezTo>
                    <a:pt x="941" y="1"/>
                    <a:pt x="0" y="512"/>
                    <a:pt x="226" y="1358"/>
                  </a:cubicBezTo>
                  <a:cubicBezTo>
                    <a:pt x="452" y="2146"/>
                    <a:pt x="634" y="3755"/>
                    <a:pt x="1399" y="3755"/>
                  </a:cubicBezTo>
                  <a:cubicBezTo>
                    <a:pt x="1443" y="3755"/>
                    <a:pt x="1489" y="3750"/>
                    <a:pt x="1536" y="3739"/>
                  </a:cubicBezTo>
                  <a:cubicBezTo>
                    <a:pt x="1631" y="3715"/>
                    <a:pt x="1858" y="3679"/>
                    <a:pt x="2179" y="3632"/>
                  </a:cubicBezTo>
                  <a:lnTo>
                    <a:pt x="2179" y="3537"/>
                  </a:lnTo>
                  <a:cubicBezTo>
                    <a:pt x="2178" y="3537"/>
                    <a:pt x="2178" y="3537"/>
                    <a:pt x="2177" y="3537"/>
                  </a:cubicBezTo>
                  <a:cubicBezTo>
                    <a:pt x="1902" y="3537"/>
                    <a:pt x="1186" y="1094"/>
                    <a:pt x="4144" y="131"/>
                  </a:cubicBezTo>
                  <a:lnTo>
                    <a:pt x="4144" y="131"/>
                  </a:lnTo>
                  <a:cubicBezTo>
                    <a:pt x="3274" y="253"/>
                    <a:pt x="2510" y="326"/>
                    <a:pt x="1947" y="326"/>
                  </a:cubicBezTo>
                  <a:cubicBezTo>
                    <a:pt x="1299" y="326"/>
                    <a:pt x="915" y="230"/>
                    <a:pt x="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5176242" y="3640567"/>
              <a:ext cx="672256" cy="864413"/>
            </a:xfrm>
            <a:custGeom>
              <a:rect b="b" l="l" r="r" t="t"/>
              <a:pathLst>
                <a:path extrusionOk="0" h="26532" w="20634">
                  <a:moveTo>
                    <a:pt x="8548" y="1"/>
                  </a:moveTo>
                  <a:cubicBezTo>
                    <a:pt x="7902" y="1"/>
                    <a:pt x="7103" y="219"/>
                    <a:pt x="6394" y="1046"/>
                  </a:cubicBezTo>
                  <a:cubicBezTo>
                    <a:pt x="4882" y="2796"/>
                    <a:pt x="274" y="21108"/>
                    <a:pt x="143" y="23287"/>
                  </a:cubicBezTo>
                  <a:cubicBezTo>
                    <a:pt x="0" y="25466"/>
                    <a:pt x="1465" y="26156"/>
                    <a:pt x="2893" y="26502"/>
                  </a:cubicBezTo>
                  <a:cubicBezTo>
                    <a:pt x="2977" y="26522"/>
                    <a:pt x="3111" y="26531"/>
                    <a:pt x="3289" y="26531"/>
                  </a:cubicBezTo>
                  <a:cubicBezTo>
                    <a:pt x="6170" y="26531"/>
                    <a:pt x="20634" y="24061"/>
                    <a:pt x="20634" y="24061"/>
                  </a:cubicBezTo>
                  <a:lnTo>
                    <a:pt x="20634" y="23561"/>
                  </a:lnTo>
                  <a:cubicBezTo>
                    <a:pt x="20634" y="23561"/>
                    <a:pt x="7549" y="25942"/>
                    <a:pt x="3917" y="26014"/>
                  </a:cubicBezTo>
                  <a:cubicBezTo>
                    <a:pt x="3912" y="26014"/>
                    <a:pt x="3906" y="26014"/>
                    <a:pt x="3901" y="26014"/>
                  </a:cubicBezTo>
                  <a:cubicBezTo>
                    <a:pt x="308" y="26014"/>
                    <a:pt x="7561" y="2557"/>
                    <a:pt x="8120" y="1582"/>
                  </a:cubicBezTo>
                  <a:cubicBezTo>
                    <a:pt x="8680" y="606"/>
                    <a:pt x="9799" y="272"/>
                    <a:pt x="9799" y="272"/>
                  </a:cubicBezTo>
                  <a:cubicBezTo>
                    <a:pt x="9799" y="272"/>
                    <a:pt x="9269" y="1"/>
                    <a:pt x="8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6083920" y="4173869"/>
              <a:ext cx="468240" cy="190267"/>
            </a:xfrm>
            <a:custGeom>
              <a:rect b="b" l="l" r="r" t="t"/>
              <a:pathLst>
                <a:path extrusionOk="0" h="5840" w="14372">
                  <a:moveTo>
                    <a:pt x="12038" y="0"/>
                  </a:moveTo>
                  <a:lnTo>
                    <a:pt x="8585" y="751"/>
                  </a:lnTo>
                  <a:cubicBezTo>
                    <a:pt x="8585" y="751"/>
                    <a:pt x="5001" y="1358"/>
                    <a:pt x="4858" y="1358"/>
                  </a:cubicBezTo>
                  <a:cubicBezTo>
                    <a:pt x="4716" y="1358"/>
                    <a:pt x="2811" y="1405"/>
                    <a:pt x="2060" y="1822"/>
                  </a:cubicBezTo>
                  <a:cubicBezTo>
                    <a:pt x="1322" y="2239"/>
                    <a:pt x="239" y="3965"/>
                    <a:pt x="334" y="4203"/>
                  </a:cubicBezTo>
                  <a:lnTo>
                    <a:pt x="429" y="4430"/>
                  </a:lnTo>
                  <a:cubicBezTo>
                    <a:pt x="429" y="4430"/>
                    <a:pt x="1" y="5227"/>
                    <a:pt x="334" y="5442"/>
                  </a:cubicBezTo>
                  <a:cubicBezTo>
                    <a:pt x="348" y="5450"/>
                    <a:pt x="365" y="5454"/>
                    <a:pt x="385" y="5454"/>
                  </a:cubicBezTo>
                  <a:cubicBezTo>
                    <a:pt x="835" y="5454"/>
                    <a:pt x="2685" y="3368"/>
                    <a:pt x="3084" y="3322"/>
                  </a:cubicBezTo>
                  <a:cubicBezTo>
                    <a:pt x="3119" y="3319"/>
                    <a:pt x="3161" y="3317"/>
                    <a:pt x="3210" y="3317"/>
                  </a:cubicBezTo>
                  <a:cubicBezTo>
                    <a:pt x="3771" y="3317"/>
                    <a:pt x="5192" y="3549"/>
                    <a:pt x="5192" y="3549"/>
                  </a:cubicBezTo>
                  <a:cubicBezTo>
                    <a:pt x="5192" y="3549"/>
                    <a:pt x="4418" y="4715"/>
                    <a:pt x="4608" y="5370"/>
                  </a:cubicBezTo>
                  <a:cubicBezTo>
                    <a:pt x="4698" y="5677"/>
                    <a:pt x="4795" y="5840"/>
                    <a:pt x="4935" y="5840"/>
                  </a:cubicBezTo>
                  <a:cubicBezTo>
                    <a:pt x="5094" y="5840"/>
                    <a:pt x="5309" y="5629"/>
                    <a:pt x="5632" y="5180"/>
                  </a:cubicBezTo>
                  <a:cubicBezTo>
                    <a:pt x="6240" y="4346"/>
                    <a:pt x="6954" y="4191"/>
                    <a:pt x="7656" y="3918"/>
                  </a:cubicBezTo>
                  <a:lnTo>
                    <a:pt x="8359" y="3644"/>
                  </a:lnTo>
                  <a:cubicBezTo>
                    <a:pt x="8359" y="3644"/>
                    <a:pt x="10491" y="4294"/>
                    <a:pt x="12025" y="4294"/>
                  </a:cubicBezTo>
                  <a:cubicBezTo>
                    <a:pt x="12459" y="4294"/>
                    <a:pt x="12845" y="4242"/>
                    <a:pt x="13121" y="4108"/>
                  </a:cubicBezTo>
                  <a:cubicBezTo>
                    <a:pt x="14372" y="3501"/>
                    <a:pt x="13157" y="239"/>
                    <a:pt x="12038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6095291" y="4242906"/>
              <a:ext cx="78648" cy="77280"/>
            </a:xfrm>
            <a:custGeom>
              <a:rect b="b" l="l" r="r" t="t"/>
              <a:pathLst>
                <a:path extrusionOk="0" h="2372" w="2414">
                  <a:moveTo>
                    <a:pt x="2366" y="1"/>
                  </a:moveTo>
                  <a:cubicBezTo>
                    <a:pt x="2104" y="96"/>
                    <a:pt x="1854" y="227"/>
                    <a:pt x="1640" y="406"/>
                  </a:cubicBezTo>
                  <a:cubicBezTo>
                    <a:pt x="1414" y="572"/>
                    <a:pt x="1211" y="763"/>
                    <a:pt x="1021" y="965"/>
                  </a:cubicBezTo>
                  <a:cubicBezTo>
                    <a:pt x="628" y="1370"/>
                    <a:pt x="283" y="1822"/>
                    <a:pt x="9" y="2323"/>
                  </a:cubicBezTo>
                  <a:cubicBezTo>
                    <a:pt x="0" y="2340"/>
                    <a:pt x="24" y="2371"/>
                    <a:pt x="47" y="2371"/>
                  </a:cubicBezTo>
                  <a:cubicBezTo>
                    <a:pt x="55" y="2371"/>
                    <a:pt x="62" y="2367"/>
                    <a:pt x="68" y="2358"/>
                  </a:cubicBezTo>
                  <a:cubicBezTo>
                    <a:pt x="378" y="1894"/>
                    <a:pt x="723" y="1453"/>
                    <a:pt x="1092" y="1037"/>
                  </a:cubicBezTo>
                  <a:cubicBezTo>
                    <a:pt x="1283" y="834"/>
                    <a:pt x="1485" y="644"/>
                    <a:pt x="1711" y="477"/>
                  </a:cubicBezTo>
                  <a:cubicBezTo>
                    <a:pt x="1926" y="310"/>
                    <a:pt x="2164" y="179"/>
                    <a:pt x="2378" y="37"/>
                  </a:cubicBezTo>
                  <a:cubicBezTo>
                    <a:pt x="2414" y="25"/>
                    <a:pt x="2402" y="1"/>
                    <a:pt x="2366" y="1"/>
                  </a:cubicBezTo>
                  <a:close/>
                </a:path>
              </a:pathLst>
            </a:custGeom>
            <a:solidFill>
              <a:srgbClr val="CD7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6351630" y="4255579"/>
              <a:ext cx="20916" cy="38249"/>
            </a:xfrm>
            <a:custGeom>
              <a:rect b="b" l="l" r="r" t="t"/>
              <a:pathLst>
                <a:path extrusionOk="0" h="1174" w="642">
                  <a:moveTo>
                    <a:pt x="517" y="0"/>
                  </a:moveTo>
                  <a:cubicBezTo>
                    <a:pt x="501" y="0"/>
                    <a:pt x="490" y="14"/>
                    <a:pt x="499" y="40"/>
                  </a:cubicBezTo>
                  <a:cubicBezTo>
                    <a:pt x="511" y="100"/>
                    <a:pt x="511" y="159"/>
                    <a:pt x="499" y="219"/>
                  </a:cubicBezTo>
                  <a:cubicBezTo>
                    <a:pt x="499" y="279"/>
                    <a:pt x="487" y="326"/>
                    <a:pt x="475" y="386"/>
                  </a:cubicBezTo>
                  <a:cubicBezTo>
                    <a:pt x="451" y="481"/>
                    <a:pt x="416" y="576"/>
                    <a:pt x="380" y="683"/>
                  </a:cubicBezTo>
                  <a:cubicBezTo>
                    <a:pt x="344" y="767"/>
                    <a:pt x="309" y="850"/>
                    <a:pt x="249" y="921"/>
                  </a:cubicBezTo>
                  <a:cubicBezTo>
                    <a:pt x="213" y="969"/>
                    <a:pt x="178" y="1005"/>
                    <a:pt x="142" y="1029"/>
                  </a:cubicBezTo>
                  <a:cubicBezTo>
                    <a:pt x="94" y="1064"/>
                    <a:pt x="47" y="1088"/>
                    <a:pt x="11" y="1136"/>
                  </a:cubicBezTo>
                  <a:cubicBezTo>
                    <a:pt x="1" y="1146"/>
                    <a:pt x="8" y="1174"/>
                    <a:pt x="25" y="1174"/>
                  </a:cubicBezTo>
                  <a:cubicBezTo>
                    <a:pt x="28" y="1174"/>
                    <a:pt x="31" y="1173"/>
                    <a:pt x="35" y="1172"/>
                  </a:cubicBezTo>
                  <a:cubicBezTo>
                    <a:pt x="249" y="1076"/>
                    <a:pt x="416" y="886"/>
                    <a:pt x="487" y="671"/>
                  </a:cubicBezTo>
                  <a:cubicBezTo>
                    <a:pt x="523" y="564"/>
                    <a:pt x="547" y="457"/>
                    <a:pt x="582" y="350"/>
                  </a:cubicBezTo>
                  <a:cubicBezTo>
                    <a:pt x="606" y="243"/>
                    <a:pt x="642" y="76"/>
                    <a:pt x="535" y="5"/>
                  </a:cubicBezTo>
                  <a:cubicBezTo>
                    <a:pt x="529" y="2"/>
                    <a:pt x="523" y="0"/>
                    <a:pt x="517" y="0"/>
                  </a:cubicBezTo>
                  <a:close/>
                </a:path>
              </a:pathLst>
            </a:custGeom>
            <a:solidFill>
              <a:srgbClr val="CD7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6242194" y="4173869"/>
              <a:ext cx="285531" cy="139768"/>
            </a:xfrm>
            <a:custGeom>
              <a:rect b="b" l="l" r="r" t="t"/>
              <a:pathLst>
                <a:path extrusionOk="0" h="4290" w="8764">
                  <a:moveTo>
                    <a:pt x="7180" y="0"/>
                  </a:moveTo>
                  <a:lnTo>
                    <a:pt x="3727" y="751"/>
                  </a:lnTo>
                  <a:cubicBezTo>
                    <a:pt x="3727" y="751"/>
                    <a:pt x="143" y="1358"/>
                    <a:pt x="0" y="1358"/>
                  </a:cubicBezTo>
                  <a:cubicBezTo>
                    <a:pt x="82" y="1424"/>
                    <a:pt x="296" y="1449"/>
                    <a:pt x="596" y="1449"/>
                  </a:cubicBezTo>
                  <a:cubicBezTo>
                    <a:pt x="1520" y="1449"/>
                    <a:pt x="3258" y="1212"/>
                    <a:pt x="4476" y="1212"/>
                  </a:cubicBezTo>
                  <a:cubicBezTo>
                    <a:pt x="4642" y="1212"/>
                    <a:pt x="4798" y="1217"/>
                    <a:pt x="4942" y="1227"/>
                  </a:cubicBezTo>
                  <a:cubicBezTo>
                    <a:pt x="6477" y="1334"/>
                    <a:pt x="7180" y="4287"/>
                    <a:pt x="7180" y="4287"/>
                  </a:cubicBezTo>
                  <a:cubicBezTo>
                    <a:pt x="7222" y="4289"/>
                    <a:pt x="7263" y="4290"/>
                    <a:pt x="7305" y="4290"/>
                  </a:cubicBezTo>
                  <a:cubicBezTo>
                    <a:pt x="7513" y="4290"/>
                    <a:pt x="7722" y="4265"/>
                    <a:pt x="7930" y="4215"/>
                  </a:cubicBezTo>
                  <a:cubicBezTo>
                    <a:pt x="8597" y="3965"/>
                    <a:pt x="8597" y="3251"/>
                    <a:pt x="8656" y="3096"/>
                  </a:cubicBezTo>
                  <a:cubicBezTo>
                    <a:pt x="8668" y="3025"/>
                    <a:pt x="8716" y="2846"/>
                    <a:pt x="8763" y="2620"/>
                  </a:cubicBezTo>
                  <a:cubicBezTo>
                    <a:pt x="8621" y="1489"/>
                    <a:pt x="7882" y="143"/>
                    <a:pt x="7180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6476086" y="3809233"/>
              <a:ext cx="216885" cy="513559"/>
            </a:xfrm>
            <a:custGeom>
              <a:rect b="b" l="l" r="r" t="t"/>
              <a:pathLst>
                <a:path extrusionOk="0" h="15763" w="6657">
                  <a:moveTo>
                    <a:pt x="6037" y="1"/>
                  </a:moveTo>
                  <a:cubicBezTo>
                    <a:pt x="6037" y="1"/>
                    <a:pt x="5085" y="894"/>
                    <a:pt x="4751" y="2846"/>
                  </a:cubicBezTo>
                  <a:cubicBezTo>
                    <a:pt x="4430" y="4811"/>
                    <a:pt x="3966" y="9538"/>
                    <a:pt x="1989" y="10371"/>
                  </a:cubicBezTo>
                  <a:lnTo>
                    <a:pt x="1" y="11192"/>
                  </a:lnTo>
                  <a:cubicBezTo>
                    <a:pt x="477" y="11847"/>
                    <a:pt x="799" y="12586"/>
                    <a:pt x="953" y="13371"/>
                  </a:cubicBezTo>
                  <a:cubicBezTo>
                    <a:pt x="1108" y="14169"/>
                    <a:pt x="1013" y="15002"/>
                    <a:pt x="691" y="15753"/>
                  </a:cubicBezTo>
                  <a:cubicBezTo>
                    <a:pt x="708" y="15759"/>
                    <a:pt x="740" y="15762"/>
                    <a:pt x="784" y="15762"/>
                  </a:cubicBezTo>
                  <a:cubicBezTo>
                    <a:pt x="1488" y="15762"/>
                    <a:pt x="5445" y="14963"/>
                    <a:pt x="6240" y="13383"/>
                  </a:cubicBezTo>
                  <a:cubicBezTo>
                    <a:pt x="6656" y="12574"/>
                    <a:pt x="6573" y="9502"/>
                    <a:pt x="6406" y="6501"/>
                  </a:cubicBezTo>
                  <a:cubicBezTo>
                    <a:pt x="6228" y="3275"/>
                    <a:pt x="5942" y="144"/>
                    <a:pt x="6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6498599" y="3982559"/>
              <a:ext cx="194372" cy="340233"/>
            </a:xfrm>
            <a:custGeom>
              <a:rect b="b" l="l" r="r" t="t"/>
              <a:pathLst>
                <a:path extrusionOk="0" h="10443" w="5966">
                  <a:moveTo>
                    <a:pt x="5043" y="0"/>
                  </a:moveTo>
                  <a:cubicBezTo>
                    <a:pt x="4895" y="0"/>
                    <a:pt x="4668" y="74"/>
                    <a:pt x="4668" y="74"/>
                  </a:cubicBezTo>
                  <a:cubicBezTo>
                    <a:pt x="4668" y="74"/>
                    <a:pt x="4680" y="5872"/>
                    <a:pt x="3120" y="6885"/>
                  </a:cubicBezTo>
                  <a:cubicBezTo>
                    <a:pt x="2215" y="7480"/>
                    <a:pt x="1060" y="7825"/>
                    <a:pt x="262" y="8051"/>
                  </a:cubicBezTo>
                  <a:cubicBezTo>
                    <a:pt x="417" y="8849"/>
                    <a:pt x="322" y="9682"/>
                    <a:pt x="0" y="10433"/>
                  </a:cubicBezTo>
                  <a:cubicBezTo>
                    <a:pt x="17" y="10439"/>
                    <a:pt x="49" y="10442"/>
                    <a:pt x="93" y="10442"/>
                  </a:cubicBezTo>
                  <a:cubicBezTo>
                    <a:pt x="797" y="10442"/>
                    <a:pt x="4754" y="9643"/>
                    <a:pt x="5549" y="8063"/>
                  </a:cubicBezTo>
                  <a:cubicBezTo>
                    <a:pt x="5965" y="7254"/>
                    <a:pt x="5882" y="4182"/>
                    <a:pt x="5727" y="1181"/>
                  </a:cubicBezTo>
                  <a:cubicBezTo>
                    <a:pt x="5430" y="646"/>
                    <a:pt x="5168" y="157"/>
                    <a:pt x="5168" y="74"/>
                  </a:cubicBezTo>
                  <a:cubicBezTo>
                    <a:pt x="5172" y="19"/>
                    <a:pt x="5117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6419071" y="4161358"/>
              <a:ext cx="139280" cy="161564"/>
            </a:xfrm>
            <a:custGeom>
              <a:rect b="b" l="l" r="r" t="t"/>
              <a:pathLst>
                <a:path extrusionOk="0" h="4959" w="4275">
                  <a:moveTo>
                    <a:pt x="1798" y="1"/>
                  </a:moveTo>
                  <a:cubicBezTo>
                    <a:pt x="1782" y="1"/>
                    <a:pt x="1766" y="2"/>
                    <a:pt x="1751" y="3"/>
                  </a:cubicBezTo>
                  <a:cubicBezTo>
                    <a:pt x="1167" y="99"/>
                    <a:pt x="584" y="230"/>
                    <a:pt x="1" y="384"/>
                  </a:cubicBezTo>
                  <a:cubicBezTo>
                    <a:pt x="179" y="420"/>
                    <a:pt x="2942" y="2420"/>
                    <a:pt x="1751" y="4671"/>
                  </a:cubicBezTo>
                  <a:cubicBezTo>
                    <a:pt x="1751" y="4671"/>
                    <a:pt x="2063" y="4959"/>
                    <a:pt x="2504" y="4959"/>
                  </a:cubicBezTo>
                  <a:cubicBezTo>
                    <a:pt x="2758" y="4959"/>
                    <a:pt x="3054" y="4863"/>
                    <a:pt x="3358" y="4564"/>
                  </a:cubicBezTo>
                  <a:cubicBezTo>
                    <a:pt x="4204" y="3742"/>
                    <a:pt x="4275" y="2873"/>
                    <a:pt x="3870" y="2063"/>
                  </a:cubicBezTo>
                  <a:cubicBezTo>
                    <a:pt x="3476" y="1286"/>
                    <a:pt x="2404" y="1"/>
                    <a:pt x="1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6565713" y="3721560"/>
              <a:ext cx="215712" cy="757615"/>
            </a:xfrm>
            <a:custGeom>
              <a:rect b="b" l="l" r="r" t="t"/>
              <a:pathLst>
                <a:path extrusionOk="0" h="23254" w="6621">
                  <a:moveTo>
                    <a:pt x="6620" y="1"/>
                  </a:moveTo>
                  <a:cubicBezTo>
                    <a:pt x="6620" y="1"/>
                    <a:pt x="3810" y="1537"/>
                    <a:pt x="3203" y="2656"/>
                  </a:cubicBezTo>
                  <a:cubicBezTo>
                    <a:pt x="2596" y="3775"/>
                    <a:pt x="2548" y="11074"/>
                    <a:pt x="2429" y="13502"/>
                  </a:cubicBezTo>
                  <a:cubicBezTo>
                    <a:pt x="2310" y="15931"/>
                    <a:pt x="0" y="21920"/>
                    <a:pt x="0" y="21920"/>
                  </a:cubicBezTo>
                  <a:lnTo>
                    <a:pt x="2155" y="22980"/>
                  </a:lnTo>
                  <a:lnTo>
                    <a:pt x="2715" y="23254"/>
                  </a:lnTo>
                  <a:cubicBezTo>
                    <a:pt x="2715" y="23254"/>
                    <a:pt x="4834" y="19301"/>
                    <a:pt x="5084" y="17086"/>
                  </a:cubicBezTo>
                  <a:cubicBezTo>
                    <a:pt x="5346" y="14872"/>
                    <a:pt x="4179" y="8002"/>
                    <a:pt x="5179" y="4799"/>
                  </a:cubicBezTo>
                  <a:cubicBezTo>
                    <a:pt x="6191" y="1608"/>
                    <a:pt x="6620" y="1"/>
                    <a:pt x="6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6566104" y="3771603"/>
              <a:ext cx="167201" cy="707572"/>
            </a:xfrm>
            <a:custGeom>
              <a:rect b="b" l="l" r="r" t="t"/>
              <a:pathLst>
                <a:path extrusionOk="0" h="21718" w="5132">
                  <a:moveTo>
                    <a:pt x="4263" y="1"/>
                  </a:moveTo>
                  <a:cubicBezTo>
                    <a:pt x="3798" y="382"/>
                    <a:pt x="3382" y="775"/>
                    <a:pt x="3191" y="1120"/>
                  </a:cubicBezTo>
                  <a:cubicBezTo>
                    <a:pt x="2584" y="2239"/>
                    <a:pt x="2536" y="9538"/>
                    <a:pt x="2429" y="11966"/>
                  </a:cubicBezTo>
                  <a:cubicBezTo>
                    <a:pt x="2310" y="14395"/>
                    <a:pt x="0" y="20384"/>
                    <a:pt x="0" y="20384"/>
                  </a:cubicBezTo>
                  <a:lnTo>
                    <a:pt x="2143" y="21444"/>
                  </a:lnTo>
                  <a:lnTo>
                    <a:pt x="2715" y="21718"/>
                  </a:lnTo>
                  <a:cubicBezTo>
                    <a:pt x="2715" y="21718"/>
                    <a:pt x="4822" y="17765"/>
                    <a:pt x="5084" y="15550"/>
                  </a:cubicBezTo>
                  <a:cubicBezTo>
                    <a:pt x="5120" y="15110"/>
                    <a:pt x="5132" y="14657"/>
                    <a:pt x="5108" y="14205"/>
                  </a:cubicBezTo>
                  <a:cubicBezTo>
                    <a:pt x="5048" y="14122"/>
                    <a:pt x="4965" y="14038"/>
                    <a:pt x="4894" y="13955"/>
                  </a:cubicBezTo>
                  <a:cubicBezTo>
                    <a:pt x="1715" y="10883"/>
                    <a:pt x="3691" y="1775"/>
                    <a:pt x="3691" y="1775"/>
                  </a:cubicBezTo>
                  <a:lnTo>
                    <a:pt x="4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6638628" y="3695594"/>
              <a:ext cx="332870" cy="855030"/>
            </a:xfrm>
            <a:custGeom>
              <a:rect b="b" l="l" r="r" t="t"/>
              <a:pathLst>
                <a:path extrusionOk="0" h="26244" w="10217">
                  <a:moveTo>
                    <a:pt x="9657" y="0"/>
                  </a:moveTo>
                  <a:cubicBezTo>
                    <a:pt x="9657" y="0"/>
                    <a:pt x="6585" y="1310"/>
                    <a:pt x="5108" y="1310"/>
                  </a:cubicBezTo>
                  <a:cubicBezTo>
                    <a:pt x="5106" y="1310"/>
                    <a:pt x="5104" y="1310"/>
                    <a:pt x="5102" y="1310"/>
                  </a:cubicBezTo>
                  <a:cubicBezTo>
                    <a:pt x="4870" y="1310"/>
                    <a:pt x="3692" y="1881"/>
                    <a:pt x="3692" y="1881"/>
                  </a:cubicBezTo>
                  <a:cubicBezTo>
                    <a:pt x="3692" y="1881"/>
                    <a:pt x="1822" y="3774"/>
                    <a:pt x="2013" y="8251"/>
                  </a:cubicBezTo>
                  <a:cubicBezTo>
                    <a:pt x="2191" y="12728"/>
                    <a:pt x="2822" y="17133"/>
                    <a:pt x="1989" y="19241"/>
                  </a:cubicBezTo>
                  <a:cubicBezTo>
                    <a:pt x="1167" y="21348"/>
                    <a:pt x="1" y="23813"/>
                    <a:pt x="1" y="23813"/>
                  </a:cubicBezTo>
                  <a:cubicBezTo>
                    <a:pt x="1" y="23813"/>
                    <a:pt x="751" y="24194"/>
                    <a:pt x="2799" y="25170"/>
                  </a:cubicBezTo>
                  <a:cubicBezTo>
                    <a:pt x="4479" y="25976"/>
                    <a:pt x="6278" y="26243"/>
                    <a:pt x="6845" y="26243"/>
                  </a:cubicBezTo>
                  <a:cubicBezTo>
                    <a:pt x="6973" y="26243"/>
                    <a:pt x="7038" y="26230"/>
                    <a:pt x="7025" y="26206"/>
                  </a:cubicBezTo>
                  <a:cubicBezTo>
                    <a:pt x="6942" y="26063"/>
                    <a:pt x="7752" y="21169"/>
                    <a:pt x="7025" y="17717"/>
                  </a:cubicBezTo>
                  <a:cubicBezTo>
                    <a:pt x="6287" y="14264"/>
                    <a:pt x="5216" y="11466"/>
                    <a:pt x="5501" y="9239"/>
                  </a:cubicBezTo>
                  <a:cubicBezTo>
                    <a:pt x="5787" y="7001"/>
                    <a:pt x="10216" y="429"/>
                    <a:pt x="10216" y="429"/>
                  </a:cubicBezTo>
                  <a:lnTo>
                    <a:pt x="96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6635141" y="3756877"/>
              <a:ext cx="254482" cy="793747"/>
            </a:xfrm>
            <a:custGeom>
              <a:rect b="b" l="l" r="r" t="t"/>
              <a:pathLst>
                <a:path extrusionOk="0" h="24363" w="7811">
                  <a:moveTo>
                    <a:pt x="3799" y="0"/>
                  </a:moveTo>
                  <a:cubicBezTo>
                    <a:pt x="3798" y="1"/>
                    <a:pt x="1929" y="1894"/>
                    <a:pt x="2120" y="6370"/>
                  </a:cubicBezTo>
                  <a:cubicBezTo>
                    <a:pt x="2298" y="10847"/>
                    <a:pt x="2929" y="15252"/>
                    <a:pt x="2096" y="17360"/>
                  </a:cubicBezTo>
                  <a:cubicBezTo>
                    <a:pt x="1274" y="19467"/>
                    <a:pt x="108" y="21932"/>
                    <a:pt x="108" y="21932"/>
                  </a:cubicBezTo>
                  <a:cubicBezTo>
                    <a:pt x="108" y="21932"/>
                    <a:pt x="858" y="22313"/>
                    <a:pt x="2906" y="23289"/>
                  </a:cubicBezTo>
                  <a:cubicBezTo>
                    <a:pt x="4586" y="24095"/>
                    <a:pt x="6385" y="24362"/>
                    <a:pt x="6952" y="24362"/>
                  </a:cubicBezTo>
                  <a:cubicBezTo>
                    <a:pt x="7080" y="24362"/>
                    <a:pt x="7145" y="24349"/>
                    <a:pt x="7132" y="24325"/>
                  </a:cubicBezTo>
                  <a:cubicBezTo>
                    <a:pt x="7061" y="24182"/>
                    <a:pt x="7811" y="19574"/>
                    <a:pt x="7192" y="16145"/>
                  </a:cubicBezTo>
                  <a:cubicBezTo>
                    <a:pt x="0" y="10656"/>
                    <a:pt x="3620" y="203"/>
                    <a:pt x="3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6678962" y="3677805"/>
              <a:ext cx="161792" cy="277321"/>
            </a:xfrm>
            <a:custGeom>
              <a:rect b="b" l="l" r="r" t="t"/>
              <a:pathLst>
                <a:path extrusionOk="0" h="8512" w="4966">
                  <a:moveTo>
                    <a:pt x="4057" y="0"/>
                  </a:moveTo>
                  <a:cubicBezTo>
                    <a:pt x="3441" y="0"/>
                    <a:pt x="2828" y="188"/>
                    <a:pt x="2311" y="546"/>
                  </a:cubicBezTo>
                  <a:cubicBezTo>
                    <a:pt x="1442" y="1165"/>
                    <a:pt x="680" y="1915"/>
                    <a:pt x="25" y="2761"/>
                  </a:cubicBezTo>
                  <a:cubicBezTo>
                    <a:pt x="25" y="2761"/>
                    <a:pt x="418" y="4475"/>
                    <a:pt x="120" y="5035"/>
                  </a:cubicBezTo>
                  <a:lnTo>
                    <a:pt x="787" y="4511"/>
                  </a:lnTo>
                  <a:lnTo>
                    <a:pt x="787" y="4511"/>
                  </a:lnTo>
                  <a:cubicBezTo>
                    <a:pt x="787" y="4511"/>
                    <a:pt x="1" y="6118"/>
                    <a:pt x="179" y="7154"/>
                  </a:cubicBezTo>
                  <a:cubicBezTo>
                    <a:pt x="358" y="8178"/>
                    <a:pt x="763" y="8511"/>
                    <a:pt x="763" y="8511"/>
                  </a:cubicBezTo>
                  <a:cubicBezTo>
                    <a:pt x="763" y="8511"/>
                    <a:pt x="1120" y="3904"/>
                    <a:pt x="2454" y="2427"/>
                  </a:cubicBezTo>
                  <a:cubicBezTo>
                    <a:pt x="3204" y="1570"/>
                    <a:pt x="4049" y="808"/>
                    <a:pt x="4966" y="141"/>
                  </a:cubicBezTo>
                  <a:cubicBezTo>
                    <a:pt x="4670" y="46"/>
                    <a:pt x="4363" y="0"/>
                    <a:pt x="4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6684142" y="3767172"/>
              <a:ext cx="27823" cy="57471"/>
            </a:xfrm>
            <a:custGeom>
              <a:rect b="b" l="l" r="r" t="t"/>
              <a:pathLst>
                <a:path extrusionOk="0" h="1764" w="854">
                  <a:moveTo>
                    <a:pt x="177" y="1"/>
                  </a:moveTo>
                  <a:cubicBezTo>
                    <a:pt x="128" y="1"/>
                    <a:pt x="79" y="10"/>
                    <a:pt x="32" y="30"/>
                  </a:cubicBezTo>
                  <a:cubicBezTo>
                    <a:pt x="1" y="40"/>
                    <a:pt x="7" y="79"/>
                    <a:pt x="33" y="79"/>
                  </a:cubicBezTo>
                  <a:cubicBezTo>
                    <a:pt x="37" y="79"/>
                    <a:pt x="40" y="79"/>
                    <a:pt x="44" y="77"/>
                  </a:cubicBezTo>
                  <a:cubicBezTo>
                    <a:pt x="79" y="67"/>
                    <a:pt x="114" y="63"/>
                    <a:pt x="149" y="63"/>
                  </a:cubicBezTo>
                  <a:cubicBezTo>
                    <a:pt x="282" y="63"/>
                    <a:pt x="409" y="131"/>
                    <a:pt x="485" y="244"/>
                  </a:cubicBezTo>
                  <a:cubicBezTo>
                    <a:pt x="568" y="399"/>
                    <a:pt x="616" y="565"/>
                    <a:pt x="628" y="732"/>
                  </a:cubicBezTo>
                  <a:cubicBezTo>
                    <a:pt x="651" y="899"/>
                    <a:pt x="687" y="1065"/>
                    <a:pt x="723" y="1220"/>
                  </a:cubicBezTo>
                  <a:cubicBezTo>
                    <a:pt x="759" y="1387"/>
                    <a:pt x="735" y="1565"/>
                    <a:pt x="628" y="1696"/>
                  </a:cubicBezTo>
                  <a:cubicBezTo>
                    <a:pt x="602" y="1730"/>
                    <a:pt x="631" y="1764"/>
                    <a:pt x="662" y="1764"/>
                  </a:cubicBezTo>
                  <a:cubicBezTo>
                    <a:pt x="675" y="1764"/>
                    <a:pt x="689" y="1758"/>
                    <a:pt x="699" y="1744"/>
                  </a:cubicBezTo>
                  <a:cubicBezTo>
                    <a:pt x="806" y="1613"/>
                    <a:pt x="854" y="1435"/>
                    <a:pt x="818" y="1256"/>
                  </a:cubicBezTo>
                  <a:cubicBezTo>
                    <a:pt x="794" y="1149"/>
                    <a:pt x="771" y="1042"/>
                    <a:pt x="747" y="946"/>
                  </a:cubicBezTo>
                  <a:cubicBezTo>
                    <a:pt x="735" y="839"/>
                    <a:pt x="723" y="720"/>
                    <a:pt x="699" y="613"/>
                  </a:cubicBezTo>
                  <a:cubicBezTo>
                    <a:pt x="675" y="422"/>
                    <a:pt x="592" y="244"/>
                    <a:pt x="461" y="113"/>
                  </a:cubicBezTo>
                  <a:cubicBezTo>
                    <a:pt x="381" y="41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3246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6758489" y="3506174"/>
              <a:ext cx="231611" cy="261748"/>
            </a:xfrm>
            <a:custGeom>
              <a:rect b="b" l="l" r="r" t="t"/>
              <a:pathLst>
                <a:path extrusionOk="0" h="8034" w="7109">
                  <a:moveTo>
                    <a:pt x="4259" y="1"/>
                  </a:moveTo>
                  <a:cubicBezTo>
                    <a:pt x="3993" y="1"/>
                    <a:pt x="3727" y="218"/>
                    <a:pt x="3727" y="218"/>
                  </a:cubicBezTo>
                  <a:lnTo>
                    <a:pt x="1" y="4588"/>
                  </a:lnTo>
                  <a:cubicBezTo>
                    <a:pt x="1" y="4588"/>
                    <a:pt x="798" y="5302"/>
                    <a:pt x="834" y="6243"/>
                  </a:cubicBezTo>
                  <a:cubicBezTo>
                    <a:pt x="870" y="7171"/>
                    <a:pt x="1" y="7695"/>
                    <a:pt x="1" y="7695"/>
                  </a:cubicBezTo>
                  <a:lnTo>
                    <a:pt x="953" y="7957"/>
                  </a:lnTo>
                  <a:cubicBezTo>
                    <a:pt x="1104" y="8010"/>
                    <a:pt x="1283" y="8034"/>
                    <a:pt x="1483" y="8034"/>
                  </a:cubicBezTo>
                  <a:cubicBezTo>
                    <a:pt x="3223" y="8034"/>
                    <a:pt x="6537" y="6243"/>
                    <a:pt x="6537" y="6243"/>
                  </a:cubicBezTo>
                  <a:cubicBezTo>
                    <a:pt x="6537" y="6243"/>
                    <a:pt x="7109" y="4802"/>
                    <a:pt x="5978" y="3766"/>
                  </a:cubicBezTo>
                  <a:cubicBezTo>
                    <a:pt x="4858" y="2730"/>
                    <a:pt x="4763" y="635"/>
                    <a:pt x="4763" y="635"/>
                  </a:cubicBezTo>
                  <a:cubicBezTo>
                    <a:pt x="4684" y="139"/>
                    <a:pt x="4471" y="1"/>
                    <a:pt x="4259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6758489" y="3506141"/>
              <a:ext cx="154038" cy="224769"/>
            </a:xfrm>
            <a:custGeom>
              <a:rect b="b" l="l" r="r" t="t"/>
              <a:pathLst>
                <a:path extrusionOk="0" h="6899" w="4728">
                  <a:moveTo>
                    <a:pt x="4265" y="1"/>
                  </a:moveTo>
                  <a:cubicBezTo>
                    <a:pt x="3996" y="1"/>
                    <a:pt x="3727" y="219"/>
                    <a:pt x="3727" y="219"/>
                  </a:cubicBezTo>
                  <a:lnTo>
                    <a:pt x="1" y="4589"/>
                  </a:lnTo>
                  <a:cubicBezTo>
                    <a:pt x="1" y="4589"/>
                    <a:pt x="798" y="5303"/>
                    <a:pt x="834" y="6244"/>
                  </a:cubicBezTo>
                  <a:cubicBezTo>
                    <a:pt x="846" y="6470"/>
                    <a:pt x="798" y="6696"/>
                    <a:pt x="703" y="6899"/>
                  </a:cubicBezTo>
                  <a:cubicBezTo>
                    <a:pt x="3751" y="6208"/>
                    <a:pt x="4585" y="957"/>
                    <a:pt x="4585" y="957"/>
                  </a:cubicBezTo>
                  <a:cubicBezTo>
                    <a:pt x="4668" y="803"/>
                    <a:pt x="4716" y="624"/>
                    <a:pt x="4727" y="445"/>
                  </a:cubicBezTo>
                  <a:cubicBezTo>
                    <a:pt x="4631" y="102"/>
                    <a:pt x="4448" y="1"/>
                    <a:pt x="4265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6559230" y="4320446"/>
              <a:ext cx="6516" cy="2020"/>
            </a:xfrm>
            <a:custGeom>
              <a:rect b="b" l="l" r="r" t="t"/>
              <a:pathLst>
                <a:path extrusionOk="0" h="62" w="200">
                  <a:moveTo>
                    <a:pt x="34" y="0"/>
                  </a:moveTo>
                  <a:cubicBezTo>
                    <a:pt x="7" y="0"/>
                    <a:pt x="1" y="39"/>
                    <a:pt x="33" y="50"/>
                  </a:cubicBezTo>
                  <a:lnTo>
                    <a:pt x="187" y="62"/>
                  </a:lnTo>
                  <a:cubicBezTo>
                    <a:pt x="187" y="62"/>
                    <a:pt x="199" y="62"/>
                    <a:pt x="199" y="50"/>
                  </a:cubicBezTo>
                  <a:cubicBezTo>
                    <a:pt x="199" y="38"/>
                    <a:pt x="187" y="38"/>
                    <a:pt x="187" y="26"/>
                  </a:cubicBezTo>
                  <a:lnTo>
                    <a:pt x="44" y="2"/>
                  </a:ln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rgbClr val="CD7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6566104" y="3178061"/>
              <a:ext cx="441068" cy="498409"/>
            </a:xfrm>
            <a:custGeom>
              <a:rect b="b" l="l" r="r" t="t"/>
              <a:pathLst>
                <a:path extrusionOk="0" h="15298" w="13538">
                  <a:moveTo>
                    <a:pt x="6566" y="1"/>
                  </a:moveTo>
                  <a:cubicBezTo>
                    <a:pt x="1325" y="1"/>
                    <a:pt x="476" y="4086"/>
                    <a:pt x="476" y="4086"/>
                  </a:cubicBezTo>
                  <a:cubicBezTo>
                    <a:pt x="476" y="4086"/>
                    <a:pt x="0" y="6717"/>
                    <a:pt x="143" y="7253"/>
                  </a:cubicBezTo>
                  <a:cubicBezTo>
                    <a:pt x="274" y="7777"/>
                    <a:pt x="191" y="9182"/>
                    <a:pt x="143" y="10777"/>
                  </a:cubicBezTo>
                  <a:cubicBezTo>
                    <a:pt x="89" y="12221"/>
                    <a:pt x="1885" y="15297"/>
                    <a:pt x="4837" y="15297"/>
                  </a:cubicBezTo>
                  <a:cubicBezTo>
                    <a:pt x="5123" y="15297"/>
                    <a:pt x="5420" y="15269"/>
                    <a:pt x="5727" y="15206"/>
                  </a:cubicBezTo>
                  <a:cubicBezTo>
                    <a:pt x="7751" y="14802"/>
                    <a:pt x="9418" y="13385"/>
                    <a:pt x="10132" y="11456"/>
                  </a:cubicBezTo>
                  <a:lnTo>
                    <a:pt x="10240" y="11111"/>
                  </a:lnTo>
                  <a:cubicBezTo>
                    <a:pt x="10240" y="11111"/>
                    <a:pt x="12466" y="9956"/>
                    <a:pt x="13002" y="7396"/>
                  </a:cubicBezTo>
                  <a:cubicBezTo>
                    <a:pt x="13538" y="4848"/>
                    <a:pt x="12811" y="312"/>
                    <a:pt x="7096" y="14"/>
                  </a:cubicBezTo>
                  <a:cubicBezTo>
                    <a:pt x="6915" y="5"/>
                    <a:pt x="6738" y="1"/>
                    <a:pt x="6566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6693720" y="3368426"/>
              <a:ext cx="73338" cy="16876"/>
            </a:xfrm>
            <a:custGeom>
              <a:rect b="b" l="l" r="r" t="t"/>
              <a:pathLst>
                <a:path extrusionOk="0" h="518" w="2251">
                  <a:moveTo>
                    <a:pt x="985" y="0"/>
                  </a:moveTo>
                  <a:cubicBezTo>
                    <a:pt x="867" y="0"/>
                    <a:pt x="749" y="9"/>
                    <a:pt x="631" y="17"/>
                  </a:cubicBezTo>
                  <a:cubicBezTo>
                    <a:pt x="453" y="41"/>
                    <a:pt x="274" y="89"/>
                    <a:pt x="107" y="148"/>
                  </a:cubicBezTo>
                  <a:cubicBezTo>
                    <a:pt x="36" y="172"/>
                    <a:pt x="0" y="231"/>
                    <a:pt x="0" y="303"/>
                  </a:cubicBezTo>
                  <a:cubicBezTo>
                    <a:pt x="12" y="374"/>
                    <a:pt x="72" y="422"/>
                    <a:pt x="143" y="422"/>
                  </a:cubicBezTo>
                  <a:cubicBezTo>
                    <a:pt x="334" y="398"/>
                    <a:pt x="548" y="386"/>
                    <a:pt x="750" y="374"/>
                  </a:cubicBezTo>
                  <a:lnTo>
                    <a:pt x="1060" y="374"/>
                  </a:lnTo>
                  <a:cubicBezTo>
                    <a:pt x="1127" y="383"/>
                    <a:pt x="1201" y="391"/>
                    <a:pt x="1271" y="391"/>
                  </a:cubicBezTo>
                  <a:cubicBezTo>
                    <a:pt x="1301" y="391"/>
                    <a:pt x="1330" y="390"/>
                    <a:pt x="1358" y="386"/>
                  </a:cubicBezTo>
                  <a:cubicBezTo>
                    <a:pt x="1596" y="446"/>
                    <a:pt x="1834" y="493"/>
                    <a:pt x="2084" y="517"/>
                  </a:cubicBezTo>
                  <a:cubicBezTo>
                    <a:pt x="2203" y="517"/>
                    <a:pt x="2251" y="374"/>
                    <a:pt x="2167" y="291"/>
                  </a:cubicBezTo>
                  <a:cubicBezTo>
                    <a:pt x="2012" y="196"/>
                    <a:pt x="1846" y="124"/>
                    <a:pt x="1667" y="100"/>
                  </a:cubicBezTo>
                  <a:cubicBezTo>
                    <a:pt x="1489" y="53"/>
                    <a:pt x="1310" y="17"/>
                    <a:pt x="1131" y="5"/>
                  </a:cubicBezTo>
                  <a:cubicBezTo>
                    <a:pt x="1083" y="2"/>
                    <a:pt x="1034" y="0"/>
                    <a:pt x="985" y="0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6575390" y="3371423"/>
              <a:ext cx="38835" cy="14954"/>
            </a:xfrm>
            <a:custGeom>
              <a:rect b="b" l="l" r="r" t="t"/>
              <a:pathLst>
                <a:path extrusionOk="0" h="459" w="1192">
                  <a:moveTo>
                    <a:pt x="489" y="1"/>
                  </a:moveTo>
                  <a:cubicBezTo>
                    <a:pt x="449" y="1"/>
                    <a:pt x="409" y="3"/>
                    <a:pt x="370" y="8"/>
                  </a:cubicBezTo>
                  <a:cubicBezTo>
                    <a:pt x="310" y="8"/>
                    <a:pt x="263" y="20"/>
                    <a:pt x="215" y="32"/>
                  </a:cubicBezTo>
                  <a:lnTo>
                    <a:pt x="168" y="56"/>
                  </a:lnTo>
                  <a:cubicBezTo>
                    <a:pt x="144" y="56"/>
                    <a:pt x="108" y="80"/>
                    <a:pt x="96" y="92"/>
                  </a:cubicBezTo>
                  <a:cubicBezTo>
                    <a:pt x="60" y="116"/>
                    <a:pt x="49" y="139"/>
                    <a:pt x="37" y="175"/>
                  </a:cubicBezTo>
                  <a:cubicBezTo>
                    <a:pt x="1" y="223"/>
                    <a:pt x="25" y="294"/>
                    <a:pt x="84" y="318"/>
                  </a:cubicBezTo>
                  <a:cubicBezTo>
                    <a:pt x="120" y="342"/>
                    <a:pt x="168" y="342"/>
                    <a:pt x="203" y="342"/>
                  </a:cubicBezTo>
                  <a:lnTo>
                    <a:pt x="239" y="342"/>
                  </a:lnTo>
                  <a:lnTo>
                    <a:pt x="310" y="330"/>
                  </a:lnTo>
                  <a:lnTo>
                    <a:pt x="418" y="318"/>
                  </a:lnTo>
                  <a:lnTo>
                    <a:pt x="584" y="318"/>
                  </a:lnTo>
                  <a:cubicBezTo>
                    <a:pt x="739" y="330"/>
                    <a:pt x="882" y="378"/>
                    <a:pt x="1013" y="449"/>
                  </a:cubicBezTo>
                  <a:cubicBezTo>
                    <a:pt x="1026" y="455"/>
                    <a:pt x="1040" y="458"/>
                    <a:pt x="1055" y="458"/>
                  </a:cubicBezTo>
                  <a:cubicBezTo>
                    <a:pt x="1095" y="458"/>
                    <a:pt x="1138" y="436"/>
                    <a:pt x="1156" y="401"/>
                  </a:cubicBezTo>
                  <a:cubicBezTo>
                    <a:pt x="1192" y="342"/>
                    <a:pt x="1192" y="270"/>
                    <a:pt x="1132" y="235"/>
                  </a:cubicBezTo>
                  <a:cubicBezTo>
                    <a:pt x="1001" y="116"/>
                    <a:pt x="834" y="44"/>
                    <a:pt x="668" y="20"/>
                  </a:cubicBezTo>
                  <a:cubicBezTo>
                    <a:pt x="605" y="6"/>
                    <a:pt x="546" y="1"/>
                    <a:pt x="489" y="1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6588976" y="3443034"/>
              <a:ext cx="46589" cy="72653"/>
            </a:xfrm>
            <a:custGeom>
              <a:rect b="b" l="l" r="r" t="t"/>
              <a:pathLst>
                <a:path extrusionOk="0" h="2230" w="1430">
                  <a:moveTo>
                    <a:pt x="1367" y="1"/>
                  </a:moveTo>
                  <a:cubicBezTo>
                    <a:pt x="1341" y="1"/>
                    <a:pt x="1316" y="16"/>
                    <a:pt x="1310" y="49"/>
                  </a:cubicBezTo>
                  <a:cubicBezTo>
                    <a:pt x="1227" y="561"/>
                    <a:pt x="870" y="918"/>
                    <a:pt x="477" y="1239"/>
                  </a:cubicBezTo>
                  <a:cubicBezTo>
                    <a:pt x="274" y="1394"/>
                    <a:pt x="1" y="1632"/>
                    <a:pt x="203" y="1894"/>
                  </a:cubicBezTo>
                  <a:cubicBezTo>
                    <a:pt x="286" y="1989"/>
                    <a:pt x="394" y="2061"/>
                    <a:pt x="501" y="2120"/>
                  </a:cubicBezTo>
                  <a:cubicBezTo>
                    <a:pt x="594" y="2193"/>
                    <a:pt x="706" y="2230"/>
                    <a:pt x="829" y="2230"/>
                  </a:cubicBezTo>
                  <a:cubicBezTo>
                    <a:pt x="846" y="2230"/>
                    <a:pt x="864" y="2229"/>
                    <a:pt x="882" y="2228"/>
                  </a:cubicBezTo>
                  <a:cubicBezTo>
                    <a:pt x="941" y="2216"/>
                    <a:pt x="977" y="2132"/>
                    <a:pt x="929" y="2085"/>
                  </a:cubicBezTo>
                  <a:cubicBezTo>
                    <a:pt x="858" y="1989"/>
                    <a:pt x="751" y="1906"/>
                    <a:pt x="644" y="1847"/>
                  </a:cubicBezTo>
                  <a:cubicBezTo>
                    <a:pt x="584" y="1823"/>
                    <a:pt x="429" y="1739"/>
                    <a:pt x="441" y="1668"/>
                  </a:cubicBezTo>
                  <a:cubicBezTo>
                    <a:pt x="441" y="1585"/>
                    <a:pt x="572" y="1501"/>
                    <a:pt x="620" y="1466"/>
                  </a:cubicBezTo>
                  <a:cubicBezTo>
                    <a:pt x="715" y="1382"/>
                    <a:pt x="798" y="1299"/>
                    <a:pt x="882" y="1204"/>
                  </a:cubicBezTo>
                  <a:cubicBezTo>
                    <a:pt x="1167" y="870"/>
                    <a:pt x="1406" y="501"/>
                    <a:pt x="1429" y="61"/>
                  </a:cubicBezTo>
                  <a:cubicBezTo>
                    <a:pt x="1429" y="22"/>
                    <a:pt x="1398" y="1"/>
                    <a:pt x="1367" y="1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6673944" y="3546899"/>
              <a:ext cx="85913" cy="28507"/>
            </a:xfrm>
            <a:custGeom>
              <a:rect b="b" l="l" r="r" t="t"/>
              <a:pathLst>
                <a:path extrusionOk="0" h="875" w="2637">
                  <a:moveTo>
                    <a:pt x="2523" y="0"/>
                  </a:moveTo>
                  <a:cubicBezTo>
                    <a:pt x="2516" y="0"/>
                    <a:pt x="2508" y="1"/>
                    <a:pt x="2500" y="4"/>
                  </a:cubicBezTo>
                  <a:cubicBezTo>
                    <a:pt x="2143" y="159"/>
                    <a:pt x="1798" y="325"/>
                    <a:pt x="1429" y="456"/>
                  </a:cubicBezTo>
                  <a:cubicBezTo>
                    <a:pt x="1012" y="587"/>
                    <a:pt x="572" y="671"/>
                    <a:pt x="131" y="671"/>
                  </a:cubicBezTo>
                  <a:cubicBezTo>
                    <a:pt x="0" y="671"/>
                    <a:pt x="24" y="873"/>
                    <a:pt x="143" y="873"/>
                  </a:cubicBezTo>
                  <a:cubicBezTo>
                    <a:pt x="185" y="874"/>
                    <a:pt x="227" y="875"/>
                    <a:pt x="269" y="875"/>
                  </a:cubicBezTo>
                  <a:cubicBezTo>
                    <a:pt x="644" y="875"/>
                    <a:pt x="1017" y="828"/>
                    <a:pt x="1381" y="742"/>
                  </a:cubicBezTo>
                  <a:cubicBezTo>
                    <a:pt x="1822" y="635"/>
                    <a:pt x="2238" y="433"/>
                    <a:pt x="2584" y="123"/>
                  </a:cubicBezTo>
                  <a:cubicBezTo>
                    <a:pt x="2637" y="81"/>
                    <a:pt x="2586" y="0"/>
                    <a:pt x="2523" y="0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6711542" y="3408141"/>
              <a:ext cx="18668" cy="41149"/>
            </a:xfrm>
            <a:custGeom>
              <a:rect b="b" l="l" r="r" t="t"/>
              <a:pathLst>
                <a:path extrusionOk="0" h="1263" w="573">
                  <a:moveTo>
                    <a:pt x="287" y="1"/>
                  </a:moveTo>
                  <a:cubicBezTo>
                    <a:pt x="120" y="1"/>
                    <a:pt x="1" y="286"/>
                    <a:pt x="1" y="632"/>
                  </a:cubicBezTo>
                  <a:cubicBezTo>
                    <a:pt x="1" y="977"/>
                    <a:pt x="120" y="1263"/>
                    <a:pt x="287" y="1263"/>
                  </a:cubicBezTo>
                  <a:cubicBezTo>
                    <a:pt x="442" y="1263"/>
                    <a:pt x="572" y="977"/>
                    <a:pt x="572" y="632"/>
                  </a:cubicBezTo>
                  <a:cubicBezTo>
                    <a:pt x="572" y="274"/>
                    <a:pt x="442" y="1"/>
                    <a:pt x="287" y="1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6593244" y="3408141"/>
              <a:ext cx="15932" cy="34567"/>
            </a:xfrm>
            <a:custGeom>
              <a:rect b="b" l="l" r="r" t="t"/>
              <a:pathLst>
                <a:path extrusionOk="0" h="1061" w="489">
                  <a:moveTo>
                    <a:pt x="251" y="1"/>
                  </a:moveTo>
                  <a:cubicBezTo>
                    <a:pt x="120" y="1"/>
                    <a:pt x="1" y="239"/>
                    <a:pt x="1" y="536"/>
                  </a:cubicBezTo>
                  <a:cubicBezTo>
                    <a:pt x="1" y="822"/>
                    <a:pt x="108" y="1060"/>
                    <a:pt x="251" y="1060"/>
                  </a:cubicBezTo>
                  <a:cubicBezTo>
                    <a:pt x="382" y="1060"/>
                    <a:pt x="489" y="834"/>
                    <a:pt x="489" y="536"/>
                  </a:cubicBezTo>
                  <a:cubicBezTo>
                    <a:pt x="489" y="239"/>
                    <a:pt x="382" y="1"/>
                    <a:pt x="251" y="1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6566104" y="3178419"/>
              <a:ext cx="307229" cy="435334"/>
            </a:xfrm>
            <a:custGeom>
              <a:rect b="b" l="l" r="r" t="t"/>
              <a:pathLst>
                <a:path extrusionOk="0" h="13362" w="9430">
                  <a:moveTo>
                    <a:pt x="6556" y="0"/>
                  </a:moveTo>
                  <a:cubicBezTo>
                    <a:pt x="1322" y="0"/>
                    <a:pt x="476" y="4075"/>
                    <a:pt x="476" y="4075"/>
                  </a:cubicBezTo>
                  <a:cubicBezTo>
                    <a:pt x="476" y="4075"/>
                    <a:pt x="0" y="6706"/>
                    <a:pt x="143" y="7242"/>
                  </a:cubicBezTo>
                  <a:cubicBezTo>
                    <a:pt x="274" y="7766"/>
                    <a:pt x="191" y="9171"/>
                    <a:pt x="143" y="10766"/>
                  </a:cubicBezTo>
                  <a:cubicBezTo>
                    <a:pt x="119" y="11433"/>
                    <a:pt x="488" y="12457"/>
                    <a:pt x="1203" y="13362"/>
                  </a:cubicBezTo>
                  <a:cubicBezTo>
                    <a:pt x="905" y="12826"/>
                    <a:pt x="488" y="12112"/>
                    <a:pt x="369" y="11755"/>
                  </a:cubicBezTo>
                  <a:cubicBezTo>
                    <a:pt x="179" y="11147"/>
                    <a:pt x="179" y="9516"/>
                    <a:pt x="310" y="8933"/>
                  </a:cubicBezTo>
                  <a:cubicBezTo>
                    <a:pt x="441" y="8349"/>
                    <a:pt x="310" y="7052"/>
                    <a:pt x="310" y="7052"/>
                  </a:cubicBezTo>
                  <a:cubicBezTo>
                    <a:pt x="310" y="7052"/>
                    <a:pt x="655" y="4889"/>
                    <a:pt x="1044" y="4889"/>
                  </a:cubicBezTo>
                  <a:cubicBezTo>
                    <a:pt x="1057" y="4889"/>
                    <a:pt x="1070" y="4892"/>
                    <a:pt x="1084" y="4897"/>
                  </a:cubicBezTo>
                  <a:cubicBezTo>
                    <a:pt x="1279" y="4971"/>
                    <a:pt x="1758" y="4990"/>
                    <a:pt x="2202" y="4990"/>
                  </a:cubicBezTo>
                  <a:cubicBezTo>
                    <a:pt x="2681" y="4990"/>
                    <a:pt x="3120" y="4968"/>
                    <a:pt x="3120" y="4968"/>
                  </a:cubicBezTo>
                  <a:lnTo>
                    <a:pt x="2298" y="3706"/>
                  </a:lnTo>
                  <a:lnTo>
                    <a:pt x="2298" y="3706"/>
                  </a:lnTo>
                  <a:cubicBezTo>
                    <a:pt x="2358" y="3789"/>
                    <a:pt x="2762" y="4361"/>
                    <a:pt x="3786" y="4897"/>
                  </a:cubicBezTo>
                  <a:cubicBezTo>
                    <a:pt x="4202" y="5111"/>
                    <a:pt x="4585" y="5178"/>
                    <a:pt x="4902" y="5178"/>
                  </a:cubicBezTo>
                  <a:cubicBezTo>
                    <a:pt x="5430" y="5178"/>
                    <a:pt x="5775" y="4992"/>
                    <a:pt x="5775" y="4992"/>
                  </a:cubicBezTo>
                  <a:lnTo>
                    <a:pt x="6132" y="3754"/>
                  </a:lnTo>
                  <a:lnTo>
                    <a:pt x="8501" y="3420"/>
                  </a:lnTo>
                  <a:cubicBezTo>
                    <a:pt x="8501" y="3420"/>
                    <a:pt x="9025" y="1932"/>
                    <a:pt x="9251" y="1658"/>
                  </a:cubicBezTo>
                  <a:cubicBezTo>
                    <a:pt x="9430" y="1444"/>
                    <a:pt x="9037" y="563"/>
                    <a:pt x="8894" y="277"/>
                  </a:cubicBezTo>
                  <a:cubicBezTo>
                    <a:pt x="8311" y="122"/>
                    <a:pt x="7703" y="39"/>
                    <a:pt x="7108" y="15"/>
                  </a:cubicBezTo>
                  <a:cubicBezTo>
                    <a:pt x="6919" y="5"/>
                    <a:pt x="6735" y="0"/>
                    <a:pt x="6556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6512185" y="3122935"/>
              <a:ext cx="552785" cy="430089"/>
            </a:xfrm>
            <a:custGeom>
              <a:rect b="b" l="l" r="r" t="t"/>
              <a:pathLst>
                <a:path extrusionOk="0" h="13201" w="16967">
                  <a:moveTo>
                    <a:pt x="6800" y="0"/>
                  </a:moveTo>
                  <a:cubicBezTo>
                    <a:pt x="3561" y="0"/>
                    <a:pt x="1786" y="1277"/>
                    <a:pt x="1786" y="1277"/>
                  </a:cubicBezTo>
                  <a:cubicBezTo>
                    <a:pt x="1786" y="1277"/>
                    <a:pt x="0" y="2861"/>
                    <a:pt x="1346" y="4897"/>
                  </a:cubicBezTo>
                  <a:cubicBezTo>
                    <a:pt x="2425" y="6536"/>
                    <a:pt x="3996" y="6692"/>
                    <a:pt x="4555" y="6692"/>
                  </a:cubicBezTo>
                  <a:cubicBezTo>
                    <a:pt x="4687" y="6692"/>
                    <a:pt x="4763" y="6683"/>
                    <a:pt x="4763" y="6683"/>
                  </a:cubicBezTo>
                  <a:cubicBezTo>
                    <a:pt x="4763" y="6683"/>
                    <a:pt x="3493" y="4906"/>
                    <a:pt x="3834" y="4906"/>
                  </a:cubicBezTo>
                  <a:cubicBezTo>
                    <a:pt x="3862" y="4906"/>
                    <a:pt x="3901" y="4918"/>
                    <a:pt x="3953" y="4945"/>
                  </a:cubicBezTo>
                  <a:cubicBezTo>
                    <a:pt x="4588" y="5262"/>
                    <a:pt x="6240" y="6694"/>
                    <a:pt x="7270" y="6694"/>
                  </a:cubicBezTo>
                  <a:cubicBezTo>
                    <a:pt x="7321" y="6694"/>
                    <a:pt x="7370" y="6690"/>
                    <a:pt x="7418" y="6683"/>
                  </a:cubicBezTo>
                  <a:cubicBezTo>
                    <a:pt x="8442" y="6540"/>
                    <a:pt x="8192" y="5957"/>
                    <a:pt x="8192" y="5957"/>
                  </a:cubicBezTo>
                  <a:lnTo>
                    <a:pt x="8192" y="5957"/>
                  </a:lnTo>
                  <a:cubicBezTo>
                    <a:pt x="8192" y="5957"/>
                    <a:pt x="8775" y="6433"/>
                    <a:pt x="9299" y="6433"/>
                  </a:cubicBezTo>
                  <a:cubicBezTo>
                    <a:pt x="9835" y="6433"/>
                    <a:pt x="10561" y="7743"/>
                    <a:pt x="10561" y="8469"/>
                  </a:cubicBezTo>
                  <a:lnTo>
                    <a:pt x="10561" y="9957"/>
                  </a:lnTo>
                  <a:lnTo>
                    <a:pt x="10823" y="10398"/>
                  </a:lnTo>
                  <a:cubicBezTo>
                    <a:pt x="10823" y="10398"/>
                    <a:pt x="11390" y="13201"/>
                    <a:pt x="12359" y="13201"/>
                  </a:cubicBezTo>
                  <a:cubicBezTo>
                    <a:pt x="12383" y="13201"/>
                    <a:pt x="12406" y="13199"/>
                    <a:pt x="12430" y="13196"/>
                  </a:cubicBezTo>
                  <a:cubicBezTo>
                    <a:pt x="12430" y="13196"/>
                    <a:pt x="13883" y="12362"/>
                    <a:pt x="14954" y="9421"/>
                  </a:cubicBezTo>
                  <a:cubicBezTo>
                    <a:pt x="15407" y="8171"/>
                    <a:pt x="15669" y="5087"/>
                    <a:pt x="15669" y="5087"/>
                  </a:cubicBezTo>
                  <a:cubicBezTo>
                    <a:pt x="15669" y="5087"/>
                    <a:pt x="15814" y="5816"/>
                    <a:pt x="16345" y="5816"/>
                  </a:cubicBezTo>
                  <a:cubicBezTo>
                    <a:pt x="16361" y="5816"/>
                    <a:pt x="16378" y="5815"/>
                    <a:pt x="16395" y="5814"/>
                  </a:cubicBezTo>
                  <a:cubicBezTo>
                    <a:pt x="16967" y="5754"/>
                    <a:pt x="16490" y="4028"/>
                    <a:pt x="15919" y="3302"/>
                  </a:cubicBezTo>
                  <a:cubicBezTo>
                    <a:pt x="15335" y="2575"/>
                    <a:pt x="13454" y="885"/>
                    <a:pt x="8894" y="170"/>
                  </a:cubicBezTo>
                  <a:cubicBezTo>
                    <a:pt x="8140" y="50"/>
                    <a:pt x="7441" y="0"/>
                    <a:pt x="6800" y="0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6846944" y="3420163"/>
              <a:ext cx="98554" cy="98554"/>
            </a:xfrm>
            <a:custGeom>
              <a:rect b="b" l="l" r="r" t="t"/>
              <a:pathLst>
                <a:path extrusionOk="0" h="3025" w="3025">
                  <a:moveTo>
                    <a:pt x="1512" y="1"/>
                  </a:moveTo>
                  <a:cubicBezTo>
                    <a:pt x="679" y="1"/>
                    <a:pt x="0" y="679"/>
                    <a:pt x="0" y="1513"/>
                  </a:cubicBezTo>
                  <a:cubicBezTo>
                    <a:pt x="0" y="2346"/>
                    <a:pt x="679" y="3025"/>
                    <a:pt x="1512" y="3025"/>
                  </a:cubicBezTo>
                  <a:cubicBezTo>
                    <a:pt x="2346" y="3025"/>
                    <a:pt x="3024" y="2346"/>
                    <a:pt x="3024" y="1513"/>
                  </a:cubicBezTo>
                  <a:cubicBezTo>
                    <a:pt x="3024" y="679"/>
                    <a:pt x="2346" y="1"/>
                    <a:pt x="1512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6976124" y="3269871"/>
              <a:ext cx="6223" cy="195"/>
            </a:xfrm>
            <a:custGeom>
              <a:rect b="b" l="l" r="r" t="t"/>
              <a:pathLst>
                <a:path extrusionOk="0" h="6" w="191">
                  <a:moveTo>
                    <a:pt x="88" y="1"/>
                  </a:moveTo>
                  <a:cubicBezTo>
                    <a:pt x="32" y="1"/>
                    <a:pt x="0" y="6"/>
                    <a:pt x="0" y="6"/>
                  </a:cubicBezTo>
                  <a:lnTo>
                    <a:pt x="191" y="6"/>
                  </a:lnTo>
                  <a:cubicBezTo>
                    <a:pt x="151" y="2"/>
                    <a:pt x="116" y="1"/>
                    <a:pt x="88" y="1"/>
                  </a:cubicBezTo>
                  <a:close/>
                </a:path>
              </a:pathLst>
            </a:custGeom>
            <a:solidFill>
              <a:srgbClr val="615B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6609143" y="3122838"/>
              <a:ext cx="456218" cy="189550"/>
            </a:xfrm>
            <a:custGeom>
              <a:rect b="b" l="l" r="r" t="t"/>
              <a:pathLst>
                <a:path extrusionOk="0" h="5818" w="14003">
                  <a:moveTo>
                    <a:pt x="3819" y="0"/>
                  </a:moveTo>
                  <a:cubicBezTo>
                    <a:pt x="2141" y="0"/>
                    <a:pt x="853" y="346"/>
                    <a:pt x="1" y="673"/>
                  </a:cubicBezTo>
                  <a:cubicBezTo>
                    <a:pt x="1" y="673"/>
                    <a:pt x="970" y="528"/>
                    <a:pt x="2414" y="528"/>
                  </a:cubicBezTo>
                  <a:cubicBezTo>
                    <a:pt x="4459" y="528"/>
                    <a:pt x="7455" y="819"/>
                    <a:pt x="10002" y="2221"/>
                  </a:cubicBezTo>
                  <a:cubicBezTo>
                    <a:pt x="13645" y="4233"/>
                    <a:pt x="12062" y="4483"/>
                    <a:pt x="11455" y="4507"/>
                  </a:cubicBezTo>
                  <a:cubicBezTo>
                    <a:pt x="11859" y="4519"/>
                    <a:pt x="12764" y="4638"/>
                    <a:pt x="12848" y="5460"/>
                  </a:cubicBezTo>
                  <a:cubicBezTo>
                    <a:pt x="12939" y="5677"/>
                    <a:pt x="13163" y="5817"/>
                    <a:pt x="13402" y="5817"/>
                  </a:cubicBezTo>
                  <a:cubicBezTo>
                    <a:pt x="13412" y="5817"/>
                    <a:pt x="13421" y="5817"/>
                    <a:pt x="13431" y="5817"/>
                  </a:cubicBezTo>
                  <a:cubicBezTo>
                    <a:pt x="14002" y="5769"/>
                    <a:pt x="13526" y="4031"/>
                    <a:pt x="12943" y="3305"/>
                  </a:cubicBezTo>
                  <a:cubicBezTo>
                    <a:pt x="12359" y="2578"/>
                    <a:pt x="10478" y="888"/>
                    <a:pt x="5918" y="173"/>
                  </a:cubicBezTo>
                  <a:cubicBezTo>
                    <a:pt x="5163" y="51"/>
                    <a:pt x="4462" y="0"/>
                    <a:pt x="3819" y="0"/>
                  </a:cubicBezTo>
                  <a:close/>
                </a:path>
              </a:pathLst>
            </a:custGeom>
            <a:solidFill>
              <a:srgbClr val="615B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6773606" y="3662460"/>
              <a:ext cx="469804" cy="984307"/>
            </a:xfrm>
            <a:custGeom>
              <a:rect b="b" l="l" r="r" t="t"/>
              <a:pathLst>
                <a:path extrusionOk="0" h="30212" w="14420">
                  <a:moveTo>
                    <a:pt x="6949" y="0"/>
                  </a:moveTo>
                  <a:cubicBezTo>
                    <a:pt x="6607" y="0"/>
                    <a:pt x="5787" y="57"/>
                    <a:pt x="5144" y="553"/>
                  </a:cubicBezTo>
                  <a:cubicBezTo>
                    <a:pt x="4299" y="1208"/>
                    <a:pt x="1001" y="8435"/>
                    <a:pt x="501" y="10256"/>
                  </a:cubicBezTo>
                  <a:cubicBezTo>
                    <a:pt x="1" y="12078"/>
                    <a:pt x="1132" y="15007"/>
                    <a:pt x="2132" y="19305"/>
                  </a:cubicBezTo>
                  <a:cubicBezTo>
                    <a:pt x="3144" y="23591"/>
                    <a:pt x="1823" y="27663"/>
                    <a:pt x="1823" y="27663"/>
                  </a:cubicBezTo>
                  <a:lnTo>
                    <a:pt x="11240" y="30211"/>
                  </a:lnTo>
                  <a:cubicBezTo>
                    <a:pt x="11240" y="30211"/>
                    <a:pt x="12181" y="29413"/>
                    <a:pt x="12550" y="28580"/>
                  </a:cubicBezTo>
                  <a:cubicBezTo>
                    <a:pt x="12919" y="27735"/>
                    <a:pt x="14324" y="15293"/>
                    <a:pt x="14372" y="12816"/>
                  </a:cubicBezTo>
                  <a:cubicBezTo>
                    <a:pt x="14419" y="10340"/>
                    <a:pt x="13526" y="4053"/>
                    <a:pt x="12229" y="2791"/>
                  </a:cubicBezTo>
                  <a:cubicBezTo>
                    <a:pt x="10919" y="1529"/>
                    <a:pt x="7109" y="5"/>
                    <a:pt x="7109" y="5"/>
                  </a:cubicBezTo>
                  <a:cubicBezTo>
                    <a:pt x="7109" y="5"/>
                    <a:pt x="7050" y="0"/>
                    <a:pt x="6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6773606" y="3896515"/>
              <a:ext cx="430610" cy="749861"/>
            </a:xfrm>
            <a:custGeom>
              <a:rect b="b" l="l" r="r" t="t"/>
              <a:pathLst>
                <a:path extrusionOk="0" h="23016" w="13217">
                  <a:moveTo>
                    <a:pt x="2251" y="1"/>
                  </a:moveTo>
                  <a:lnTo>
                    <a:pt x="1120" y="1346"/>
                  </a:lnTo>
                  <a:cubicBezTo>
                    <a:pt x="882" y="1906"/>
                    <a:pt x="680" y="2477"/>
                    <a:pt x="501" y="3060"/>
                  </a:cubicBezTo>
                  <a:cubicBezTo>
                    <a:pt x="1" y="4882"/>
                    <a:pt x="1132" y="7823"/>
                    <a:pt x="2132" y="12109"/>
                  </a:cubicBezTo>
                  <a:cubicBezTo>
                    <a:pt x="3144" y="16395"/>
                    <a:pt x="1835" y="20467"/>
                    <a:pt x="1835" y="20467"/>
                  </a:cubicBezTo>
                  <a:lnTo>
                    <a:pt x="11252" y="23015"/>
                  </a:lnTo>
                  <a:cubicBezTo>
                    <a:pt x="11252" y="23015"/>
                    <a:pt x="12181" y="22229"/>
                    <a:pt x="12550" y="21384"/>
                  </a:cubicBezTo>
                  <a:cubicBezTo>
                    <a:pt x="12681" y="21086"/>
                    <a:pt x="12931" y="19396"/>
                    <a:pt x="13217" y="17217"/>
                  </a:cubicBezTo>
                  <a:cubicBezTo>
                    <a:pt x="11848" y="16491"/>
                    <a:pt x="10276" y="15669"/>
                    <a:pt x="10276" y="15669"/>
                  </a:cubicBezTo>
                  <a:cubicBezTo>
                    <a:pt x="10276" y="15669"/>
                    <a:pt x="5359" y="13562"/>
                    <a:pt x="2930" y="9526"/>
                  </a:cubicBezTo>
                  <a:cubicBezTo>
                    <a:pt x="501" y="5501"/>
                    <a:pt x="2251" y="1"/>
                    <a:pt x="2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6773997" y="3628870"/>
              <a:ext cx="235130" cy="411974"/>
            </a:xfrm>
            <a:custGeom>
              <a:rect b="b" l="l" r="r" t="t"/>
              <a:pathLst>
                <a:path extrusionOk="0" h="12645" w="7217">
                  <a:moveTo>
                    <a:pt x="5433" y="0"/>
                  </a:moveTo>
                  <a:cubicBezTo>
                    <a:pt x="5234" y="0"/>
                    <a:pt x="5036" y="77"/>
                    <a:pt x="4894" y="226"/>
                  </a:cubicBezTo>
                  <a:cubicBezTo>
                    <a:pt x="4263" y="846"/>
                    <a:pt x="3037" y="2072"/>
                    <a:pt x="1858" y="3346"/>
                  </a:cubicBezTo>
                  <a:cubicBezTo>
                    <a:pt x="179" y="5168"/>
                    <a:pt x="322" y="5680"/>
                    <a:pt x="787" y="6001"/>
                  </a:cubicBezTo>
                  <a:cubicBezTo>
                    <a:pt x="1084" y="6215"/>
                    <a:pt x="1311" y="6513"/>
                    <a:pt x="1442" y="6846"/>
                  </a:cubicBezTo>
                  <a:cubicBezTo>
                    <a:pt x="1275" y="7561"/>
                    <a:pt x="1049" y="8263"/>
                    <a:pt x="739" y="8942"/>
                  </a:cubicBezTo>
                  <a:cubicBezTo>
                    <a:pt x="1" y="10549"/>
                    <a:pt x="322" y="12645"/>
                    <a:pt x="322" y="12645"/>
                  </a:cubicBezTo>
                  <a:cubicBezTo>
                    <a:pt x="322" y="12645"/>
                    <a:pt x="382" y="10549"/>
                    <a:pt x="1632" y="9359"/>
                  </a:cubicBezTo>
                  <a:cubicBezTo>
                    <a:pt x="3049" y="8013"/>
                    <a:pt x="3168" y="6049"/>
                    <a:pt x="3168" y="6049"/>
                  </a:cubicBezTo>
                  <a:lnTo>
                    <a:pt x="4240" y="7358"/>
                  </a:lnTo>
                  <a:cubicBezTo>
                    <a:pt x="4240" y="7358"/>
                    <a:pt x="5037" y="6608"/>
                    <a:pt x="5549" y="4929"/>
                  </a:cubicBezTo>
                  <a:cubicBezTo>
                    <a:pt x="5871" y="3858"/>
                    <a:pt x="6537" y="2572"/>
                    <a:pt x="6978" y="1774"/>
                  </a:cubicBezTo>
                  <a:cubicBezTo>
                    <a:pt x="7216" y="1358"/>
                    <a:pt x="7073" y="834"/>
                    <a:pt x="6656" y="596"/>
                  </a:cubicBezTo>
                  <a:lnTo>
                    <a:pt x="5823" y="107"/>
                  </a:lnTo>
                  <a:cubicBezTo>
                    <a:pt x="5703" y="35"/>
                    <a:pt x="5567" y="0"/>
                    <a:pt x="5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6803482" y="3793367"/>
              <a:ext cx="77019" cy="51379"/>
            </a:xfrm>
            <a:custGeom>
              <a:rect b="b" l="l" r="r" t="t"/>
              <a:pathLst>
                <a:path extrusionOk="0" h="1577" w="2364">
                  <a:moveTo>
                    <a:pt x="416" y="1"/>
                  </a:moveTo>
                  <a:cubicBezTo>
                    <a:pt x="297" y="1"/>
                    <a:pt x="188" y="36"/>
                    <a:pt x="132" y="142"/>
                  </a:cubicBezTo>
                  <a:cubicBezTo>
                    <a:pt x="1" y="369"/>
                    <a:pt x="227" y="607"/>
                    <a:pt x="370" y="773"/>
                  </a:cubicBezTo>
                  <a:lnTo>
                    <a:pt x="691" y="1178"/>
                  </a:lnTo>
                  <a:cubicBezTo>
                    <a:pt x="798" y="1309"/>
                    <a:pt x="906" y="1440"/>
                    <a:pt x="1025" y="1559"/>
                  </a:cubicBezTo>
                  <a:cubicBezTo>
                    <a:pt x="1034" y="1572"/>
                    <a:pt x="1046" y="1577"/>
                    <a:pt x="1058" y="1577"/>
                  </a:cubicBezTo>
                  <a:cubicBezTo>
                    <a:pt x="1091" y="1577"/>
                    <a:pt x="1122" y="1538"/>
                    <a:pt x="1096" y="1512"/>
                  </a:cubicBezTo>
                  <a:cubicBezTo>
                    <a:pt x="1001" y="1369"/>
                    <a:pt x="882" y="1238"/>
                    <a:pt x="775" y="1107"/>
                  </a:cubicBezTo>
                  <a:cubicBezTo>
                    <a:pt x="668" y="976"/>
                    <a:pt x="560" y="845"/>
                    <a:pt x="453" y="714"/>
                  </a:cubicBezTo>
                  <a:cubicBezTo>
                    <a:pt x="358" y="583"/>
                    <a:pt x="215" y="464"/>
                    <a:pt x="203" y="297"/>
                  </a:cubicBezTo>
                  <a:cubicBezTo>
                    <a:pt x="203" y="153"/>
                    <a:pt x="311" y="118"/>
                    <a:pt x="425" y="118"/>
                  </a:cubicBezTo>
                  <a:cubicBezTo>
                    <a:pt x="472" y="118"/>
                    <a:pt x="519" y="124"/>
                    <a:pt x="560" y="130"/>
                  </a:cubicBezTo>
                  <a:cubicBezTo>
                    <a:pt x="870" y="190"/>
                    <a:pt x="1144" y="392"/>
                    <a:pt x="1406" y="559"/>
                  </a:cubicBezTo>
                  <a:lnTo>
                    <a:pt x="2251" y="1083"/>
                  </a:lnTo>
                  <a:cubicBezTo>
                    <a:pt x="2259" y="1086"/>
                    <a:pt x="2267" y="1088"/>
                    <a:pt x="2275" y="1088"/>
                  </a:cubicBezTo>
                  <a:cubicBezTo>
                    <a:pt x="2325" y="1088"/>
                    <a:pt x="2364" y="1030"/>
                    <a:pt x="2322" y="1000"/>
                  </a:cubicBezTo>
                  <a:cubicBezTo>
                    <a:pt x="2061" y="833"/>
                    <a:pt x="1787" y="666"/>
                    <a:pt x="1525" y="500"/>
                  </a:cubicBezTo>
                  <a:cubicBezTo>
                    <a:pt x="1299" y="345"/>
                    <a:pt x="1049" y="202"/>
                    <a:pt x="798" y="83"/>
                  </a:cubicBezTo>
                  <a:cubicBezTo>
                    <a:pt x="698" y="45"/>
                    <a:pt x="550" y="1"/>
                    <a:pt x="416" y="1"/>
                  </a:cubicBezTo>
                  <a:close/>
                </a:path>
              </a:pathLst>
            </a:custGeom>
            <a:solidFill>
              <a:srgbClr val="3246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6342280" y="4301484"/>
              <a:ext cx="771951" cy="205612"/>
            </a:xfrm>
            <a:custGeom>
              <a:rect b="b" l="l" r="r" t="t"/>
              <a:pathLst>
                <a:path extrusionOk="0" h="6311" w="23694">
                  <a:moveTo>
                    <a:pt x="6763" y="1"/>
                  </a:moveTo>
                  <a:cubicBezTo>
                    <a:pt x="6763" y="1"/>
                    <a:pt x="1715" y="1251"/>
                    <a:pt x="1262" y="1679"/>
                  </a:cubicBezTo>
                  <a:cubicBezTo>
                    <a:pt x="607" y="2287"/>
                    <a:pt x="1262" y="2441"/>
                    <a:pt x="1262" y="2441"/>
                  </a:cubicBezTo>
                  <a:cubicBezTo>
                    <a:pt x="1262" y="2441"/>
                    <a:pt x="0" y="2977"/>
                    <a:pt x="143" y="3537"/>
                  </a:cubicBezTo>
                  <a:cubicBezTo>
                    <a:pt x="167" y="3640"/>
                    <a:pt x="299" y="3681"/>
                    <a:pt x="502" y="3681"/>
                  </a:cubicBezTo>
                  <a:cubicBezTo>
                    <a:pt x="1325" y="3681"/>
                    <a:pt x="3320" y="3005"/>
                    <a:pt x="4099" y="3005"/>
                  </a:cubicBezTo>
                  <a:cubicBezTo>
                    <a:pt x="4173" y="3005"/>
                    <a:pt x="4236" y="3011"/>
                    <a:pt x="4286" y="3025"/>
                  </a:cubicBezTo>
                  <a:cubicBezTo>
                    <a:pt x="4989" y="3215"/>
                    <a:pt x="703" y="4989"/>
                    <a:pt x="1441" y="5966"/>
                  </a:cubicBezTo>
                  <a:cubicBezTo>
                    <a:pt x="1441" y="5966"/>
                    <a:pt x="1487" y="5990"/>
                    <a:pt x="1620" y="5990"/>
                  </a:cubicBezTo>
                  <a:cubicBezTo>
                    <a:pt x="1846" y="5990"/>
                    <a:pt x="2325" y="5919"/>
                    <a:pt x="3263" y="5537"/>
                  </a:cubicBezTo>
                  <a:lnTo>
                    <a:pt x="3263" y="5537"/>
                  </a:lnTo>
                  <a:cubicBezTo>
                    <a:pt x="3262" y="5537"/>
                    <a:pt x="2477" y="6049"/>
                    <a:pt x="2846" y="6287"/>
                  </a:cubicBezTo>
                  <a:cubicBezTo>
                    <a:pt x="2872" y="6303"/>
                    <a:pt x="2915" y="6311"/>
                    <a:pt x="2971" y="6311"/>
                  </a:cubicBezTo>
                  <a:cubicBezTo>
                    <a:pt x="3718" y="6311"/>
                    <a:pt x="6906" y="5025"/>
                    <a:pt x="6906" y="5025"/>
                  </a:cubicBezTo>
                  <a:cubicBezTo>
                    <a:pt x="6906" y="5025"/>
                    <a:pt x="11002" y="4977"/>
                    <a:pt x="12168" y="3858"/>
                  </a:cubicBezTo>
                  <a:lnTo>
                    <a:pt x="20812" y="5847"/>
                  </a:lnTo>
                  <a:cubicBezTo>
                    <a:pt x="20812" y="5847"/>
                    <a:pt x="22574" y="4739"/>
                    <a:pt x="23134" y="3168"/>
                  </a:cubicBezTo>
                  <a:cubicBezTo>
                    <a:pt x="23694" y="1584"/>
                    <a:pt x="22146" y="1013"/>
                    <a:pt x="22146" y="1013"/>
                  </a:cubicBezTo>
                  <a:cubicBezTo>
                    <a:pt x="22146" y="1013"/>
                    <a:pt x="13526" y="179"/>
                    <a:pt x="13335" y="179"/>
                  </a:cubicBezTo>
                  <a:cubicBezTo>
                    <a:pt x="13145" y="179"/>
                    <a:pt x="6763" y="1"/>
                    <a:pt x="6763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6444777" y="4420173"/>
              <a:ext cx="107384" cy="64867"/>
            </a:xfrm>
            <a:custGeom>
              <a:rect b="b" l="l" r="r" t="t"/>
              <a:pathLst>
                <a:path extrusionOk="0" h="1991" w="3296">
                  <a:moveTo>
                    <a:pt x="3260" y="1"/>
                  </a:moveTo>
                  <a:cubicBezTo>
                    <a:pt x="2772" y="25"/>
                    <a:pt x="2319" y="263"/>
                    <a:pt x="1926" y="549"/>
                  </a:cubicBezTo>
                  <a:cubicBezTo>
                    <a:pt x="1533" y="834"/>
                    <a:pt x="1164" y="1180"/>
                    <a:pt x="771" y="1477"/>
                  </a:cubicBezTo>
                  <a:cubicBezTo>
                    <a:pt x="652" y="1561"/>
                    <a:pt x="545" y="1632"/>
                    <a:pt x="426" y="1704"/>
                  </a:cubicBezTo>
                  <a:cubicBezTo>
                    <a:pt x="307" y="1775"/>
                    <a:pt x="152" y="1834"/>
                    <a:pt x="33" y="1918"/>
                  </a:cubicBezTo>
                  <a:cubicBezTo>
                    <a:pt x="1" y="1940"/>
                    <a:pt x="27" y="1991"/>
                    <a:pt x="59" y="1991"/>
                  </a:cubicBezTo>
                  <a:cubicBezTo>
                    <a:pt x="63" y="1991"/>
                    <a:pt x="66" y="1990"/>
                    <a:pt x="69" y="1989"/>
                  </a:cubicBezTo>
                  <a:cubicBezTo>
                    <a:pt x="307" y="1918"/>
                    <a:pt x="533" y="1811"/>
                    <a:pt x="724" y="1656"/>
                  </a:cubicBezTo>
                  <a:cubicBezTo>
                    <a:pt x="914" y="1513"/>
                    <a:pt x="1105" y="1370"/>
                    <a:pt x="1283" y="1203"/>
                  </a:cubicBezTo>
                  <a:cubicBezTo>
                    <a:pt x="1652" y="882"/>
                    <a:pt x="2033" y="584"/>
                    <a:pt x="2462" y="334"/>
                  </a:cubicBezTo>
                  <a:cubicBezTo>
                    <a:pt x="2712" y="203"/>
                    <a:pt x="2986" y="108"/>
                    <a:pt x="3272" y="72"/>
                  </a:cubicBezTo>
                  <a:cubicBezTo>
                    <a:pt x="3296" y="49"/>
                    <a:pt x="3296" y="13"/>
                    <a:pt x="3260" y="1"/>
                  </a:cubicBezTo>
                  <a:close/>
                </a:path>
              </a:pathLst>
            </a:custGeom>
            <a:solidFill>
              <a:srgbClr val="CD7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6481364" y="4367101"/>
              <a:ext cx="59947" cy="39748"/>
            </a:xfrm>
            <a:custGeom>
              <a:rect b="b" l="l" r="r" t="t"/>
              <a:pathLst>
                <a:path extrusionOk="0" h="1220" w="1840">
                  <a:moveTo>
                    <a:pt x="1621" y="0"/>
                  </a:moveTo>
                  <a:cubicBezTo>
                    <a:pt x="1536" y="0"/>
                    <a:pt x="1450" y="28"/>
                    <a:pt x="1375" y="82"/>
                  </a:cubicBezTo>
                  <a:cubicBezTo>
                    <a:pt x="1220" y="189"/>
                    <a:pt x="1077" y="308"/>
                    <a:pt x="958" y="439"/>
                  </a:cubicBezTo>
                  <a:cubicBezTo>
                    <a:pt x="660" y="689"/>
                    <a:pt x="303" y="880"/>
                    <a:pt x="29" y="1166"/>
                  </a:cubicBezTo>
                  <a:cubicBezTo>
                    <a:pt x="0" y="1185"/>
                    <a:pt x="26" y="1220"/>
                    <a:pt x="56" y="1220"/>
                  </a:cubicBezTo>
                  <a:cubicBezTo>
                    <a:pt x="63" y="1220"/>
                    <a:pt x="70" y="1218"/>
                    <a:pt x="77" y="1213"/>
                  </a:cubicBezTo>
                  <a:cubicBezTo>
                    <a:pt x="232" y="1118"/>
                    <a:pt x="398" y="1011"/>
                    <a:pt x="541" y="892"/>
                  </a:cubicBezTo>
                  <a:cubicBezTo>
                    <a:pt x="684" y="797"/>
                    <a:pt x="815" y="701"/>
                    <a:pt x="946" y="594"/>
                  </a:cubicBezTo>
                  <a:cubicBezTo>
                    <a:pt x="1077" y="487"/>
                    <a:pt x="1172" y="392"/>
                    <a:pt x="1291" y="296"/>
                  </a:cubicBezTo>
                  <a:cubicBezTo>
                    <a:pt x="1405" y="193"/>
                    <a:pt x="1556" y="125"/>
                    <a:pt x="1710" y="125"/>
                  </a:cubicBezTo>
                  <a:cubicBezTo>
                    <a:pt x="1733" y="125"/>
                    <a:pt x="1757" y="127"/>
                    <a:pt x="1780" y="130"/>
                  </a:cubicBezTo>
                  <a:cubicBezTo>
                    <a:pt x="1827" y="130"/>
                    <a:pt x="1839" y="70"/>
                    <a:pt x="1803" y="46"/>
                  </a:cubicBezTo>
                  <a:cubicBezTo>
                    <a:pt x="1747" y="16"/>
                    <a:pt x="1685" y="0"/>
                    <a:pt x="1621" y="0"/>
                  </a:cubicBezTo>
                  <a:close/>
                </a:path>
              </a:pathLst>
            </a:custGeom>
            <a:solidFill>
              <a:srgbClr val="CD7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6379910" y="4319240"/>
              <a:ext cx="165181" cy="63726"/>
            </a:xfrm>
            <a:custGeom>
              <a:rect b="b" l="l" r="r" t="t"/>
              <a:pathLst>
                <a:path extrusionOk="0" h="1956" w="5070">
                  <a:moveTo>
                    <a:pt x="5037" y="0"/>
                  </a:moveTo>
                  <a:cubicBezTo>
                    <a:pt x="5033" y="0"/>
                    <a:pt x="5029" y="1"/>
                    <a:pt x="5025" y="3"/>
                  </a:cubicBezTo>
                  <a:cubicBezTo>
                    <a:pt x="4489" y="408"/>
                    <a:pt x="3893" y="718"/>
                    <a:pt x="3262" y="932"/>
                  </a:cubicBezTo>
                  <a:cubicBezTo>
                    <a:pt x="2584" y="1170"/>
                    <a:pt x="1893" y="1313"/>
                    <a:pt x="1203" y="1492"/>
                  </a:cubicBezTo>
                  <a:cubicBezTo>
                    <a:pt x="1012" y="1539"/>
                    <a:pt x="810" y="1599"/>
                    <a:pt x="619" y="1658"/>
                  </a:cubicBezTo>
                  <a:cubicBezTo>
                    <a:pt x="417" y="1718"/>
                    <a:pt x="214" y="1789"/>
                    <a:pt x="24" y="1896"/>
                  </a:cubicBezTo>
                  <a:cubicBezTo>
                    <a:pt x="0" y="1908"/>
                    <a:pt x="12" y="1956"/>
                    <a:pt x="48" y="1956"/>
                  </a:cubicBezTo>
                  <a:cubicBezTo>
                    <a:pt x="226" y="1920"/>
                    <a:pt x="405" y="1837"/>
                    <a:pt x="584" y="1789"/>
                  </a:cubicBezTo>
                  <a:cubicBezTo>
                    <a:pt x="750" y="1730"/>
                    <a:pt x="941" y="1682"/>
                    <a:pt x="1119" y="1623"/>
                  </a:cubicBezTo>
                  <a:cubicBezTo>
                    <a:pt x="1477" y="1527"/>
                    <a:pt x="1846" y="1444"/>
                    <a:pt x="2215" y="1349"/>
                  </a:cubicBezTo>
                  <a:cubicBezTo>
                    <a:pt x="2881" y="1206"/>
                    <a:pt x="3524" y="980"/>
                    <a:pt x="4144" y="694"/>
                  </a:cubicBezTo>
                  <a:cubicBezTo>
                    <a:pt x="4477" y="527"/>
                    <a:pt x="4786" y="313"/>
                    <a:pt x="5060" y="39"/>
                  </a:cubicBezTo>
                  <a:cubicBezTo>
                    <a:pt x="5070" y="20"/>
                    <a:pt x="5056" y="0"/>
                    <a:pt x="5037" y="0"/>
                  </a:cubicBezTo>
                  <a:close/>
                </a:path>
              </a:pathLst>
            </a:custGeom>
            <a:solidFill>
              <a:srgbClr val="CD7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6758880" y="4306925"/>
              <a:ext cx="282436" cy="173423"/>
            </a:xfrm>
            <a:custGeom>
              <a:rect b="b" l="l" r="r" t="t"/>
              <a:pathLst>
                <a:path extrusionOk="0" h="5323" w="8669">
                  <a:moveTo>
                    <a:pt x="1" y="0"/>
                  </a:moveTo>
                  <a:cubicBezTo>
                    <a:pt x="1" y="0"/>
                    <a:pt x="2477" y="191"/>
                    <a:pt x="3906" y="1143"/>
                  </a:cubicBezTo>
                  <a:cubicBezTo>
                    <a:pt x="5346" y="2096"/>
                    <a:pt x="4823" y="4941"/>
                    <a:pt x="4823" y="4941"/>
                  </a:cubicBezTo>
                  <a:lnTo>
                    <a:pt x="6501" y="5322"/>
                  </a:lnTo>
                  <a:cubicBezTo>
                    <a:pt x="6692" y="5263"/>
                    <a:pt x="6870" y="5168"/>
                    <a:pt x="7025" y="5049"/>
                  </a:cubicBezTo>
                  <a:lnTo>
                    <a:pt x="8061" y="4167"/>
                  </a:lnTo>
                  <a:lnTo>
                    <a:pt x="8668" y="1346"/>
                  </a:lnTo>
                  <a:lnTo>
                    <a:pt x="8073" y="715"/>
                  </a:lnTo>
                  <a:cubicBezTo>
                    <a:pt x="5668" y="477"/>
                    <a:pt x="691" y="12"/>
                    <a:pt x="548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6932597" y="3756616"/>
              <a:ext cx="373855" cy="780780"/>
            </a:xfrm>
            <a:custGeom>
              <a:rect b="b" l="l" r="r" t="t"/>
              <a:pathLst>
                <a:path extrusionOk="0" h="23965" w="11475">
                  <a:moveTo>
                    <a:pt x="6695" y="0"/>
                  </a:moveTo>
                  <a:cubicBezTo>
                    <a:pt x="6601" y="0"/>
                    <a:pt x="6506" y="7"/>
                    <a:pt x="6408" y="20"/>
                  </a:cubicBezTo>
                  <a:cubicBezTo>
                    <a:pt x="6277" y="44"/>
                    <a:pt x="3479" y="1663"/>
                    <a:pt x="2777" y="4687"/>
                  </a:cubicBezTo>
                  <a:cubicBezTo>
                    <a:pt x="2074" y="7712"/>
                    <a:pt x="4063" y="16832"/>
                    <a:pt x="3372" y="17118"/>
                  </a:cubicBezTo>
                  <a:cubicBezTo>
                    <a:pt x="3207" y="17182"/>
                    <a:pt x="2992" y="17204"/>
                    <a:pt x="2755" y="17204"/>
                  </a:cubicBezTo>
                  <a:cubicBezTo>
                    <a:pt x="2220" y="17204"/>
                    <a:pt x="1577" y="17090"/>
                    <a:pt x="1163" y="17090"/>
                  </a:cubicBezTo>
                  <a:cubicBezTo>
                    <a:pt x="979" y="17090"/>
                    <a:pt x="841" y="17113"/>
                    <a:pt x="776" y="17177"/>
                  </a:cubicBezTo>
                  <a:cubicBezTo>
                    <a:pt x="491" y="17463"/>
                    <a:pt x="1931" y="17046"/>
                    <a:pt x="2265" y="18439"/>
                  </a:cubicBezTo>
                  <a:cubicBezTo>
                    <a:pt x="2586" y="19844"/>
                    <a:pt x="1717" y="21261"/>
                    <a:pt x="741" y="22011"/>
                  </a:cubicBezTo>
                  <a:cubicBezTo>
                    <a:pt x="0" y="22573"/>
                    <a:pt x="3500" y="23965"/>
                    <a:pt x="6243" y="23965"/>
                  </a:cubicBezTo>
                  <a:cubicBezTo>
                    <a:pt x="7159" y="23965"/>
                    <a:pt x="7991" y="23810"/>
                    <a:pt x="8551" y="23416"/>
                  </a:cubicBezTo>
                  <a:cubicBezTo>
                    <a:pt x="10778" y="21832"/>
                    <a:pt x="11028" y="16951"/>
                    <a:pt x="11028" y="16951"/>
                  </a:cubicBezTo>
                  <a:cubicBezTo>
                    <a:pt x="11028" y="16951"/>
                    <a:pt x="11474" y="0"/>
                    <a:pt x="6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7000168" y="3809624"/>
              <a:ext cx="117158" cy="504338"/>
            </a:xfrm>
            <a:custGeom>
              <a:rect b="b" l="l" r="r" t="t"/>
              <a:pathLst>
                <a:path extrusionOk="0" h="15480" w="3596">
                  <a:moveTo>
                    <a:pt x="2358" y="1"/>
                  </a:moveTo>
                  <a:cubicBezTo>
                    <a:pt x="2358" y="1"/>
                    <a:pt x="2357" y="1"/>
                    <a:pt x="2357" y="1"/>
                  </a:cubicBezTo>
                  <a:lnTo>
                    <a:pt x="2357" y="1"/>
                  </a:lnTo>
                  <a:cubicBezTo>
                    <a:pt x="2357" y="1"/>
                    <a:pt x="2357" y="1"/>
                    <a:pt x="2358" y="1"/>
                  </a:cubicBezTo>
                  <a:close/>
                  <a:moveTo>
                    <a:pt x="2357" y="1"/>
                  </a:moveTo>
                  <a:lnTo>
                    <a:pt x="2357" y="1"/>
                  </a:lnTo>
                  <a:cubicBezTo>
                    <a:pt x="1548" y="858"/>
                    <a:pt x="976" y="1918"/>
                    <a:pt x="703" y="3060"/>
                  </a:cubicBezTo>
                  <a:cubicBezTo>
                    <a:pt x="0" y="6085"/>
                    <a:pt x="2000" y="15205"/>
                    <a:pt x="1298" y="15479"/>
                  </a:cubicBezTo>
                  <a:cubicBezTo>
                    <a:pt x="1298" y="15479"/>
                    <a:pt x="1336" y="15480"/>
                    <a:pt x="1402" y="15480"/>
                  </a:cubicBezTo>
                  <a:cubicBezTo>
                    <a:pt x="1709" y="15480"/>
                    <a:pt x="2619" y="15456"/>
                    <a:pt x="3060" y="15181"/>
                  </a:cubicBezTo>
                  <a:cubicBezTo>
                    <a:pt x="3596" y="14860"/>
                    <a:pt x="2703" y="11978"/>
                    <a:pt x="1822" y="7406"/>
                  </a:cubicBezTo>
                  <a:cubicBezTo>
                    <a:pt x="949" y="2876"/>
                    <a:pt x="2320" y="53"/>
                    <a:pt x="2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6982705" y="4479534"/>
              <a:ext cx="263800" cy="58090"/>
            </a:xfrm>
            <a:custGeom>
              <a:rect b="b" l="l" r="r" t="t"/>
              <a:pathLst>
                <a:path extrusionOk="0" h="1783" w="8097">
                  <a:moveTo>
                    <a:pt x="8097" y="1"/>
                  </a:moveTo>
                  <a:lnTo>
                    <a:pt x="8097" y="1"/>
                  </a:lnTo>
                  <a:cubicBezTo>
                    <a:pt x="7082" y="568"/>
                    <a:pt x="5897" y="738"/>
                    <a:pt x="4796" y="738"/>
                  </a:cubicBezTo>
                  <a:cubicBezTo>
                    <a:pt x="3155" y="738"/>
                    <a:pt x="1700" y="360"/>
                    <a:pt x="1270" y="360"/>
                  </a:cubicBezTo>
                  <a:cubicBezTo>
                    <a:pt x="1213" y="360"/>
                    <a:pt x="1174" y="367"/>
                    <a:pt x="1155" y="382"/>
                  </a:cubicBezTo>
                  <a:cubicBezTo>
                    <a:pt x="762" y="477"/>
                    <a:pt x="381" y="596"/>
                    <a:pt x="0" y="751"/>
                  </a:cubicBezTo>
                  <a:cubicBezTo>
                    <a:pt x="1111" y="1272"/>
                    <a:pt x="3041" y="1783"/>
                    <a:pt x="4697" y="1783"/>
                  </a:cubicBezTo>
                  <a:cubicBezTo>
                    <a:pt x="5615" y="1783"/>
                    <a:pt x="6449" y="1626"/>
                    <a:pt x="7013" y="1227"/>
                  </a:cubicBezTo>
                  <a:cubicBezTo>
                    <a:pt x="7454" y="894"/>
                    <a:pt x="7823" y="477"/>
                    <a:pt x="8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6915981" y="4304482"/>
              <a:ext cx="164887" cy="203234"/>
            </a:xfrm>
            <a:custGeom>
              <a:rect b="b" l="l" r="r" t="t"/>
              <a:pathLst>
                <a:path extrusionOk="0" h="6238" w="5061">
                  <a:moveTo>
                    <a:pt x="1787" y="1"/>
                  </a:moveTo>
                  <a:cubicBezTo>
                    <a:pt x="1033" y="1"/>
                    <a:pt x="417" y="194"/>
                    <a:pt x="417" y="194"/>
                  </a:cubicBezTo>
                  <a:cubicBezTo>
                    <a:pt x="1191" y="1028"/>
                    <a:pt x="1477" y="2207"/>
                    <a:pt x="1144" y="3302"/>
                  </a:cubicBezTo>
                  <a:cubicBezTo>
                    <a:pt x="644" y="5159"/>
                    <a:pt x="1" y="5540"/>
                    <a:pt x="1" y="5540"/>
                  </a:cubicBezTo>
                  <a:cubicBezTo>
                    <a:pt x="1" y="5540"/>
                    <a:pt x="167" y="6183"/>
                    <a:pt x="1275" y="6219"/>
                  </a:cubicBezTo>
                  <a:cubicBezTo>
                    <a:pt x="1513" y="6229"/>
                    <a:pt x="1731" y="6238"/>
                    <a:pt x="1930" y="6238"/>
                  </a:cubicBezTo>
                  <a:cubicBezTo>
                    <a:pt x="2667" y="6238"/>
                    <a:pt x="3152" y="6121"/>
                    <a:pt x="3489" y="5540"/>
                  </a:cubicBezTo>
                  <a:cubicBezTo>
                    <a:pt x="3918" y="4802"/>
                    <a:pt x="5061" y="2254"/>
                    <a:pt x="3906" y="861"/>
                  </a:cubicBezTo>
                  <a:cubicBezTo>
                    <a:pt x="3348" y="176"/>
                    <a:pt x="2505" y="1"/>
                    <a:pt x="1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7303944" y="3818551"/>
              <a:ext cx="426277" cy="870700"/>
            </a:xfrm>
            <a:custGeom>
              <a:rect b="b" l="l" r="r" t="t"/>
              <a:pathLst>
                <a:path extrusionOk="0" h="26725" w="13084">
                  <a:moveTo>
                    <a:pt x="7464" y="0"/>
                  </a:moveTo>
                  <a:lnTo>
                    <a:pt x="6607" y="3501"/>
                  </a:lnTo>
                  <a:lnTo>
                    <a:pt x="4142" y="17645"/>
                  </a:lnTo>
                  <a:cubicBezTo>
                    <a:pt x="4142" y="17645"/>
                    <a:pt x="1761" y="18741"/>
                    <a:pt x="1035" y="20598"/>
                  </a:cubicBezTo>
                  <a:cubicBezTo>
                    <a:pt x="414" y="22179"/>
                    <a:pt x="1" y="23576"/>
                    <a:pt x="452" y="23576"/>
                  </a:cubicBezTo>
                  <a:cubicBezTo>
                    <a:pt x="459" y="23576"/>
                    <a:pt x="467" y="23575"/>
                    <a:pt x="475" y="23575"/>
                  </a:cubicBezTo>
                  <a:cubicBezTo>
                    <a:pt x="519" y="23571"/>
                    <a:pt x="561" y="23570"/>
                    <a:pt x="602" y="23570"/>
                  </a:cubicBezTo>
                  <a:cubicBezTo>
                    <a:pt x="659" y="23570"/>
                    <a:pt x="714" y="23572"/>
                    <a:pt x="767" y="23572"/>
                  </a:cubicBezTo>
                  <a:cubicBezTo>
                    <a:pt x="1083" y="23572"/>
                    <a:pt x="1341" y="23504"/>
                    <a:pt x="1785" y="22551"/>
                  </a:cubicBezTo>
                  <a:cubicBezTo>
                    <a:pt x="2145" y="21760"/>
                    <a:pt x="2595" y="21494"/>
                    <a:pt x="3109" y="21494"/>
                  </a:cubicBezTo>
                  <a:cubicBezTo>
                    <a:pt x="3392" y="21494"/>
                    <a:pt x="3694" y="21575"/>
                    <a:pt x="4011" y="21694"/>
                  </a:cubicBezTo>
                  <a:cubicBezTo>
                    <a:pt x="5261" y="22134"/>
                    <a:pt x="6083" y="23860"/>
                    <a:pt x="6083" y="23860"/>
                  </a:cubicBezTo>
                  <a:cubicBezTo>
                    <a:pt x="6023" y="24551"/>
                    <a:pt x="6035" y="25242"/>
                    <a:pt x="6142" y="25932"/>
                  </a:cubicBezTo>
                  <a:cubicBezTo>
                    <a:pt x="6238" y="26517"/>
                    <a:pt x="6493" y="26725"/>
                    <a:pt x="6729" y="26725"/>
                  </a:cubicBezTo>
                  <a:cubicBezTo>
                    <a:pt x="6936" y="26725"/>
                    <a:pt x="7129" y="26566"/>
                    <a:pt x="7190" y="26361"/>
                  </a:cubicBezTo>
                  <a:cubicBezTo>
                    <a:pt x="7321" y="25932"/>
                    <a:pt x="7821" y="25599"/>
                    <a:pt x="8095" y="25170"/>
                  </a:cubicBezTo>
                  <a:cubicBezTo>
                    <a:pt x="8333" y="24813"/>
                    <a:pt x="8524" y="24420"/>
                    <a:pt x="8690" y="24015"/>
                  </a:cubicBezTo>
                  <a:cubicBezTo>
                    <a:pt x="8798" y="23777"/>
                    <a:pt x="9250" y="23741"/>
                    <a:pt x="9262" y="23325"/>
                  </a:cubicBezTo>
                  <a:cubicBezTo>
                    <a:pt x="9262" y="22979"/>
                    <a:pt x="9333" y="22646"/>
                    <a:pt x="9500" y="22336"/>
                  </a:cubicBezTo>
                  <a:cubicBezTo>
                    <a:pt x="9667" y="21991"/>
                    <a:pt x="8940" y="19789"/>
                    <a:pt x="8524" y="18943"/>
                  </a:cubicBezTo>
                  <a:cubicBezTo>
                    <a:pt x="8524" y="18776"/>
                    <a:pt x="8381" y="18491"/>
                    <a:pt x="8524" y="17800"/>
                  </a:cubicBezTo>
                  <a:cubicBezTo>
                    <a:pt x="8655" y="17098"/>
                    <a:pt x="12298" y="4299"/>
                    <a:pt x="12298" y="4299"/>
                  </a:cubicBezTo>
                  <a:lnTo>
                    <a:pt x="13084" y="870"/>
                  </a:lnTo>
                  <a:lnTo>
                    <a:pt x="7464" y="0"/>
                  </a:ln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7509882" y="3818942"/>
              <a:ext cx="220729" cy="204439"/>
            </a:xfrm>
            <a:custGeom>
              <a:rect b="b" l="l" r="r" t="t"/>
              <a:pathLst>
                <a:path extrusionOk="0" h="6275" w="6775">
                  <a:moveTo>
                    <a:pt x="1155" y="0"/>
                  </a:moveTo>
                  <a:lnTo>
                    <a:pt x="286" y="3489"/>
                  </a:lnTo>
                  <a:lnTo>
                    <a:pt x="0" y="5132"/>
                  </a:lnTo>
                  <a:cubicBezTo>
                    <a:pt x="848" y="5373"/>
                    <a:pt x="2431" y="5788"/>
                    <a:pt x="2851" y="5788"/>
                  </a:cubicBezTo>
                  <a:cubicBezTo>
                    <a:pt x="2908" y="5788"/>
                    <a:pt x="2944" y="5780"/>
                    <a:pt x="2953" y="5763"/>
                  </a:cubicBezTo>
                  <a:cubicBezTo>
                    <a:pt x="3060" y="5572"/>
                    <a:pt x="3524" y="4965"/>
                    <a:pt x="3524" y="4965"/>
                  </a:cubicBezTo>
                  <a:lnTo>
                    <a:pt x="3524" y="4965"/>
                  </a:lnTo>
                  <a:cubicBezTo>
                    <a:pt x="3524" y="4965"/>
                    <a:pt x="3490" y="6049"/>
                    <a:pt x="3523" y="6049"/>
                  </a:cubicBezTo>
                  <a:cubicBezTo>
                    <a:pt x="3523" y="6049"/>
                    <a:pt x="3524" y="6049"/>
                    <a:pt x="3524" y="6049"/>
                  </a:cubicBezTo>
                  <a:cubicBezTo>
                    <a:pt x="3531" y="6042"/>
                    <a:pt x="3554" y="6039"/>
                    <a:pt x="3592" y="6039"/>
                  </a:cubicBezTo>
                  <a:cubicBezTo>
                    <a:pt x="3833" y="6039"/>
                    <a:pt x="4667" y="6162"/>
                    <a:pt x="5429" y="6275"/>
                  </a:cubicBezTo>
                  <a:lnTo>
                    <a:pt x="5989" y="4298"/>
                  </a:lnTo>
                  <a:lnTo>
                    <a:pt x="6775" y="869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7504962" y="4519445"/>
              <a:ext cx="54213" cy="155081"/>
            </a:xfrm>
            <a:custGeom>
              <a:rect b="b" l="l" r="r" t="t"/>
              <a:pathLst>
                <a:path extrusionOk="0" h="4760" w="1664">
                  <a:moveTo>
                    <a:pt x="56" y="0"/>
                  </a:moveTo>
                  <a:cubicBezTo>
                    <a:pt x="25" y="0"/>
                    <a:pt x="0" y="41"/>
                    <a:pt x="32" y="73"/>
                  </a:cubicBezTo>
                  <a:cubicBezTo>
                    <a:pt x="151" y="169"/>
                    <a:pt x="282" y="252"/>
                    <a:pt x="401" y="347"/>
                  </a:cubicBezTo>
                  <a:cubicBezTo>
                    <a:pt x="532" y="442"/>
                    <a:pt x="651" y="538"/>
                    <a:pt x="770" y="657"/>
                  </a:cubicBezTo>
                  <a:cubicBezTo>
                    <a:pt x="996" y="859"/>
                    <a:pt x="1187" y="1109"/>
                    <a:pt x="1318" y="1383"/>
                  </a:cubicBezTo>
                  <a:cubicBezTo>
                    <a:pt x="1651" y="2026"/>
                    <a:pt x="1556" y="2776"/>
                    <a:pt x="1413" y="3455"/>
                  </a:cubicBezTo>
                  <a:cubicBezTo>
                    <a:pt x="1318" y="3871"/>
                    <a:pt x="1199" y="4288"/>
                    <a:pt x="1080" y="4693"/>
                  </a:cubicBezTo>
                  <a:cubicBezTo>
                    <a:pt x="1066" y="4734"/>
                    <a:pt x="1100" y="4760"/>
                    <a:pt x="1136" y="4760"/>
                  </a:cubicBezTo>
                  <a:cubicBezTo>
                    <a:pt x="1162" y="4760"/>
                    <a:pt x="1189" y="4747"/>
                    <a:pt x="1199" y="4717"/>
                  </a:cubicBezTo>
                  <a:cubicBezTo>
                    <a:pt x="1413" y="3979"/>
                    <a:pt x="1651" y="3205"/>
                    <a:pt x="1651" y="2431"/>
                  </a:cubicBezTo>
                  <a:cubicBezTo>
                    <a:pt x="1663" y="2086"/>
                    <a:pt x="1592" y="1740"/>
                    <a:pt x="1461" y="1419"/>
                  </a:cubicBezTo>
                  <a:cubicBezTo>
                    <a:pt x="1330" y="1133"/>
                    <a:pt x="1139" y="871"/>
                    <a:pt x="913" y="645"/>
                  </a:cubicBezTo>
                  <a:cubicBezTo>
                    <a:pt x="782" y="526"/>
                    <a:pt x="651" y="407"/>
                    <a:pt x="508" y="300"/>
                  </a:cubicBezTo>
                  <a:cubicBezTo>
                    <a:pt x="377" y="192"/>
                    <a:pt x="222" y="85"/>
                    <a:pt x="68" y="2"/>
                  </a:cubicBezTo>
                  <a:cubicBezTo>
                    <a:pt x="64" y="1"/>
                    <a:pt x="60" y="0"/>
                    <a:pt x="56" y="0"/>
                  </a:cubicBezTo>
                  <a:close/>
                </a:path>
              </a:pathLst>
            </a:custGeom>
            <a:solidFill>
              <a:srgbClr val="C27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7565463" y="4533128"/>
              <a:ext cx="22806" cy="74608"/>
            </a:xfrm>
            <a:custGeom>
              <a:rect b="b" l="l" r="r" t="t"/>
              <a:pathLst>
                <a:path extrusionOk="0" h="2290" w="700">
                  <a:moveTo>
                    <a:pt x="39" y="1"/>
                  </a:moveTo>
                  <a:cubicBezTo>
                    <a:pt x="21" y="1"/>
                    <a:pt x="0" y="18"/>
                    <a:pt x="9" y="34"/>
                  </a:cubicBezTo>
                  <a:cubicBezTo>
                    <a:pt x="44" y="130"/>
                    <a:pt x="80" y="213"/>
                    <a:pt x="128" y="296"/>
                  </a:cubicBezTo>
                  <a:cubicBezTo>
                    <a:pt x="175" y="380"/>
                    <a:pt x="223" y="475"/>
                    <a:pt x="259" y="570"/>
                  </a:cubicBezTo>
                  <a:cubicBezTo>
                    <a:pt x="342" y="749"/>
                    <a:pt x="401" y="927"/>
                    <a:pt x="449" y="1118"/>
                  </a:cubicBezTo>
                  <a:cubicBezTo>
                    <a:pt x="497" y="1296"/>
                    <a:pt x="532" y="1475"/>
                    <a:pt x="556" y="1654"/>
                  </a:cubicBezTo>
                  <a:cubicBezTo>
                    <a:pt x="580" y="1856"/>
                    <a:pt x="580" y="2047"/>
                    <a:pt x="580" y="2249"/>
                  </a:cubicBezTo>
                  <a:cubicBezTo>
                    <a:pt x="580" y="2277"/>
                    <a:pt x="604" y="2289"/>
                    <a:pt x="629" y="2289"/>
                  </a:cubicBezTo>
                  <a:cubicBezTo>
                    <a:pt x="657" y="2289"/>
                    <a:pt x="687" y="2274"/>
                    <a:pt x="687" y="2249"/>
                  </a:cubicBezTo>
                  <a:cubicBezTo>
                    <a:pt x="699" y="2047"/>
                    <a:pt x="699" y="1844"/>
                    <a:pt x="663" y="1642"/>
                  </a:cubicBezTo>
                  <a:cubicBezTo>
                    <a:pt x="640" y="1439"/>
                    <a:pt x="592" y="1237"/>
                    <a:pt x="544" y="1046"/>
                  </a:cubicBezTo>
                  <a:cubicBezTo>
                    <a:pt x="485" y="856"/>
                    <a:pt x="413" y="677"/>
                    <a:pt x="342" y="499"/>
                  </a:cubicBezTo>
                  <a:cubicBezTo>
                    <a:pt x="294" y="403"/>
                    <a:pt x="259" y="320"/>
                    <a:pt x="211" y="225"/>
                  </a:cubicBezTo>
                  <a:cubicBezTo>
                    <a:pt x="175" y="153"/>
                    <a:pt x="116" y="70"/>
                    <a:pt x="56" y="11"/>
                  </a:cubicBezTo>
                  <a:cubicBezTo>
                    <a:pt x="53" y="4"/>
                    <a:pt x="46" y="1"/>
                    <a:pt x="39" y="1"/>
                  </a:cubicBezTo>
                  <a:close/>
                </a:path>
              </a:pathLst>
            </a:custGeom>
            <a:solidFill>
              <a:srgbClr val="C27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7596545" y="4525374"/>
              <a:ext cx="10328" cy="43690"/>
            </a:xfrm>
            <a:custGeom>
              <a:rect b="b" l="l" r="r" t="t"/>
              <a:pathLst>
                <a:path extrusionOk="0" h="1341" w="317">
                  <a:moveTo>
                    <a:pt x="30" y="1"/>
                  </a:moveTo>
                  <a:cubicBezTo>
                    <a:pt x="13" y="1"/>
                    <a:pt x="0" y="13"/>
                    <a:pt x="7" y="34"/>
                  </a:cubicBezTo>
                  <a:cubicBezTo>
                    <a:pt x="31" y="141"/>
                    <a:pt x="67" y="249"/>
                    <a:pt x="102" y="356"/>
                  </a:cubicBezTo>
                  <a:cubicBezTo>
                    <a:pt x="126" y="463"/>
                    <a:pt x="150" y="558"/>
                    <a:pt x="162" y="653"/>
                  </a:cubicBezTo>
                  <a:cubicBezTo>
                    <a:pt x="209" y="868"/>
                    <a:pt x="221" y="1082"/>
                    <a:pt x="221" y="1296"/>
                  </a:cubicBezTo>
                  <a:cubicBezTo>
                    <a:pt x="221" y="1326"/>
                    <a:pt x="242" y="1341"/>
                    <a:pt x="263" y="1341"/>
                  </a:cubicBezTo>
                  <a:cubicBezTo>
                    <a:pt x="284" y="1341"/>
                    <a:pt x="305" y="1326"/>
                    <a:pt x="305" y="1296"/>
                  </a:cubicBezTo>
                  <a:cubicBezTo>
                    <a:pt x="317" y="1082"/>
                    <a:pt x="293" y="868"/>
                    <a:pt x="257" y="641"/>
                  </a:cubicBezTo>
                  <a:cubicBezTo>
                    <a:pt x="233" y="534"/>
                    <a:pt x="209" y="427"/>
                    <a:pt x="186" y="320"/>
                  </a:cubicBezTo>
                  <a:cubicBezTo>
                    <a:pt x="150" y="213"/>
                    <a:pt x="114" y="118"/>
                    <a:pt x="67" y="22"/>
                  </a:cubicBezTo>
                  <a:cubicBezTo>
                    <a:pt x="57" y="7"/>
                    <a:pt x="42" y="1"/>
                    <a:pt x="30" y="1"/>
                  </a:cubicBezTo>
                  <a:close/>
                </a:path>
              </a:pathLst>
            </a:custGeom>
            <a:solidFill>
              <a:srgbClr val="C27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7475738" y="3000695"/>
              <a:ext cx="350300" cy="959742"/>
            </a:xfrm>
            <a:custGeom>
              <a:rect b="b" l="l" r="r" t="t"/>
              <a:pathLst>
                <a:path extrusionOk="0" h="29458" w="10752">
                  <a:moveTo>
                    <a:pt x="4650" y="0"/>
                  </a:moveTo>
                  <a:cubicBezTo>
                    <a:pt x="3941" y="0"/>
                    <a:pt x="3190" y="273"/>
                    <a:pt x="2477" y="1041"/>
                  </a:cubicBezTo>
                  <a:cubicBezTo>
                    <a:pt x="0" y="3696"/>
                    <a:pt x="1453" y="12316"/>
                    <a:pt x="1072" y="15864"/>
                  </a:cubicBezTo>
                  <a:cubicBezTo>
                    <a:pt x="703" y="19412"/>
                    <a:pt x="703" y="23377"/>
                    <a:pt x="703" y="23377"/>
                  </a:cubicBezTo>
                  <a:lnTo>
                    <a:pt x="1405" y="24020"/>
                  </a:lnTo>
                  <a:lnTo>
                    <a:pt x="703" y="28366"/>
                  </a:lnTo>
                  <a:cubicBezTo>
                    <a:pt x="703" y="28366"/>
                    <a:pt x="2427" y="29130"/>
                    <a:pt x="4177" y="29130"/>
                  </a:cubicBezTo>
                  <a:cubicBezTo>
                    <a:pt x="4357" y="29130"/>
                    <a:pt x="4537" y="29122"/>
                    <a:pt x="4715" y="29104"/>
                  </a:cubicBezTo>
                  <a:lnTo>
                    <a:pt x="5358" y="27235"/>
                  </a:lnTo>
                  <a:lnTo>
                    <a:pt x="5358" y="29128"/>
                  </a:lnTo>
                  <a:cubicBezTo>
                    <a:pt x="5358" y="29128"/>
                    <a:pt x="7034" y="29458"/>
                    <a:pt x="7605" y="29458"/>
                  </a:cubicBezTo>
                  <a:cubicBezTo>
                    <a:pt x="7702" y="29458"/>
                    <a:pt x="7768" y="29448"/>
                    <a:pt x="7787" y="29425"/>
                  </a:cubicBezTo>
                  <a:cubicBezTo>
                    <a:pt x="7930" y="29282"/>
                    <a:pt x="7787" y="26627"/>
                    <a:pt x="7787" y="26627"/>
                  </a:cubicBezTo>
                  <a:cubicBezTo>
                    <a:pt x="7787" y="26627"/>
                    <a:pt x="8954" y="25603"/>
                    <a:pt x="9097" y="24341"/>
                  </a:cubicBezTo>
                  <a:cubicBezTo>
                    <a:pt x="9240" y="23091"/>
                    <a:pt x="9513" y="18055"/>
                    <a:pt x="9882" y="13709"/>
                  </a:cubicBezTo>
                  <a:cubicBezTo>
                    <a:pt x="10263" y="9375"/>
                    <a:pt x="10752" y="4160"/>
                    <a:pt x="7870" y="1648"/>
                  </a:cubicBezTo>
                  <a:cubicBezTo>
                    <a:pt x="7870" y="1648"/>
                    <a:pt x="6391" y="0"/>
                    <a:pt x="4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7721652" y="3805356"/>
              <a:ext cx="4301" cy="3910"/>
            </a:xfrm>
            <a:custGeom>
              <a:rect b="b" l="l" r="r" t="t"/>
              <a:pathLst>
                <a:path extrusionOk="0" h="120" w="132">
                  <a:moveTo>
                    <a:pt x="132" y="1"/>
                  </a:moveTo>
                  <a:lnTo>
                    <a:pt x="132" y="1"/>
                  </a:lnTo>
                  <a:cubicBezTo>
                    <a:pt x="131" y="2"/>
                    <a:pt x="83" y="49"/>
                    <a:pt x="1" y="120"/>
                  </a:cubicBezTo>
                  <a:cubicBezTo>
                    <a:pt x="48" y="84"/>
                    <a:pt x="96" y="36"/>
                    <a:pt x="132" y="1"/>
                  </a:cubicBezTo>
                  <a:close/>
                </a:path>
              </a:pathLst>
            </a:custGeom>
            <a:solidFill>
              <a:srgbClr val="BF8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7475738" y="3007439"/>
              <a:ext cx="258359" cy="953258"/>
            </a:xfrm>
            <a:custGeom>
              <a:rect b="b" l="l" r="r" t="t"/>
              <a:pathLst>
                <a:path extrusionOk="0" h="29259" w="7930">
                  <a:moveTo>
                    <a:pt x="3632" y="0"/>
                  </a:moveTo>
                  <a:lnTo>
                    <a:pt x="3632" y="0"/>
                  </a:lnTo>
                  <a:cubicBezTo>
                    <a:pt x="3191" y="191"/>
                    <a:pt x="2786" y="477"/>
                    <a:pt x="2477" y="834"/>
                  </a:cubicBezTo>
                  <a:cubicBezTo>
                    <a:pt x="0" y="3489"/>
                    <a:pt x="1441" y="12121"/>
                    <a:pt x="1072" y="15669"/>
                  </a:cubicBezTo>
                  <a:cubicBezTo>
                    <a:pt x="703" y="19205"/>
                    <a:pt x="703" y="23170"/>
                    <a:pt x="703" y="23170"/>
                  </a:cubicBezTo>
                  <a:lnTo>
                    <a:pt x="1393" y="23825"/>
                  </a:lnTo>
                  <a:lnTo>
                    <a:pt x="703" y="28159"/>
                  </a:lnTo>
                  <a:cubicBezTo>
                    <a:pt x="703" y="28159"/>
                    <a:pt x="2447" y="28932"/>
                    <a:pt x="4199" y="28932"/>
                  </a:cubicBezTo>
                  <a:cubicBezTo>
                    <a:pt x="4368" y="28932"/>
                    <a:pt x="4536" y="28924"/>
                    <a:pt x="4703" y="28909"/>
                  </a:cubicBezTo>
                  <a:lnTo>
                    <a:pt x="5346" y="27040"/>
                  </a:lnTo>
                  <a:lnTo>
                    <a:pt x="5346" y="28933"/>
                  </a:lnTo>
                  <a:cubicBezTo>
                    <a:pt x="5346" y="28933"/>
                    <a:pt x="7048" y="29259"/>
                    <a:pt x="7613" y="29259"/>
                  </a:cubicBezTo>
                  <a:cubicBezTo>
                    <a:pt x="7705" y="29259"/>
                    <a:pt x="7767" y="29250"/>
                    <a:pt x="7787" y="29230"/>
                  </a:cubicBezTo>
                  <a:cubicBezTo>
                    <a:pt x="7930" y="29075"/>
                    <a:pt x="7787" y="26432"/>
                    <a:pt x="7787" y="26432"/>
                  </a:cubicBezTo>
                  <a:cubicBezTo>
                    <a:pt x="7466" y="26266"/>
                    <a:pt x="7168" y="26051"/>
                    <a:pt x="6906" y="25801"/>
                  </a:cubicBezTo>
                  <a:cubicBezTo>
                    <a:pt x="6644" y="25527"/>
                    <a:pt x="7275" y="24873"/>
                    <a:pt x="7549" y="24611"/>
                  </a:cubicBezTo>
                  <a:lnTo>
                    <a:pt x="7549" y="24611"/>
                  </a:lnTo>
                  <a:cubicBezTo>
                    <a:pt x="7201" y="24879"/>
                    <a:pt x="6618" y="24912"/>
                    <a:pt x="6348" y="24912"/>
                  </a:cubicBezTo>
                  <a:cubicBezTo>
                    <a:pt x="6259" y="24912"/>
                    <a:pt x="6203" y="24908"/>
                    <a:pt x="6203" y="24908"/>
                  </a:cubicBezTo>
                  <a:cubicBezTo>
                    <a:pt x="6203" y="24908"/>
                    <a:pt x="6061" y="24777"/>
                    <a:pt x="6549" y="24432"/>
                  </a:cubicBezTo>
                  <a:cubicBezTo>
                    <a:pt x="7037" y="24087"/>
                    <a:pt x="7073" y="22980"/>
                    <a:pt x="7073" y="22979"/>
                  </a:cubicBezTo>
                  <a:lnTo>
                    <a:pt x="7073" y="22979"/>
                  </a:lnTo>
                  <a:cubicBezTo>
                    <a:pt x="7073" y="22980"/>
                    <a:pt x="7001" y="23051"/>
                    <a:pt x="5132" y="24015"/>
                  </a:cubicBezTo>
                  <a:cubicBezTo>
                    <a:pt x="4528" y="24329"/>
                    <a:pt x="3973" y="24435"/>
                    <a:pt x="3499" y="24435"/>
                  </a:cubicBezTo>
                  <a:cubicBezTo>
                    <a:pt x="2516" y="24435"/>
                    <a:pt x="1881" y="23980"/>
                    <a:pt x="1881" y="23980"/>
                  </a:cubicBezTo>
                  <a:cubicBezTo>
                    <a:pt x="1048" y="23682"/>
                    <a:pt x="1893" y="19550"/>
                    <a:pt x="1953" y="18122"/>
                  </a:cubicBezTo>
                  <a:cubicBezTo>
                    <a:pt x="2024" y="16693"/>
                    <a:pt x="1751" y="12073"/>
                    <a:pt x="1953" y="7108"/>
                  </a:cubicBezTo>
                  <a:cubicBezTo>
                    <a:pt x="2167" y="2144"/>
                    <a:pt x="3251" y="512"/>
                    <a:pt x="3251" y="512"/>
                  </a:cubicBezTo>
                  <a:lnTo>
                    <a:pt x="3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7518385" y="3731791"/>
              <a:ext cx="212747" cy="73826"/>
            </a:xfrm>
            <a:custGeom>
              <a:rect b="b" l="l" r="r" t="t"/>
              <a:pathLst>
                <a:path extrusionOk="0" h="2266" w="6530">
                  <a:moveTo>
                    <a:pt x="6467" y="1"/>
                  </a:moveTo>
                  <a:cubicBezTo>
                    <a:pt x="6459" y="1"/>
                    <a:pt x="6450" y="3"/>
                    <a:pt x="6442" y="8"/>
                  </a:cubicBezTo>
                  <a:cubicBezTo>
                    <a:pt x="6228" y="163"/>
                    <a:pt x="6037" y="342"/>
                    <a:pt x="5847" y="496"/>
                  </a:cubicBezTo>
                  <a:cubicBezTo>
                    <a:pt x="5645" y="663"/>
                    <a:pt x="5466" y="806"/>
                    <a:pt x="5264" y="949"/>
                  </a:cubicBezTo>
                  <a:cubicBezTo>
                    <a:pt x="4871" y="1235"/>
                    <a:pt x="4454" y="1485"/>
                    <a:pt x="4013" y="1687"/>
                  </a:cubicBezTo>
                  <a:cubicBezTo>
                    <a:pt x="3434" y="1968"/>
                    <a:pt x="2801" y="2115"/>
                    <a:pt x="2164" y="2115"/>
                  </a:cubicBezTo>
                  <a:cubicBezTo>
                    <a:pt x="1911" y="2115"/>
                    <a:pt x="1657" y="2092"/>
                    <a:pt x="1406" y="2044"/>
                  </a:cubicBezTo>
                  <a:cubicBezTo>
                    <a:pt x="930" y="1949"/>
                    <a:pt x="489" y="1747"/>
                    <a:pt x="108" y="1449"/>
                  </a:cubicBezTo>
                  <a:cubicBezTo>
                    <a:pt x="97" y="1442"/>
                    <a:pt x="86" y="1439"/>
                    <a:pt x="75" y="1439"/>
                  </a:cubicBezTo>
                  <a:cubicBezTo>
                    <a:pt x="30" y="1439"/>
                    <a:pt x="0" y="1494"/>
                    <a:pt x="49" y="1532"/>
                  </a:cubicBezTo>
                  <a:cubicBezTo>
                    <a:pt x="625" y="2058"/>
                    <a:pt x="1415" y="2266"/>
                    <a:pt x="2187" y="2266"/>
                  </a:cubicBezTo>
                  <a:cubicBezTo>
                    <a:pt x="2324" y="2266"/>
                    <a:pt x="2461" y="2259"/>
                    <a:pt x="2597" y="2247"/>
                  </a:cubicBezTo>
                  <a:cubicBezTo>
                    <a:pt x="3561" y="2151"/>
                    <a:pt x="4466" y="1723"/>
                    <a:pt x="5252" y="1163"/>
                  </a:cubicBezTo>
                  <a:cubicBezTo>
                    <a:pt x="5466" y="997"/>
                    <a:pt x="5680" y="830"/>
                    <a:pt x="5895" y="651"/>
                  </a:cubicBezTo>
                  <a:cubicBezTo>
                    <a:pt x="6109" y="473"/>
                    <a:pt x="6311" y="282"/>
                    <a:pt x="6502" y="80"/>
                  </a:cubicBezTo>
                  <a:cubicBezTo>
                    <a:pt x="6530" y="33"/>
                    <a:pt x="6499" y="1"/>
                    <a:pt x="6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7630851" y="3798286"/>
              <a:ext cx="101617" cy="20493"/>
            </a:xfrm>
            <a:custGeom>
              <a:rect b="b" l="l" r="r" t="t"/>
              <a:pathLst>
                <a:path extrusionOk="0" h="629" w="3119">
                  <a:moveTo>
                    <a:pt x="3052" y="1"/>
                  </a:moveTo>
                  <a:cubicBezTo>
                    <a:pt x="3047" y="1"/>
                    <a:pt x="3043" y="2"/>
                    <a:pt x="3038" y="3"/>
                  </a:cubicBezTo>
                  <a:cubicBezTo>
                    <a:pt x="2943" y="51"/>
                    <a:pt x="2835" y="110"/>
                    <a:pt x="2740" y="170"/>
                  </a:cubicBezTo>
                  <a:cubicBezTo>
                    <a:pt x="2621" y="229"/>
                    <a:pt x="2502" y="277"/>
                    <a:pt x="2371" y="325"/>
                  </a:cubicBezTo>
                  <a:cubicBezTo>
                    <a:pt x="2057" y="441"/>
                    <a:pt x="1727" y="500"/>
                    <a:pt x="1398" y="500"/>
                  </a:cubicBezTo>
                  <a:cubicBezTo>
                    <a:pt x="955" y="500"/>
                    <a:pt x="512" y="394"/>
                    <a:pt x="109" y="182"/>
                  </a:cubicBezTo>
                  <a:cubicBezTo>
                    <a:pt x="99" y="176"/>
                    <a:pt x="89" y="173"/>
                    <a:pt x="79" y="173"/>
                  </a:cubicBezTo>
                  <a:cubicBezTo>
                    <a:pt x="33" y="173"/>
                    <a:pt x="0" y="236"/>
                    <a:pt x="49" y="265"/>
                  </a:cubicBezTo>
                  <a:cubicBezTo>
                    <a:pt x="471" y="507"/>
                    <a:pt x="948" y="629"/>
                    <a:pt x="1432" y="629"/>
                  </a:cubicBezTo>
                  <a:cubicBezTo>
                    <a:pt x="1495" y="629"/>
                    <a:pt x="1558" y="627"/>
                    <a:pt x="1621" y="622"/>
                  </a:cubicBezTo>
                  <a:cubicBezTo>
                    <a:pt x="1895" y="610"/>
                    <a:pt x="2157" y="551"/>
                    <a:pt x="2419" y="468"/>
                  </a:cubicBezTo>
                  <a:cubicBezTo>
                    <a:pt x="2538" y="420"/>
                    <a:pt x="2645" y="372"/>
                    <a:pt x="2752" y="313"/>
                  </a:cubicBezTo>
                  <a:cubicBezTo>
                    <a:pt x="2883" y="253"/>
                    <a:pt x="3002" y="170"/>
                    <a:pt x="3097" y="75"/>
                  </a:cubicBezTo>
                  <a:cubicBezTo>
                    <a:pt x="3118" y="33"/>
                    <a:pt x="3085" y="1"/>
                    <a:pt x="3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7581232" y="3882929"/>
              <a:ext cx="25640" cy="16746"/>
            </a:xfrm>
            <a:custGeom>
              <a:rect b="b" l="l" r="r" t="t"/>
              <a:pathLst>
                <a:path extrusionOk="0" h="514" w="787">
                  <a:moveTo>
                    <a:pt x="401" y="38"/>
                  </a:moveTo>
                  <a:cubicBezTo>
                    <a:pt x="407" y="48"/>
                    <a:pt x="420" y="56"/>
                    <a:pt x="441" y="60"/>
                  </a:cubicBezTo>
                  <a:cubicBezTo>
                    <a:pt x="668" y="84"/>
                    <a:pt x="763" y="322"/>
                    <a:pt x="572" y="406"/>
                  </a:cubicBezTo>
                  <a:cubicBezTo>
                    <a:pt x="521" y="431"/>
                    <a:pt x="467" y="443"/>
                    <a:pt x="411" y="443"/>
                  </a:cubicBezTo>
                  <a:cubicBezTo>
                    <a:pt x="362" y="443"/>
                    <a:pt x="312" y="434"/>
                    <a:pt x="263" y="418"/>
                  </a:cubicBezTo>
                  <a:cubicBezTo>
                    <a:pt x="179" y="406"/>
                    <a:pt x="120" y="334"/>
                    <a:pt x="132" y="251"/>
                  </a:cubicBezTo>
                  <a:cubicBezTo>
                    <a:pt x="144" y="203"/>
                    <a:pt x="167" y="156"/>
                    <a:pt x="203" y="132"/>
                  </a:cubicBezTo>
                  <a:cubicBezTo>
                    <a:pt x="227" y="108"/>
                    <a:pt x="251" y="96"/>
                    <a:pt x="275" y="84"/>
                  </a:cubicBezTo>
                  <a:cubicBezTo>
                    <a:pt x="287" y="84"/>
                    <a:pt x="310" y="72"/>
                    <a:pt x="334" y="72"/>
                  </a:cubicBezTo>
                  <a:cubicBezTo>
                    <a:pt x="346" y="72"/>
                    <a:pt x="370" y="60"/>
                    <a:pt x="394" y="48"/>
                  </a:cubicBezTo>
                  <a:cubicBezTo>
                    <a:pt x="397" y="48"/>
                    <a:pt x="400" y="44"/>
                    <a:pt x="401" y="38"/>
                  </a:cubicBezTo>
                  <a:close/>
                  <a:moveTo>
                    <a:pt x="370" y="1"/>
                  </a:moveTo>
                  <a:cubicBezTo>
                    <a:pt x="322" y="1"/>
                    <a:pt x="287" y="1"/>
                    <a:pt x="239" y="25"/>
                  </a:cubicBezTo>
                  <a:cubicBezTo>
                    <a:pt x="203" y="25"/>
                    <a:pt x="179" y="48"/>
                    <a:pt x="156" y="60"/>
                  </a:cubicBezTo>
                  <a:cubicBezTo>
                    <a:pt x="108" y="96"/>
                    <a:pt x="60" y="144"/>
                    <a:pt x="37" y="203"/>
                  </a:cubicBezTo>
                  <a:cubicBezTo>
                    <a:pt x="1" y="310"/>
                    <a:pt x="60" y="429"/>
                    <a:pt x="179" y="465"/>
                  </a:cubicBezTo>
                  <a:cubicBezTo>
                    <a:pt x="246" y="499"/>
                    <a:pt x="325" y="513"/>
                    <a:pt x="404" y="513"/>
                  </a:cubicBezTo>
                  <a:cubicBezTo>
                    <a:pt x="465" y="513"/>
                    <a:pt x="527" y="505"/>
                    <a:pt x="584" y="489"/>
                  </a:cubicBezTo>
                  <a:cubicBezTo>
                    <a:pt x="715" y="441"/>
                    <a:pt x="787" y="346"/>
                    <a:pt x="763" y="239"/>
                  </a:cubicBezTo>
                  <a:cubicBezTo>
                    <a:pt x="715" y="96"/>
                    <a:pt x="584" y="1"/>
                    <a:pt x="441" y="1"/>
                  </a:cubicBezTo>
                  <a:cubicBezTo>
                    <a:pt x="417" y="1"/>
                    <a:pt x="402" y="9"/>
                    <a:pt x="398" y="19"/>
                  </a:cubicBezTo>
                  <a:lnTo>
                    <a:pt x="398" y="19"/>
                  </a:lnTo>
                  <a:cubicBezTo>
                    <a:pt x="394" y="10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4"/>
          <p:cNvSpPr txBox="1"/>
          <p:nvPr>
            <p:ph type="title"/>
          </p:nvPr>
        </p:nvSpPr>
        <p:spPr>
          <a:xfrm>
            <a:off x="293725" y="139525"/>
            <a:ext cx="2946600" cy="3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You must have lot of doubts!</a:t>
            </a:r>
            <a:br>
              <a:rPr b="1" lang="en" sz="4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b="1" sz="4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Where do you go to clarify them?</a:t>
            </a:r>
            <a:endParaRPr b="1" sz="6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00" name="Google Shape;3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925" y="139525"/>
            <a:ext cx="6323801" cy="48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 txBox="1"/>
          <p:nvPr>
            <p:ph type="title"/>
          </p:nvPr>
        </p:nvSpPr>
        <p:spPr>
          <a:xfrm>
            <a:off x="457200" y="3467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SMP?</a:t>
            </a:r>
            <a:endParaRPr/>
          </a:p>
        </p:txBody>
      </p:sp>
      <p:sp>
        <p:nvSpPr>
          <p:cNvPr id="306" name="Google Shape;306;p15"/>
          <p:cNvSpPr txBox="1"/>
          <p:nvPr/>
        </p:nvSpPr>
        <p:spPr>
          <a:xfrm>
            <a:off x="-78725" y="3347600"/>
            <a:ext cx="2239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Guide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7" name="Google Shape;307;p15"/>
          <p:cNvSpPr txBox="1"/>
          <p:nvPr/>
        </p:nvSpPr>
        <p:spPr>
          <a:xfrm>
            <a:off x="-78713" y="2166263"/>
            <a:ext cx="2239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Direction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8" name="Google Shape;308;p15"/>
          <p:cNvSpPr txBox="1"/>
          <p:nvPr/>
        </p:nvSpPr>
        <p:spPr>
          <a:xfrm>
            <a:off x="457200" y="1231113"/>
            <a:ext cx="2239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Creativity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9" name="Google Shape;309;p15"/>
          <p:cNvSpPr txBox="1"/>
          <p:nvPr/>
        </p:nvSpPr>
        <p:spPr>
          <a:xfrm>
            <a:off x="7125175" y="3402075"/>
            <a:ext cx="2239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Knowledge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0" name="Google Shape;310;p15"/>
          <p:cNvSpPr txBox="1"/>
          <p:nvPr/>
        </p:nvSpPr>
        <p:spPr>
          <a:xfrm>
            <a:off x="6904812" y="2307925"/>
            <a:ext cx="2239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Motivation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1" name="Google Shape;311;p15"/>
          <p:cNvSpPr txBox="1"/>
          <p:nvPr/>
        </p:nvSpPr>
        <p:spPr>
          <a:xfrm>
            <a:off x="6149550" y="1307350"/>
            <a:ext cx="2239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Help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1340658" y="2434257"/>
            <a:ext cx="12144" cy="516286"/>
          </a:xfrm>
          <a:custGeom>
            <a:rect b="b" l="l" r="r" t="t"/>
            <a:pathLst>
              <a:path extrusionOk="0" h="19259" w="453">
                <a:moveTo>
                  <a:pt x="222" y="1"/>
                </a:moveTo>
                <a:cubicBezTo>
                  <a:pt x="113" y="1"/>
                  <a:pt x="6" y="69"/>
                  <a:pt x="0" y="206"/>
                </a:cubicBezTo>
                <a:lnTo>
                  <a:pt x="0" y="19054"/>
                </a:lnTo>
                <a:cubicBezTo>
                  <a:pt x="6" y="19190"/>
                  <a:pt x="113" y="19259"/>
                  <a:pt x="222" y="19259"/>
                </a:cubicBezTo>
                <a:cubicBezTo>
                  <a:pt x="331" y="19259"/>
                  <a:pt x="441" y="19190"/>
                  <a:pt x="453" y="19054"/>
                </a:cubicBezTo>
                <a:lnTo>
                  <a:pt x="453" y="206"/>
                </a:lnTo>
                <a:cubicBezTo>
                  <a:pt x="441" y="69"/>
                  <a:pt x="331" y="1"/>
                  <a:pt x="2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5"/>
          <p:cNvSpPr/>
          <p:nvPr/>
        </p:nvSpPr>
        <p:spPr>
          <a:xfrm>
            <a:off x="1410867" y="2498085"/>
            <a:ext cx="12171" cy="226416"/>
          </a:xfrm>
          <a:custGeom>
            <a:rect b="b" l="l" r="r" t="t"/>
            <a:pathLst>
              <a:path extrusionOk="0" h="8446" w="454">
                <a:moveTo>
                  <a:pt x="222" y="1"/>
                </a:moveTo>
                <a:cubicBezTo>
                  <a:pt x="114" y="1"/>
                  <a:pt x="7" y="69"/>
                  <a:pt x="1" y="206"/>
                </a:cubicBezTo>
                <a:lnTo>
                  <a:pt x="1" y="8231"/>
                </a:lnTo>
                <a:cubicBezTo>
                  <a:pt x="7" y="8374"/>
                  <a:pt x="114" y="8445"/>
                  <a:pt x="222" y="8445"/>
                </a:cubicBezTo>
                <a:cubicBezTo>
                  <a:pt x="331" y="8445"/>
                  <a:pt x="441" y="8374"/>
                  <a:pt x="453" y="8231"/>
                </a:cubicBezTo>
                <a:lnTo>
                  <a:pt x="453" y="206"/>
                </a:lnTo>
                <a:cubicBezTo>
                  <a:pt x="441" y="69"/>
                  <a:pt x="331" y="1"/>
                  <a:pt x="2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15"/>
          <p:cNvGrpSpPr/>
          <p:nvPr/>
        </p:nvGrpSpPr>
        <p:grpSpPr>
          <a:xfrm>
            <a:off x="2106005" y="1579829"/>
            <a:ext cx="4932004" cy="3230856"/>
            <a:chOff x="596200" y="2233375"/>
            <a:chExt cx="3416225" cy="2237900"/>
          </a:xfrm>
        </p:grpSpPr>
        <p:sp>
          <p:nvSpPr>
            <p:cNvPr id="315" name="Google Shape;315;p15"/>
            <p:cNvSpPr/>
            <p:nvPr/>
          </p:nvSpPr>
          <p:spPr>
            <a:xfrm>
              <a:off x="596200" y="2233375"/>
              <a:ext cx="3416225" cy="2233700"/>
            </a:xfrm>
            <a:custGeom>
              <a:rect b="b" l="l" r="r" t="t"/>
              <a:pathLst>
                <a:path extrusionOk="0" h="89348" w="136649">
                  <a:moveTo>
                    <a:pt x="53065" y="1"/>
                  </a:moveTo>
                  <a:cubicBezTo>
                    <a:pt x="46643" y="1"/>
                    <a:pt x="40216" y="2253"/>
                    <a:pt x="34993" y="6182"/>
                  </a:cubicBezTo>
                  <a:cubicBezTo>
                    <a:pt x="31004" y="9183"/>
                    <a:pt x="27706" y="13124"/>
                    <a:pt x="25241" y="17541"/>
                  </a:cubicBezTo>
                  <a:cubicBezTo>
                    <a:pt x="22884" y="21780"/>
                    <a:pt x="21848" y="26471"/>
                    <a:pt x="19669" y="30745"/>
                  </a:cubicBezTo>
                  <a:cubicBezTo>
                    <a:pt x="15574" y="38758"/>
                    <a:pt x="7096" y="43187"/>
                    <a:pt x="3084" y="51247"/>
                  </a:cubicBezTo>
                  <a:cubicBezTo>
                    <a:pt x="131" y="57177"/>
                    <a:pt x="0" y="64416"/>
                    <a:pt x="1560" y="70952"/>
                  </a:cubicBezTo>
                  <a:cubicBezTo>
                    <a:pt x="3108" y="77501"/>
                    <a:pt x="6203" y="83454"/>
                    <a:pt x="9442" y="89205"/>
                  </a:cubicBezTo>
                  <a:lnTo>
                    <a:pt x="9490" y="89276"/>
                  </a:lnTo>
                  <a:lnTo>
                    <a:pt x="14847" y="89276"/>
                  </a:lnTo>
                  <a:cubicBezTo>
                    <a:pt x="26905" y="89234"/>
                    <a:pt x="62451" y="89122"/>
                    <a:pt x="90053" y="89122"/>
                  </a:cubicBezTo>
                  <a:cubicBezTo>
                    <a:pt x="109304" y="89122"/>
                    <a:pt x="124691" y="89176"/>
                    <a:pt x="125552" y="89347"/>
                  </a:cubicBezTo>
                  <a:lnTo>
                    <a:pt x="129624" y="89347"/>
                  </a:lnTo>
                  <a:cubicBezTo>
                    <a:pt x="132600" y="86752"/>
                    <a:pt x="135303" y="79608"/>
                    <a:pt x="135851" y="75298"/>
                  </a:cubicBezTo>
                  <a:cubicBezTo>
                    <a:pt x="136648" y="69012"/>
                    <a:pt x="134660" y="62594"/>
                    <a:pt x="131386" y="57367"/>
                  </a:cubicBezTo>
                  <a:cubicBezTo>
                    <a:pt x="128100" y="52152"/>
                    <a:pt x="123599" y="47997"/>
                    <a:pt x="118932" y="44247"/>
                  </a:cubicBezTo>
                  <a:cubicBezTo>
                    <a:pt x="115015" y="41103"/>
                    <a:pt x="110693" y="37865"/>
                    <a:pt x="109085" y="32864"/>
                  </a:cubicBezTo>
                  <a:cubicBezTo>
                    <a:pt x="108192" y="30126"/>
                    <a:pt x="108228" y="27102"/>
                    <a:pt x="107228" y="24423"/>
                  </a:cubicBezTo>
                  <a:cubicBezTo>
                    <a:pt x="105906" y="20851"/>
                    <a:pt x="101811" y="16505"/>
                    <a:pt x="98322" y="14945"/>
                  </a:cubicBezTo>
                  <a:cubicBezTo>
                    <a:pt x="96900" y="14307"/>
                    <a:pt x="95398" y="14098"/>
                    <a:pt x="93856" y="14098"/>
                  </a:cubicBezTo>
                  <a:cubicBezTo>
                    <a:pt x="90891" y="14098"/>
                    <a:pt x="87775" y="14872"/>
                    <a:pt x="84778" y="14872"/>
                  </a:cubicBezTo>
                  <a:cubicBezTo>
                    <a:pt x="83485" y="14872"/>
                    <a:pt x="82214" y="14728"/>
                    <a:pt x="80987" y="14314"/>
                  </a:cubicBezTo>
                  <a:cubicBezTo>
                    <a:pt x="78701" y="13540"/>
                    <a:pt x="78093" y="12076"/>
                    <a:pt x="76522" y="10528"/>
                  </a:cubicBezTo>
                  <a:cubicBezTo>
                    <a:pt x="74831" y="8873"/>
                    <a:pt x="72807" y="7433"/>
                    <a:pt x="70854" y="6111"/>
                  </a:cubicBezTo>
                  <a:cubicBezTo>
                    <a:pt x="67032" y="3504"/>
                    <a:pt x="62794" y="1420"/>
                    <a:pt x="58234" y="503"/>
                  </a:cubicBezTo>
                  <a:cubicBezTo>
                    <a:pt x="56527" y="164"/>
                    <a:pt x="54796" y="1"/>
                    <a:pt x="530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2541375" y="3273750"/>
              <a:ext cx="270000" cy="292925"/>
            </a:xfrm>
            <a:custGeom>
              <a:rect b="b" l="l" r="r" t="t"/>
              <a:pathLst>
                <a:path extrusionOk="0" h="11717" w="10800">
                  <a:moveTo>
                    <a:pt x="3060" y="0"/>
                  </a:moveTo>
                  <a:cubicBezTo>
                    <a:pt x="3120" y="1560"/>
                    <a:pt x="2703" y="4013"/>
                    <a:pt x="2370" y="5275"/>
                  </a:cubicBezTo>
                  <a:cubicBezTo>
                    <a:pt x="2108" y="6239"/>
                    <a:pt x="1227" y="7096"/>
                    <a:pt x="370" y="7216"/>
                  </a:cubicBezTo>
                  <a:cubicBezTo>
                    <a:pt x="239" y="7227"/>
                    <a:pt x="120" y="7251"/>
                    <a:pt x="1" y="7275"/>
                  </a:cubicBezTo>
                  <a:cubicBezTo>
                    <a:pt x="501" y="8442"/>
                    <a:pt x="2048" y="11633"/>
                    <a:pt x="6740" y="11716"/>
                  </a:cubicBezTo>
                  <a:cubicBezTo>
                    <a:pt x="6751" y="11716"/>
                    <a:pt x="6763" y="11716"/>
                    <a:pt x="6776" y="11716"/>
                  </a:cubicBezTo>
                  <a:cubicBezTo>
                    <a:pt x="8154" y="11716"/>
                    <a:pt x="10068" y="10372"/>
                    <a:pt x="10800" y="9216"/>
                  </a:cubicBezTo>
                  <a:lnTo>
                    <a:pt x="9657" y="8478"/>
                  </a:lnTo>
                  <a:cubicBezTo>
                    <a:pt x="8966" y="8025"/>
                    <a:pt x="8609" y="7216"/>
                    <a:pt x="8716" y="6406"/>
                  </a:cubicBezTo>
                  <a:cubicBezTo>
                    <a:pt x="8752" y="6168"/>
                    <a:pt x="8787" y="5918"/>
                    <a:pt x="8823" y="5620"/>
                  </a:cubicBezTo>
                  <a:cubicBezTo>
                    <a:pt x="8859" y="5322"/>
                    <a:pt x="8883" y="5025"/>
                    <a:pt x="8918" y="4727"/>
                  </a:cubicBezTo>
                  <a:cubicBezTo>
                    <a:pt x="8954" y="4239"/>
                    <a:pt x="8990" y="3739"/>
                    <a:pt x="9002" y="3286"/>
                  </a:cubicBezTo>
                  <a:lnTo>
                    <a:pt x="3060" y="0"/>
                  </a:ln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2816125" y="3051400"/>
              <a:ext cx="116700" cy="206275"/>
            </a:xfrm>
            <a:custGeom>
              <a:rect b="b" l="l" r="r" t="t"/>
              <a:pathLst>
                <a:path extrusionOk="0" h="8251" w="4668">
                  <a:moveTo>
                    <a:pt x="2679" y="0"/>
                  </a:moveTo>
                  <a:lnTo>
                    <a:pt x="322" y="5334"/>
                  </a:lnTo>
                  <a:cubicBezTo>
                    <a:pt x="0" y="6168"/>
                    <a:pt x="143" y="7120"/>
                    <a:pt x="464" y="7966"/>
                  </a:cubicBezTo>
                  <a:cubicBezTo>
                    <a:pt x="547" y="8182"/>
                    <a:pt x="667" y="8251"/>
                    <a:pt x="817" y="8251"/>
                  </a:cubicBezTo>
                  <a:cubicBezTo>
                    <a:pt x="1076" y="8251"/>
                    <a:pt x="1424" y="8049"/>
                    <a:pt x="1824" y="8049"/>
                  </a:cubicBezTo>
                  <a:cubicBezTo>
                    <a:pt x="1831" y="8049"/>
                    <a:pt x="1838" y="8049"/>
                    <a:pt x="1846" y="8049"/>
                  </a:cubicBezTo>
                  <a:cubicBezTo>
                    <a:pt x="1851" y="8049"/>
                    <a:pt x="1857" y="8049"/>
                    <a:pt x="1862" y="8049"/>
                  </a:cubicBezTo>
                  <a:cubicBezTo>
                    <a:pt x="2831" y="8049"/>
                    <a:pt x="3599" y="7021"/>
                    <a:pt x="4191" y="4322"/>
                  </a:cubicBezTo>
                  <a:cubicBezTo>
                    <a:pt x="4572" y="2334"/>
                    <a:pt x="4667" y="1322"/>
                    <a:pt x="4584" y="1132"/>
                  </a:cubicBezTo>
                  <a:cubicBezTo>
                    <a:pt x="4310" y="441"/>
                    <a:pt x="3417" y="72"/>
                    <a:pt x="2679" y="0"/>
                  </a:cubicBezTo>
                  <a:close/>
                </a:path>
              </a:pathLst>
            </a:custGeom>
            <a:solidFill>
              <a:srgbClr val="3D30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2574125" y="2949600"/>
              <a:ext cx="340525" cy="461725"/>
            </a:xfrm>
            <a:custGeom>
              <a:rect b="b" l="l" r="r" t="t"/>
              <a:pathLst>
                <a:path extrusionOk="0" h="18469" w="13621">
                  <a:moveTo>
                    <a:pt x="5274" y="0"/>
                  </a:moveTo>
                  <a:cubicBezTo>
                    <a:pt x="2534" y="0"/>
                    <a:pt x="1465" y="3097"/>
                    <a:pt x="1084" y="5537"/>
                  </a:cubicBezTo>
                  <a:cubicBezTo>
                    <a:pt x="643" y="8466"/>
                    <a:pt x="0" y="13109"/>
                    <a:pt x="2191" y="15490"/>
                  </a:cubicBezTo>
                  <a:cubicBezTo>
                    <a:pt x="3394" y="16800"/>
                    <a:pt x="7120" y="18384"/>
                    <a:pt x="9037" y="18467"/>
                  </a:cubicBezTo>
                  <a:cubicBezTo>
                    <a:pt x="9055" y="18468"/>
                    <a:pt x="9072" y="18468"/>
                    <a:pt x="9089" y="18468"/>
                  </a:cubicBezTo>
                  <a:cubicBezTo>
                    <a:pt x="10329" y="18468"/>
                    <a:pt x="11384" y="16800"/>
                    <a:pt x="12311" y="14228"/>
                  </a:cubicBezTo>
                  <a:cubicBezTo>
                    <a:pt x="13621" y="10561"/>
                    <a:pt x="13050" y="5299"/>
                    <a:pt x="11502" y="3429"/>
                  </a:cubicBezTo>
                  <a:cubicBezTo>
                    <a:pt x="10109" y="1763"/>
                    <a:pt x="8275" y="512"/>
                    <a:pt x="6084" y="84"/>
                  </a:cubicBezTo>
                  <a:cubicBezTo>
                    <a:pt x="5799" y="27"/>
                    <a:pt x="5529" y="0"/>
                    <a:pt x="5274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615200" y="2930550"/>
              <a:ext cx="337850" cy="215275"/>
            </a:xfrm>
            <a:custGeom>
              <a:rect b="b" l="l" r="r" t="t"/>
              <a:pathLst>
                <a:path extrusionOk="0" h="8611" w="13514">
                  <a:moveTo>
                    <a:pt x="5989" y="0"/>
                  </a:moveTo>
                  <a:cubicBezTo>
                    <a:pt x="5263" y="0"/>
                    <a:pt x="4584" y="143"/>
                    <a:pt x="3882" y="298"/>
                  </a:cubicBezTo>
                  <a:cubicBezTo>
                    <a:pt x="3144" y="465"/>
                    <a:pt x="2358" y="596"/>
                    <a:pt x="1679" y="965"/>
                  </a:cubicBezTo>
                  <a:cubicBezTo>
                    <a:pt x="727" y="1489"/>
                    <a:pt x="0" y="2429"/>
                    <a:pt x="191" y="3572"/>
                  </a:cubicBezTo>
                  <a:lnTo>
                    <a:pt x="1048" y="5870"/>
                  </a:lnTo>
                  <a:cubicBezTo>
                    <a:pt x="1393" y="6287"/>
                    <a:pt x="2001" y="6382"/>
                    <a:pt x="2501" y="6454"/>
                  </a:cubicBezTo>
                  <a:cubicBezTo>
                    <a:pt x="3167" y="6573"/>
                    <a:pt x="3501" y="6799"/>
                    <a:pt x="3846" y="7406"/>
                  </a:cubicBezTo>
                  <a:cubicBezTo>
                    <a:pt x="4072" y="7799"/>
                    <a:pt x="4298" y="8228"/>
                    <a:pt x="4679" y="8430"/>
                  </a:cubicBezTo>
                  <a:cubicBezTo>
                    <a:pt x="4765" y="8478"/>
                    <a:pt x="4870" y="8507"/>
                    <a:pt x="4967" y="8507"/>
                  </a:cubicBezTo>
                  <a:cubicBezTo>
                    <a:pt x="5086" y="8507"/>
                    <a:pt x="5193" y="8464"/>
                    <a:pt x="5239" y="8359"/>
                  </a:cubicBezTo>
                  <a:cubicBezTo>
                    <a:pt x="5072" y="8228"/>
                    <a:pt x="5001" y="8001"/>
                    <a:pt x="5049" y="7787"/>
                  </a:cubicBezTo>
                  <a:cubicBezTo>
                    <a:pt x="5108" y="7585"/>
                    <a:pt x="5215" y="7394"/>
                    <a:pt x="5358" y="7239"/>
                  </a:cubicBezTo>
                  <a:cubicBezTo>
                    <a:pt x="5477" y="7394"/>
                    <a:pt x="5489" y="7597"/>
                    <a:pt x="5549" y="7775"/>
                  </a:cubicBezTo>
                  <a:cubicBezTo>
                    <a:pt x="5632" y="8025"/>
                    <a:pt x="5811" y="8228"/>
                    <a:pt x="6037" y="8335"/>
                  </a:cubicBezTo>
                  <a:cubicBezTo>
                    <a:pt x="6073" y="8359"/>
                    <a:pt x="6108" y="8371"/>
                    <a:pt x="6156" y="8371"/>
                  </a:cubicBezTo>
                  <a:cubicBezTo>
                    <a:pt x="6203" y="8359"/>
                    <a:pt x="6251" y="8323"/>
                    <a:pt x="6287" y="8275"/>
                  </a:cubicBezTo>
                  <a:cubicBezTo>
                    <a:pt x="6525" y="7978"/>
                    <a:pt x="6763" y="7418"/>
                    <a:pt x="7108" y="7251"/>
                  </a:cubicBezTo>
                  <a:cubicBezTo>
                    <a:pt x="7168" y="7549"/>
                    <a:pt x="7299" y="7835"/>
                    <a:pt x="7489" y="8085"/>
                  </a:cubicBezTo>
                  <a:cubicBezTo>
                    <a:pt x="7668" y="8311"/>
                    <a:pt x="7870" y="8549"/>
                    <a:pt x="8156" y="8597"/>
                  </a:cubicBezTo>
                  <a:cubicBezTo>
                    <a:pt x="8178" y="8606"/>
                    <a:pt x="8202" y="8611"/>
                    <a:pt x="8225" y="8611"/>
                  </a:cubicBezTo>
                  <a:cubicBezTo>
                    <a:pt x="8288" y="8611"/>
                    <a:pt x="8351" y="8578"/>
                    <a:pt x="8394" y="8525"/>
                  </a:cubicBezTo>
                  <a:cubicBezTo>
                    <a:pt x="8454" y="8418"/>
                    <a:pt x="8370" y="8323"/>
                    <a:pt x="8382" y="8228"/>
                  </a:cubicBezTo>
                  <a:cubicBezTo>
                    <a:pt x="8394" y="8144"/>
                    <a:pt x="8430" y="8073"/>
                    <a:pt x="8489" y="8001"/>
                  </a:cubicBezTo>
                  <a:cubicBezTo>
                    <a:pt x="8597" y="7799"/>
                    <a:pt x="8740" y="7597"/>
                    <a:pt x="8882" y="7406"/>
                  </a:cubicBezTo>
                  <a:cubicBezTo>
                    <a:pt x="9216" y="7787"/>
                    <a:pt x="9585" y="8132"/>
                    <a:pt x="9966" y="8454"/>
                  </a:cubicBezTo>
                  <a:cubicBezTo>
                    <a:pt x="10033" y="8504"/>
                    <a:pt x="10112" y="8555"/>
                    <a:pt x="10183" y="8555"/>
                  </a:cubicBezTo>
                  <a:cubicBezTo>
                    <a:pt x="10212" y="8555"/>
                    <a:pt x="10239" y="8546"/>
                    <a:pt x="10264" y="8525"/>
                  </a:cubicBezTo>
                  <a:cubicBezTo>
                    <a:pt x="10311" y="8478"/>
                    <a:pt x="10335" y="8418"/>
                    <a:pt x="10335" y="8359"/>
                  </a:cubicBezTo>
                  <a:lnTo>
                    <a:pt x="10490" y="7466"/>
                  </a:lnTo>
                  <a:cubicBezTo>
                    <a:pt x="10511" y="7325"/>
                    <a:pt x="10592" y="7126"/>
                    <a:pt x="10731" y="7126"/>
                  </a:cubicBezTo>
                  <a:cubicBezTo>
                    <a:pt x="10745" y="7126"/>
                    <a:pt x="10760" y="7128"/>
                    <a:pt x="10775" y="7132"/>
                  </a:cubicBezTo>
                  <a:cubicBezTo>
                    <a:pt x="10847" y="7156"/>
                    <a:pt x="10895" y="7228"/>
                    <a:pt x="10942" y="7299"/>
                  </a:cubicBezTo>
                  <a:cubicBezTo>
                    <a:pt x="10976" y="7368"/>
                    <a:pt x="11868" y="8316"/>
                    <a:pt x="11959" y="8316"/>
                  </a:cubicBezTo>
                  <a:cubicBezTo>
                    <a:pt x="11963" y="8316"/>
                    <a:pt x="11965" y="8314"/>
                    <a:pt x="11966" y="8311"/>
                  </a:cubicBezTo>
                  <a:cubicBezTo>
                    <a:pt x="12121" y="7740"/>
                    <a:pt x="12419" y="7228"/>
                    <a:pt x="12561" y="6656"/>
                  </a:cubicBezTo>
                  <a:cubicBezTo>
                    <a:pt x="13514" y="2977"/>
                    <a:pt x="9251" y="12"/>
                    <a:pt x="5989" y="0"/>
                  </a:cubicBezTo>
                  <a:close/>
                </a:path>
              </a:pathLst>
            </a:custGeom>
            <a:solidFill>
              <a:srgbClr val="3D30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2497625" y="3002600"/>
              <a:ext cx="200650" cy="333250"/>
            </a:xfrm>
            <a:custGeom>
              <a:rect b="b" l="l" r="r" t="t"/>
              <a:pathLst>
                <a:path extrusionOk="0" h="13330" w="8026">
                  <a:moveTo>
                    <a:pt x="4907" y="1"/>
                  </a:moveTo>
                  <a:cubicBezTo>
                    <a:pt x="4315" y="1"/>
                    <a:pt x="3665" y="96"/>
                    <a:pt x="3370" y="226"/>
                  </a:cubicBezTo>
                  <a:cubicBezTo>
                    <a:pt x="0" y="1738"/>
                    <a:pt x="1893" y="8703"/>
                    <a:pt x="3870" y="11430"/>
                  </a:cubicBezTo>
                  <a:cubicBezTo>
                    <a:pt x="4107" y="11764"/>
                    <a:pt x="4383" y="13329"/>
                    <a:pt x="4655" y="13329"/>
                  </a:cubicBezTo>
                  <a:cubicBezTo>
                    <a:pt x="4683" y="13329"/>
                    <a:pt x="4711" y="13312"/>
                    <a:pt x="4739" y="13275"/>
                  </a:cubicBezTo>
                  <a:cubicBezTo>
                    <a:pt x="5096" y="12811"/>
                    <a:pt x="5072" y="10846"/>
                    <a:pt x="5013" y="10299"/>
                  </a:cubicBezTo>
                  <a:cubicBezTo>
                    <a:pt x="4965" y="9882"/>
                    <a:pt x="4668" y="9430"/>
                    <a:pt x="4477" y="9037"/>
                  </a:cubicBezTo>
                  <a:cubicBezTo>
                    <a:pt x="4168" y="8370"/>
                    <a:pt x="3620" y="7310"/>
                    <a:pt x="4560" y="6429"/>
                  </a:cubicBezTo>
                  <a:cubicBezTo>
                    <a:pt x="4754" y="6247"/>
                    <a:pt x="5029" y="6162"/>
                    <a:pt x="5319" y="6162"/>
                  </a:cubicBezTo>
                  <a:cubicBezTo>
                    <a:pt x="5902" y="6162"/>
                    <a:pt x="6549" y="6504"/>
                    <a:pt x="6739" y="7084"/>
                  </a:cubicBezTo>
                  <a:cubicBezTo>
                    <a:pt x="6918" y="7644"/>
                    <a:pt x="6906" y="8691"/>
                    <a:pt x="6977" y="8715"/>
                  </a:cubicBezTo>
                  <a:cubicBezTo>
                    <a:pt x="6983" y="8717"/>
                    <a:pt x="6988" y="8718"/>
                    <a:pt x="6994" y="8718"/>
                  </a:cubicBezTo>
                  <a:cubicBezTo>
                    <a:pt x="7197" y="8718"/>
                    <a:pt x="7303" y="7434"/>
                    <a:pt x="7442" y="7167"/>
                  </a:cubicBezTo>
                  <a:cubicBezTo>
                    <a:pt x="7942" y="6215"/>
                    <a:pt x="8025" y="5096"/>
                    <a:pt x="7966" y="4024"/>
                  </a:cubicBezTo>
                  <a:cubicBezTo>
                    <a:pt x="7918" y="3310"/>
                    <a:pt x="7787" y="2560"/>
                    <a:pt x="7323" y="2024"/>
                  </a:cubicBezTo>
                  <a:lnTo>
                    <a:pt x="5953" y="178"/>
                  </a:lnTo>
                  <a:cubicBezTo>
                    <a:pt x="5747" y="52"/>
                    <a:pt x="5343" y="1"/>
                    <a:pt x="4907" y="1"/>
                  </a:cubicBezTo>
                  <a:close/>
                </a:path>
              </a:pathLst>
            </a:custGeom>
            <a:solidFill>
              <a:srgbClr val="3D30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2102925" y="3442825"/>
              <a:ext cx="1014750" cy="1027525"/>
            </a:xfrm>
            <a:custGeom>
              <a:rect b="b" l="l" r="r" t="t"/>
              <a:pathLst>
                <a:path extrusionOk="0" h="41101" w="40590">
                  <a:moveTo>
                    <a:pt x="18765" y="0"/>
                  </a:moveTo>
                  <a:lnTo>
                    <a:pt x="17467" y="1357"/>
                  </a:lnTo>
                  <a:lnTo>
                    <a:pt x="13645" y="5358"/>
                  </a:lnTo>
                  <a:lnTo>
                    <a:pt x="4108" y="18502"/>
                  </a:lnTo>
                  <a:cubicBezTo>
                    <a:pt x="4108" y="18502"/>
                    <a:pt x="2382" y="29266"/>
                    <a:pt x="1191" y="36326"/>
                  </a:cubicBezTo>
                  <a:cubicBezTo>
                    <a:pt x="977" y="37540"/>
                    <a:pt x="167" y="40172"/>
                    <a:pt x="1" y="41100"/>
                  </a:cubicBezTo>
                  <a:cubicBezTo>
                    <a:pt x="36" y="40898"/>
                    <a:pt x="8145" y="40838"/>
                    <a:pt x="8573" y="40838"/>
                  </a:cubicBezTo>
                  <a:lnTo>
                    <a:pt x="25099" y="40838"/>
                  </a:lnTo>
                  <a:cubicBezTo>
                    <a:pt x="25597" y="40838"/>
                    <a:pt x="26545" y="40952"/>
                    <a:pt x="27417" y="40952"/>
                  </a:cubicBezTo>
                  <a:cubicBezTo>
                    <a:pt x="28170" y="40952"/>
                    <a:pt x="28868" y="40867"/>
                    <a:pt x="29171" y="40553"/>
                  </a:cubicBezTo>
                  <a:cubicBezTo>
                    <a:pt x="29969" y="39719"/>
                    <a:pt x="30897" y="35885"/>
                    <a:pt x="30945" y="34802"/>
                  </a:cubicBezTo>
                  <a:cubicBezTo>
                    <a:pt x="31099" y="31223"/>
                    <a:pt x="30865" y="27656"/>
                    <a:pt x="30815" y="24053"/>
                  </a:cubicBezTo>
                  <a:lnTo>
                    <a:pt x="30815" y="24053"/>
                  </a:lnTo>
                  <a:cubicBezTo>
                    <a:pt x="30843" y="25496"/>
                    <a:pt x="31258" y="26805"/>
                    <a:pt x="31433" y="28230"/>
                  </a:cubicBezTo>
                  <a:cubicBezTo>
                    <a:pt x="31671" y="30099"/>
                    <a:pt x="32005" y="31956"/>
                    <a:pt x="32302" y="33826"/>
                  </a:cubicBezTo>
                  <a:cubicBezTo>
                    <a:pt x="32540" y="35314"/>
                    <a:pt x="32779" y="36802"/>
                    <a:pt x="32957" y="38302"/>
                  </a:cubicBezTo>
                  <a:cubicBezTo>
                    <a:pt x="33052" y="38981"/>
                    <a:pt x="32933" y="39386"/>
                    <a:pt x="33517" y="39648"/>
                  </a:cubicBezTo>
                  <a:cubicBezTo>
                    <a:pt x="33699" y="39730"/>
                    <a:pt x="33965" y="39751"/>
                    <a:pt x="34255" y="39751"/>
                  </a:cubicBezTo>
                  <a:cubicBezTo>
                    <a:pt x="34560" y="39751"/>
                    <a:pt x="34891" y="39728"/>
                    <a:pt x="35180" y="39728"/>
                  </a:cubicBezTo>
                  <a:cubicBezTo>
                    <a:pt x="35336" y="39728"/>
                    <a:pt x="35479" y="39734"/>
                    <a:pt x="35600" y="39755"/>
                  </a:cubicBezTo>
                  <a:cubicBezTo>
                    <a:pt x="35803" y="39791"/>
                    <a:pt x="35993" y="39803"/>
                    <a:pt x="36196" y="39815"/>
                  </a:cubicBezTo>
                  <a:cubicBezTo>
                    <a:pt x="36269" y="39817"/>
                    <a:pt x="36343" y="39818"/>
                    <a:pt x="36416" y="39818"/>
                  </a:cubicBezTo>
                  <a:cubicBezTo>
                    <a:pt x="37423" y="39818"/>
                    <a:pt x="38411" y="39600"/>
                    <a:pt x="39398" y="39434"/>
                  </a:cubicBezTo>
                  <a:cubicBezTo>
                    <a:pt x="40327" y="39267"/>
                    <a:pt x="40589" y="39183"/>
                    <a:pt x="40565" y="38052"/>
                  </a:cubicBezTo>
                  <a:cubicBezTo>
                    <a:pt x="40387" y="29123"/>
                    <a:pt x="39101" y="20241"/>
                    <a:pt x="36731" y="11632"/>
                  </a:cubicBezTo>
                  <a:cubicBezTo>
                    <a:pt x="36374" y="10311"/>
                    <a:pt x="35981" y="8989"/>
                    <a:pt x="35291" y="7811"/>
                  </a:cubicBezTo>
                  <a:cubicBezTo>
                    <a:pt x="34112" y="5810"/>
                    <a:pt x="31409" y="4084"/>
                    <a:pt x="29338" y="3108"/>
                  </a:cubicBezTo>
                  <a:cubicBezTo>
                    <a:pt x="29314" y="3097"/>
                    <a:pt x="29284" y="3092"/>
                    <a:pt x="29250" y="3092"/>
                  </a:cubicBezTo>
                  <a:cubicBezTo>
                    <a:pt x="28888" y="3092"/>
                    <a:pt x="27989" y="3623"/>
                    <a:pt x="27627" y="3623"/>
                  </a:cubicBezTo>
                  <a:cubicBezTo>
                    <a:pt x="27593" y="3623"/>
                    <a:pt x="27564" y="3618"/>
                    <a:pt x="27540" y="3608"/>
                  </a:cubicBezTo>
                  <a:cubicBezTo>
                    <a:pt x="27278" y="3489"/>
                    <a:pt x="27052" y="3310"/>
                    <a:pt x="26790" y="3203"/>
                  </a:cubicBezTo>
                  <a:cubicBezTo>
                    <a:pt x="26647" y="3141"/>
                    <a:pt x="26514" y="3114"/>
                    <a:pt x="26386" y="3114"/>
                  </a:cubicBezTo>
                  <a:cubicBezTo>
                    <a:pt x="25832" y="3114"/>
                    <a:pt x="25398" y="3616"/>
                    <a:pt x="24885" y="3858"/>
                  </a:cubicBezTo>
                  <a:cubicBezTo>
                    <a:pt x="24551" y="4012"/>
                    <a:pt x="24194" y="4084"/>
                    <a:pt x="23825" y="4084"/>
                  </a:cubicBezTo>
                  <a:cubicBezTo>
                    <a:pt x="23607" y="4075"/>
                    <a:pt x="23407" y="3977"/>
                    <a:pt x="23208" y="3977"/>
                  </a:cubicBezTo>
                  <a:cubicBezTo>
                    <a:pt x="23136" y="3977"/>
                    <a:pt x="23064" y="3990"/>
                    <a:pt x="22992" y="4024"/>
                  </a:cubicBezTo>
                  <a:cubicBezTo>
                    <a:pt x="22915" y="4064"/>
                    <a:pt x="22830" y="4083"/>
                    <a:pt x="22740" y="4083"/>
                  </a:cubicBezTo>
                  <a:cubicBezTo>
                    <a:pt x="21407" y="4083"/>
                    <a:pt x="18765" y="0"/>
                    <a:pt x="18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2660725" y="4309300"/>
              <a:ext cx="322700" cy="120875"/>
            </a:xfrm>
            <a:custGeom>
              <a:rect b="b" l="l" r="r" t="t"/>
              <a:pathLst>
                <a:path extrusionOk="0" h="4835" w="12908">
                  <a:moveTo>
                    <a:pt x="1596" y="0"/>
                  </a:moveTo>
                  <a:cubicBezTo>
                    <a:pt x="918" y="0"/>
                    <a:pt x="1" y="965"/>
                    <a:pt x="1" y="965"/>
                  </a:cubicBezTo>
                  <a:lnTo>
                    <a:pt x="251" y="4286"/>
                  </a:lnTo>
                  <a:cubicBezTo>
                    <a:pt x="311" y="4280"/>
                    <a:pt x="373" y="4277"/>
                    <a:pt x="436" y="4277"/>
                  </a:cubicBezTo>
                  <a:cubicBezTo>
                    <a:pt x="1052" y="4277"/>
                    <a:pt x="1807" y="4566"/>
                    <a:pt x="2239" y="4620"/>
                  </a:cubicBezTo>
                  <a:cubicBezTo>
                    <a:pt x="2368" y="4639"/>
                    <a:pt x="2582" y="4654"/>
                    <a:pt x="2845" y="4654"/>
                  </a:cubicBezTo>
                  <a:cubicBezTo>
                    <a:pt x="3534" y="4654"/>
                    <a:pt x="4557" y="4556"/>
                    <a:pt x="5264" y="4203"/>
                  </a:cubicBezTo>
                  <a:cubicBezTo>
                    <a:pt x="5323" y="4179"/>
                    <a:pt x="5371" y="4143"/>
                    <a:pt x="5418" y="4120"/>
                  </a:cubicBezTo>
                  <a:cubicBezTo>
                    <a:pt x="5811" y="4465"/>
                    <a:pt x="6311" y="4810"/>
                    <a:pt x="6847" y="4834"/>
                  </a:cubicBezTo>
                  <a:cubicBezTo>
                    <a:pt x="6847" y="4834"/>
                    <a:pt x="7276" y="4786"/>
                    <a:pt x="7240" y="4620"/>
                  </a:cubicBezTo>
                  <a:cubicBezTo>
                    <a:pt x="7061" y="4286"/>
                    <a:pt x="6871" y="3977"/>
                    <a:pt x="6657" y="3679"/>
                  </a:cubicBezTo>
                  <a:lnTo>
                    <a:pt x="6657" y="3679"/>
                  </a:lnTo>
                  <a:cubicBezTo>
                    <a:pt x="7073" y="4108"/>
                    <a:pt x="7752" y="4798"/>
                    <a:pt x="8538" y="4834"/>
                  </a:cubicBezTo>
                  <a:cubicBezTo>
                    <a:pt x="8538" y="4834"/>
                    <a:pt x="8966" y="4786"/>
                    <a:pt x="8931" y="4620"/>
                  </a:cubicBezTo>
                  <a:cubicBezTo>
                    <a:pt x="8907" y="4513"/>
                    <a:pt x="8490" y="3905"/>
                    <a:pt x="8169" y="3417"/>
                  </a:cubicBezTo>
                  <a:lnTo>
                    <a:pt x="8169" y="3417"/>
                  </a:lnTo>
                  <a:lnTo>
                    <a:pt x="8181" y="3429"/>
                  </a:lnTo>
                  <a:cubicBezTo>
                    <a:pt x="8526" y="3727"/>
                    <a:pt x="9347" y="4786"/>
                    <a:pt x="10324" y="4834"/>
                  </a:cubicBezTo>
                  <a:cubicBezTo>
                    <a:pt x="10324" y="4834"/>
                    <a:pt x="10752" y="4786"/>
                    <a:pt x="10705" y="4620"/>
                  </a:cubicBezTo>
                  <a:cubicBezTo>
                    <a:pt x="10598" y="4405"/>
                    <a:pt x="10478" y="4191"/>
                    <a:pt x="10336" y="4001"/>
                  </a:cubicBezTo>
                  <a:lnTo>
                    <a:pt x="10336" y="4001"/>
                  </a:lnTo>
                  <a:cubicBezTo>
                    <a:pt x="10621" y="4215"/>
                    <a:pt x="10931" y="4405"/>
                    <a:pt x="11252" y="4572"/>
                  </a:cubicBezTo>
                  <a:cubicBezTo>
                    <a:pt x="11648" y="4768"/>
                    <a:pt x="11978" y="4834"/>
                    <a:pt x="12238" y="4834"/>
                  </a:cubicBezTo>
                  <a:cubicBezTo>
                    <a:pt x="12673" y="4834"/>
                    <a:pt x="12907" y="4647"/>
                    <a:pt x="12907" y="4572"/>
                  </a:cubicBezTo>
                  <a:cubicBezTo>
                    <a:pt x="12907" y="4441"/>
                    <a:pt x="10669" y="2179"/>
                    <a:pt x="10228" y="2000"/>
                  </a:cubicBezTo>
                  <a:cubicBezTo>
                    <a:pt x="9788" y="1822"/>
                    <a:pt x="7061" y="1143"/>
                    <a:pt x="5835" y="893"/>
                  </a:cubicBezTo>
                  <a:cubicBezTo>
                    <a:pt x="5192" y="762"/>
                    <a:pt x="2275" y="0"/>
                    <a:pt x="1596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571150" y="4262850"/>
              <a:ext cx="150925" cy="179675"/>
            </a:xfrm>
            <a:custGeom>
              <a:rect b="b" l="l" r="r" t="t"/>
              <a:pathLst>
                <a:path extrusionOk="0" h="7187" w="6037">
                  <a:moveTo>
                    <a:pt x="4334" y="1"/>
                  </a:moveTo>
                  <a:cubicBezTo>
                    <a:pt x="4334" y="1"/>
                    <a:pt x="0" y="6930"/>
                    <a:pt x="2560" y="7168"/>
                  </a:cubicBezTo>
                  <a:cubicBezTo>
                    <a:pt x="2686" y="7181"/>
                    <a:pt x="2807" y="7187"/>
                    <a:pt x="2923" y="7187"/>
                  </a:cubicBezTo>
                  <a:cubicBezTo>
                    <a:pt x="5178" y="7187"/>
                    <a:pt x="5735" y="4948"/>
                    <a:pt x="5882" y="3001"/>
                  </a:cubicBezTo>
                  <a:cubicBezTo>
                    <a:pt x="6037" y="965"/>
                    <a:pt x="4334" y="1"/>
                    <a:pt x="4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1999050" y="3442825"/>
              <a:ext cx="727800" cy="1016200"/>
            </a:xfrm>
            <a:custGeom>
              <a:rect b="b" l="l" r="r" t="t"/>
              <a:pathLst>
                <a:path extrusionOk="0" h="40648" w="29112">
                  <a:moveTo>
                    <a:pt x="22908" y="0"/>
                  </a:moveTo>
                  <a:lnTo>
                    <a:pt x="22908" y="0"/>
                  </a:lnTo>
                  <a:cubicBezTo>
                    <a:pt x="22908" y="0"/>
                    <a:pt x="22253" y="36"/>
                    <a:pt x="21217" y="167"/>
                  </a:cubicBezTo>
                  <a:cubicBezTo>
                    <a:pt x="18991" y="429"/>
                    <a:pt x="14990" y="1107"/>
                    <a:pt x="11704" y="2727"/>
                  </a:cubicBezTo>
                  <a:cubicBezTo>
                    <a:pt x="6858" y="5108"/>
                    <a:pt x="1251" y="21443"/>
                    <a:pt x="346" y="28575"/>
                  </a:cubicBezTo>
                  <a:cubicBezTo>
                    <a:pt x="0" y="31313"/>
                    <a:pt x="2072" y="34123"/>
                    <a:pt x="5334" y="36326"/>
                  </a:cubicBezTo>
                  <a:cubicBezTo>
                    <a:pt x="9076" y="38878"/>
                    <a:pt x="14376" y="40647"/>
                    <a:pt x="19343" y="40647"/>
                  </a:cubicBezTo>
                  <a:cubicBezTo>
                    <a:pt x="21282" y="40647"/>
                    <a:pt x="23171" y="40377"/>
                    <a:pt x="24896" y="39779"/>
                  </a:cubicBezTo>
                  <a:cubicBezTo>
                    <a:pt x="29111" y="38183"/>
                    <a:pt x="27706" y="32778"/>
                    <a:pt x="26599" y="32028"/>
                  </a:cubicBezTo>
                  <a:cubicBezTo>
                    <a:pt x="22598" y="29337"/>
                    <a:pt x="14990" y="27634"/>
                    <a:pt x="14026" y="26063"/>
                  </a:cubicBezTo>
                  <a:cubicBezTo>
                    <a:pt x="13062" y="24491"/>
                    <a:pt x="17907" y="20467"/>
                    <a:pt x="18062" y="13692"/>
                  </a:cubicBezTo>
                  <a:lnTo>
                    <a:pt x="22110" y="2286"/>
                  </a:lnTo>
                  <a:lnTo>
                    <a:pt x="229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2006200" y="4161350"/>
              <a:ext cx="626875" cy="295850"/>
            </a:xfrm>
            <a:custGeom>
              <a:rect b="b" l="l" r="r" t="t"/>
              <a:pathLst>
                <a:path extrusionOk="0" h="11834" w="25075">
                  <a:moveTo>
                    <a:pt x="60" y="1"/>
                  </a:moveTo>
                  <a:lnTo>
                    <a:pt x="60" y="1"/>
                  </a:lnTo>
                  <a:cubicBezTo>
                    <a:pt x="24" y="310"/>
                    <a:pt x="12" y="632"/>
                    <a:pt x="36" y="941"/>
                  </a:cubicBezTo>
                  <a:cubicBezTo>
                    <a:pt x="60" y="1263"/>
                    <a:pt x="107" y="1572"/>
                    <a:pt x="191" y="1882"/>
                  </a:cubicBezTo>
                  <a:cubicBezTo>
                    <a:pt x="345" y="2501"/>
                    <a:pt x="595" y="3096"/>
                    <a:pt x="929" y="3644"/>
                  </a:cubicBezTo>
                  <a:cubicBezTo>
                    <a:pt x="1607" y="4716"/>
                    <a:pt x="2465" y="5680"/>
                    <a:pt x="3465" y="6490"/>
                  </a:cubicBezTo>
                  <a:cubicBezTo>
                    <a:pt x="4441" y="7287"/>
                    <a:pt x="5513" y="8002"/>
                    <a:pt x="6632" y="8609"/>
                  </a:cubicBezTo>
                  <a:cubicBezTo>
                    <a:pt x="7751" y="9204"/>
                    <a:pt x="8918" y="9728"/>
                    <a:pt x="10109" y="10169"/>
                  </a:cubicBezTo>
                  <a:cubicBezTo>
                    <a:pt x="11311" y="10609"/>
                    <a:pt x="12537" y="10966"/>
                    <a:pt x="13776" y="11228"/>
                  </a:cubicBezTo>
                  <a:cubicBezTo>
                    <a:pt x="15026" y="11514"/>
                    <a:pt x="16288" y="11693"/>
                    <a:pt x="17550" y="11776"/>
                  </a:cubicBezTo>
                  <a:cubicBezTo>
                    <a:pt x="18070" y="11815"/>
                    <a:pt x="18590" y="11834"/>
                    <a:pt x="19110" y="11834"/>
                  </a:cubicBezTo>
                  <a:cubicBezTo>
                    <a:pt x="19862" y="11834"/>
                    <a:pt x="20613" y="11794"/>
                    <a:pt x="21360" y="11716"/>
                  </a:cubicBezTo>
                  <a:cubicBezTo>
                    <a:pt x="22634" y="11574"/>
                    <a:pt x="23872" y="11288"/>
                    <a:pt x="25075" y="10859"/>
                  </a:cubicBezTo>
                  <a:lnTo>
                    <a:pt x="25075" y="10859"/>
                  </a:lnTo>
                  <a:cubicBezTo>
                    <a:pt x="23860" y="11252"/>
                    <a:pt x="22610" y="11502"/>
                    <a:pt x="21348" y="11609"/>
                  </a:cubicBezTo>
                  <a:cubicBezTo>
                    <a:pt x="20717" y="11663"/>
                    <a:pt x="20086" y="11690"/>
                    <a:pt x="19455" y="11690"/>
                  </a:cubicBezTo>
                  <a:cubicBezTo>
                    <a:pt x="18824" y="11690"/>
                    <a:pt x="18193" y="11663"/>
                    <a:pt x="17562" y="11609"/>
                  </a:cubicBezTo>
                  <a:cubicBezTo>
                    <a:pt x="15038" y="11395"/>
                    <a:pt x="12561" y="10847"/>
                    <a:pt x="10192" y="9966"/>
                  </a:cubicBezTo>
                  <a:cubicBezTo>
                    <a:pt x="7811" y="9109"/>
                    <a:pt x="5537" y="7942"/>
                    <a:pt x="3560" y="6359"/>
                  </a:cubicBezTo>
                  <a:cubicBezTo>
                    <a:pt x="2572" y="5585"/>
                    <a:pt x="1703" y="4644"/>
                    <a:pt x="1012" y="3596"/>
                  </a:cubicBezTo>
                  <a:cubicBezTo>
                    <a:pt x="667" y="3061"/>
                    <a:pt x="405" y="2477"/>
                    <a:pt x="226" y="1882"/>
                  </a:cubicBezTo>
                  <a:cubicBezTo>
                    <a:pt x="60" y="1263"/>
                    <a:pt x="0" y="632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2343725" y="3785125"/>
              <a:ext cx="348875" cy="539975"/>
            </a:xfrm>
            <a:custGeom>
              <a:rect b="b" l="l" r="r" t="t"/>
              <a:pathLst>
                <a:path extrusionOk="0" h="21599" w="13955">
                  <a:moveTo>
                    <a:pt x="4275" y="0"/>
                  </a:moveTo>
                  <a:cubicBezTo>
                    <a:pt x="4251" y="631"/>
                    <a:pt x="4180" y="1274"/>
                    <a:pt x="4085" y="1905"/>
                  </a:cubicBezTo>
                  <a:cubicBezTo>
                    <a:pt x="3978" y="2536"/>
                    <a:pt x="3823" y="3155"/>
                    <a:pt x="3632" y="3775"/>
                  </a:cubicBezTo>
                  <a:cubicBezTo>
                    <a:pt x="3263" y="4989"/>
                    <a:pt x="2775" y="6180"/>
                    <a:pt x="2180" y="7311"/>
                  </a:cubicBezTo>
                  <a:cubicBezTo>
                    <a:pt x="1882" y="7882"/>
                    <a:pt x="1561" y="8430"/>
                    <a:pt x="1251" y="8989"/>
                  </a:cubicBezTo>
                  <a:cubicBezTo>
                    <a:pt x="941" y="9549"/>
                    <a:pt x="620" y="10109"/>
                    <a:pt x="346" y="10704"/>
                  </a:cubicBezTo>
                  <a:cubicBezTo>
                    <a:pt x="203" y="11002"/>
                    <a:pt x="96" y="11311"/>
                    <a:pt x="37" y="11633"/>
                  </a:cubicBezTo>
                  <a:cubicBezTo>
                    <a:pt x="1" y="11811"/>
                    <a:pt x="13" y="11990"/>
                    <a:pt x="48" y="12157"/>
                  </a:cubicBezTo>
                  <a:cubicBezTo>
                    <a:pt x="72" y="12240"/>
                    <a:pt x="108" y="12323"/>
                    <a:pt x="156" y="12407"/>
                  </a:cubicBezTo>
                  <a:cubicBezTo>
                    <a:pt x="203" y="12478"/>
                    <a:pt x="251" y="12549"/>
                    <a:pt x="310" y="12609"/>
                  </a:cubicBezTo>
                  <a:cubicBezTo>
                    <a:pt x="549" y="12847"/>
                    <a:pt x="810" y="13049"/>
                    <a:pt x="1108" y="13204"/>
                  </a:cubicBezTo>
                  <a:cubicBezTo>
                    <a:pt x="1394" y="13371"/>
                    <a:pt x="1668" y="13514"/>
                    <a:pt x="1965" y="13657"/>
                  </a:cubicBezTo>
                  <a:cubicBezTo>
                    <a:pt x="3144" y="14192"/>
                    <a:pt x="4359" y="14633"/>
                    <a:pt x="5549" y="15085"/>
                  </a:cubicBezTo>
                  <a:cubicBezTo>
                    <a:pt x="6752" y="15538"/>
                    <a:pt x="7954" y="15990"/>
                    <a:pt x="9133" y="16490"/>
                  </a:cubicBezTo>
                  <a:cubicBezTo>
                    <a:pt x="10312" y="16979"/>
                    <a:pt x="11455" y="17550"/>
                    <a:pt x="12550" y="18217"/>
                  </a:cubicBezTo>
                  <a:lnTo>
                    <a:pt x="12752" y="18348"/>
                  </a:lnTo>
                  <a:cubicBezTo>
                    <a:pt x="12824" y="18383"/>
                    <a:pt x="12883" y="18443"/>
                    <a:pt x="12943" y="18491"/>
                  </a:cubicBezTo>
                  <a:cubicBezTo>
                    <a:pt x="13050" y="18586"/>
                    <a:pt x="13157" y="18717"/>
                    <a:pt x="13241" y="18848"/>
                  </a:cubicBezTo>
                  <a:cubicBezTo>
                    <a:pt x="13407" y="19110"/>
                    <a:pt x="13538" y="19395"/>
                    <a:pt x="13633" y="19705"/>
                  </a:cubicBezTo>
                  <a:cubicBezTo>
                    <a:pt x="13812" y="20312"/>
                    <a:pt x="13919" y="20955"/>
                    <a:pt x="13955" y="21598"/>
                  </a:cubicBezTo>
                  <a:cubicBezTo>
                    <a:pt x="13943" y="20943"/>
                    <a:pt x="13860" y="20312"/>
                    <a:pt x="13693" y="19693"/>
                  </a:cubicBezTo>
                  <a:cubicBezTo>
                    <a:pt x="13610" y="19372"/>
                    <a:pt x="13479" y="19074"/>
                    <a:pt x="13312" y="18800"/>
                  </a:cubicBezTo>
                  <a:cubicBezTo>
                    <a:pt x="13229" y="18657"/>
                    <a:pt x="13122" y="18526"/>
                    <a:pt x="13002" y="18407"/>
                  </a:cubicBezTo>
                  <a:cubicBezTo>
                    <a:pt x="12943" y="18372"/>
                    <a:pt x="12871" y="18312"/>
                    <a:pt x="12812" y="18264"/>
                  </a:cubicBezTo>
                  <a:lnTo>
                    <a:pt x="12610" y="18133"/>
                  </a:lnTo>
                  <a:cubicBezTo>
                    <a:pt x="11514" y="17443"/>
                    <a:pt x="10371" y="16848"/>
                    <a:pt x="9181" y="16348"/>
                  </a:cubicBezTo>
                  <a:cubicBezTo>
                    <a:pt x="8014" y="15824"/>
                    <a:pt x="6811" y="15371"/>
                    <a:pt x="5609" y="14907"/>
                  </a:cubicBezTo>
                  <a:cubicBezTo>
                    <a:pt x="4418" y="14443"/>
                    <a:pt x="3216" y="14002"/>
                    <a:pt x="2049" y="13466"/>
                  </a:cubicBezTo>
                  <a:cubicBezTo>
                    <a:pt x="1763" y="13323"/>
                    <a:pt x="1477" y="13180"/>
                    <a:pt x="1203" y="13026"/>
                  </a:cubicBezTo>
                  <a:cubicBezTo>
                    <a:pt x="930" y="12883"/>
                    <a:pt x="679" y="12692"/>
                    <a:pt x="465" y="12478"/>
                  </a:cubicBezTo>
                  <a:cubicBezTo>
                    <a:pt x="251" y="12264"/>
                    <a:pt x="168" y="11966"/>
                    <a:pt x="227" y="11680"/>
                  </a:cubicBezTo>
                  <a:cubicBezTo>
                    <a:pt x="287" y="11371"/>
                    <a:pt x="382" y="11073"/>
                    <a:pt x="525" y="10787"/>
                  </a:cubicBezTo>
                  <a:cubicBezTo>
                    <a:pt x="787" y="10216"/>
                    <a:pt x="1096" y="9656"/>
                    <a:pt x="1418" y="9097"/>
                  </a:cubicBezTo>
                  <a:cubicBezTo>
                    <a:pt x="1727" y="8537"/>
                    <a:pt x="2037" y="7977"/>
                    <a:pt x="2323" y="7394"/>
                  </a:cubicBezTo>
                  <a:cubicBezTo>
                    <a:pt x="2906" y="6251"/>
                    <a:pt x="3382" y="5048"/>
                    <a:pt x="3739" y="3810"/>
                  </a:cubicBezTo>
                  <a:cubicBezTo>
                    <a:pt x="4085" y="2572"/>
                    <a:pt x="4263" y="1286"/>
                    <a:pt x="4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2529475" y="3432400"/>
              <a:ext cx="318800" cy="154800"/>
            </a:xfrm>
            <a:custGeom>
              <a:rect b="b" l="l" r="r" t="t"/>
              <a:pathLst>
                <a:path extrusionOk="0" h="6192" w="12752">
                  <a:moveTo>
                    <a:pt x="2203" y="0"/>
                  </a:moveTo>
                  <a:cubicBezTo>
                    <a:pt x="2036" y="191"/>
                    <a:pt x="1036" y="453"/>
                    <a:pt x="0" y="572"/>
                  </a:cubicBezTo>
                  <a:cubicBezTo>
                    <a:pt x="84" y="989"/>
                    <a:pt x="215" y="1393"/>
                    <a:pt x="393" y="1774"/>
                  </a:cubicBezTo>
                  <a:cubicBezTo>
                    <a:pt x="536" y="2096"/>
                    <a:pt x="703" y="2405"/>
                    <a:pt x="893" y="2703"/>
                  </a:cubicBezTo>
                  <a:cubicBezTo>
                    <a:pt x="1917" y="4287"/>
                    <a:pt x="3679" y="5680"/>
                    <a:pt x="5763" y="6061"/>
                  </a:cubicBezTo>
                  <a:cubicBezTo>
                    <a:pt x="6192" y="6144"/>
                    <a:pt x="6632" y="6180"/>
                    <a:pt x="7073" y="6192"/>
                  </a:cubicBezTo>
                  <a:cubicBezTo>
                    <a:pt x="9561" y="6192"/>
                    <a:pt x="12157" y="4334"/>
                    <a:pt x="12752" y="3751"/>
                  </a:cubicBezTo>
                  <a:lnTo>
                    <a:pt x="10514" y="2382"/>
                  </a:lnTo>
                  <a:cubicBezTo>
                    <a:pt x="10514" y="2382"/>
                    <a:pt x="9430" y="3239"/>
                    <a:pt x="9430" y="3239"/>
                  </a:cubicBezTo>
                  <a:cubicBezTo>
                    <a:pt x="8726" y="3671"/>
                    <a:pt x="7913" y="3907"/>
                    <a:pt x="7095" y="3907"/>
                  </a:cubicBezTo>
                  <a:cubicBezTo>
                    <a:pt x="7056" y="3907"/>
                    <a:pt x="7017" y="3907"/>
                    <a:pt x="6977" y="3906"/>
                  </a:cubicBezTo>
                  <a:cubicBezTo>
                    <a:pt x="6704" y="3906"/>
                    <a:pt x="6430" y="3882"/>
                    <a:pt x="6168" y="3834"/>
                  </a:cubicBezTo>
                  <a:cubicBezTo>
                    <a:pt x="3882" y="3417"/>
                    <a:pt x="2382" y="1215"/>
                    <a:pt x="2203" y="0"/>
                  </a:cubicBezTo>
                  <a:close/>
                </a:path>
              </a:pathLst>
            </a:custGeom>
            <a:solidFill>
              <a:srgbClr val="BC7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2749450" y="3202900"/>
              <a:ext cx="21150" cy="41700"/>
            </a:xfrm>
            <a:custGeom>
              <a:rect b="b" l="l" r="r" t="t"/>
              <a:pathLst>
                <a:path extrusionOk="0" h="1668" w="846">
                  <a:moveTo>
                    <a:pt x="417" y="1"/>
                  </a:moveTo>
                  <a:cubicBezTo>
                    <a:pt x="191" y="1"/>
                    <a:pt x="0" y="370"/>
                    <a:pt x="0" y="834"/>
                  </a:cubicBezTo>
                  <a:cubicBezTo>
                    <a:pt x="0" y="1287"/>
                    <a:pt x="191" y="1668"/>
                    <a:pt x="417" y="1668"/>
                  </a:cubicBezTo>
                  <a:cubicBezTo>
                    <a:pt x="655" y="1668"/>
                    <a:pt x="845" y="1287"/>
                    <a:pt x="845" y="834"/>
                  </a:cubicBezTo>
                  <a:cubicBezTo>
                    <a:pt x="845" y="370"/>
                    <a:pt x="655" y="1"/>
                    <a:pt x="417" y="1"/>
                  </a:cubicBezTo>
                  <a:close/>
                </a:path>
              </a:pathLst>
            </a:custGeom>
            <a:solidFill>
              <a:srgbClr val="562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2759850" y="3225525"/>
              <a:ext cx="9250" cy="12825"/>
            </a:xfrm>
            <a:custGeom>
              <a:rect b="b" l="l" r="r" t="t"/>
              <a:pathLst>
                <a:path extrusionOk="0" h="513" w="370">
                  <a:moveTo>
                    <a:pt x="191" y="1"/>
                  </a:moveTo>
                  <a:cubicBezTo>
                    <a:pt x="84" y="1"/>
                    <a:pt x="1" y="120"/>
                    <a:pt x="1" y="262"/>
                  </a:cubicBezTo>
                  <a:cubicBezTo>
                    <a:pt x="1" y="393"/>
                    <a:pt x="84" y="513"/>
                    <a:pt x="191" y="513"/>
                  </a:cubicBezTo>
                  <a:cubicBezTo>
                    <a:pt x="287" y="513"/>
                    <a:pt x="370" y="393"/>
                    <a:pt x="370" y="262"/>
                  </a:cubicBezTo>
                  <a:cubicBezTo>
                    <a:pt x="370" y="120"/>
                    <a:pt x="287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2862850" y="3212425"/>
              <a:ext cx="20850" cy="41700"/>
            </a:xfrm>
            <a:custGeom>
              <a:rect b="b" l="l" r="r" t="t"/>
              <a:pathLst>
                <a:path extrusionOk="0" h="1668" w="834">
                  <a:moveTo>
                    <a:pt x="417" y="1"/>
                  </a:moveTo>
                  <a:cubicBezTo>
                    <a:pt x="191" y="1"/>
                    <a:pt x="0" y="370"/>
                    <a:pt x="0" y="834"/>
                  </a:cubicBezTo>
                  <a:cubicBezTo>
                    <a:pt x="0" y="1298"/>
                    <a:pt x="191" y="1668"/>
                    <a:pt x="417" y="1668"/>
                  </a:cubicBezTo>
                  <a:cubicBezTo>
                    <a:pt x="655" y="1668"/>
                    <a:pt x="834" y="1298"/>
                    <a:pt x="834" y="834"/>
                  </a:cubicBezTo>
                  <a:cubicBezTo>
                    <a:pt x="834" y="370"/>
                    <a:pt x="655" y="1"/>
                    <a:pt x="417" y="1"/>
                  </a:cubicBezTo>
                  <a:close/>
                </a:path>
              </a:pathLst>
            </a:custGeom>
            <a:solidFill>
              <a:srgbClr val="562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2772950" y="3307975"/>
              <a:ext cx="64325" cy="43600"/>
            </a:xfrm>
            <a:custGeom>
              <a:rect b="b" l="l" r="r" t="t"/>
              <a:pathLst>
                <a:path extrusionOk="0" h="1744" w="2573">
                  <a:moveTo>
                    <a:pt x="477" y="1"/>
                  </a:moveTo>
                  <a:cubicBezTo>
                    <a:pt x="392" y="1"/>
                    <a:pt x="333" y="12"/>
                    <a:pt x="310" y="36"/>
                  </a:cubicBezTo>
                  <a:cubicBezTo>
                    <a:pt x="1" y="548"/>
                    <a:pt x="525" y="1667"/>
                    <a:pt x="1120" y="1739"/>
                  </a:cubicBezTo>
                  <a:cubicBezTo>
                    <a:pt x="1146" y="1742"/>
                    <a:pt x="1173" y="1744"/>
                    <a:pt x="1199" y="1744"/>
                  </a:cubicBezTo>
                  <a:cubicBezTo>
                    <a:pt x="1878" y="1744"/>
                    <a:pt x="2572" y="756"/>
                    <a:pt x="2572" y="584"/>
                  </a:cubicBezTo>
                  <a:cubicBezTo>
                    <a:pt x="2572" y="430"/>
                    <a:pt x="1012" y="1"/>
                    <a:pt x="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2726925" y="3161525"/>
              <a:ext cx="63100" cy="11925"/>
            </a:xfrm>
            <a:custGeom>
              <a:rect b="b" l="l" r="r" t="t"/>
              <a:pathLst>
                <a:path extrusionOk="0" h="477" w="2524">
                  <a:moveTo>
                    <a:pt x="1199" y="1"/>
                  </a:moveTo>
                  <a:cubicBezTo>
                    <a:pt x="984" y="1"/>
                    <a:pt x="770" y="25"/>
                    <a:pt x="556" y="48"/>
                  </a:cubicBezTo>
                  <a:cubicBezTo>
                    <a:pt x="330" y="84"/>
                    <a:pt x="56" y="144"/>
                    <a:pt x="8" y="394"/>
                  </a:cubicBezTo>
                  <a:cubicBezTo>
                    <a:pt x="0" y="417"/>
                    <a:pt x="18" y="430"/>
                    <a:pt x="37" y="430"/>
                  </a:cubicBezTo>
                  <a:cubicBezTo>
                    <a:pt x="45" y="430"/>
                    <a:pt x="53" y="428"/>
                    <a:pt x="60" y="423"/>
                  </a:cubicBezTo>
                  <a:lnTo>
                    <a:pt x="60" y="423"/>
                  </a:lnTo>
                  <a:cubicBezTo>
                    <a:pt x="59" y="425"/>
                    <a:pt x="57" y="427"/>
                    <a:pt x="56" y="429"/>
                  </a:cubicBezTo>
                  <a:lnTo>
                    <a:pt x="68" y="417"/>
                  </a:lnTo>
                  <a:lnTo>
                    <a:pt x="68" y="417"/>
                  </a:lnTo>
                  <a:cubicBezTo>
                    <a:pt x="65" y="420"/>
                    <a:pt x="63" y="422"/>
                    <a:pt x="60" y="423"/>
                  </a:cubicBezTo>
                  <a:lnTo>
                    <a:pt x="60" y="423"/>
                  </a:lnTo>
                  <a:cubicBezTo>
                    <a:pt x="204" y="238"/>
                    <a:pt x="451" y="203"/>
                    <a:pt x="651" y="191"/>
                  </a:cubicBezTo>
                  <a:cubicBezTo>
                    <a:pt x="799" y="174"/>
                    <a:pt x="947" y="163"/>
                    <a:pt x="1091" y="163"/>
                  </a:cubicBezTo>
                  <a:cubicBezTo>
                    <a:pt x="1143" y="163"/>
                    <a:pt x="1195" y="164"/>
                    <a:pt x="1246" y="167"/>
                  </a:cubicBezTo>
                  <a:cubicBezTo>
                    <a:pt x="1651" y="179"/>
                    <a:pt x="2068" y="227"/>
                    <a:pt x="2401" y="465"/>
                  </a:cubicBezTo>
                  <a:cubicBezTo>
                    <a:pt x="2414" y="473"/>
                    <a:pt x="2426" y="477"/>
                    <a:pt x="2437" y="477"/>
                  </a:cubicBezTo>
                  <a:cubicBezTo>
                    <a:pt x="2490" y="477"/>
                    <a:pt x="2524" y="397"/>
                    <a:pt x="2485" y="358"/>
                  </a:cubicBezTo>
                  <a:cubicBezTo>
                    <a:pt x="2330" y="215"/>
                    <a:pt x="2139" y="108"/>
                    <a:pt x="1937" y="72"/>
                  </a:cubicBezTo>
                  <a:cubicBezTo>
                    <a:pt x="1687" y="25"/>
                    <a:pt x="1449" y="1"/>
                    <a:pt x="1199" y="1"/>
                  </a:cubicBezTo>
                  <a:close/>
                </a:path>
              </a:pathLst>
            </a:custGeom>
            <a:solidFill>
              <a:srgbClr val="3D30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2854575" y="3173700"/>
              <a:ext cx="47825" cy="16800"/>
            </a:xfrm>
            <a:custGeom>
              <a:rect b="b" l="l" r="r" t="t"/>
              <a:pathLst>
                <a:path extrusionOk="0" h="672" w="1913">
                  <a:moveTo>
                    <a:pt x="610" y="0"/>
                  </a:moveTo>
                  <a:cubicBezTo>
                    <a:pt x="402" y="0"/>
                    <a:pt x="195" y="42"/>
                    <a:pt x="34" y="157"/>
                  </a:cubicBezTo>
                  <a:cubicBezTo>
                    <a:pt x="1" y="179"/>
                    <a:pt x="8" y="241"/>
                    <a:pt x="47" y="241"/>
                  </a:cubicBezTo>
                  <a:cubicBezTo>
                    <a:pt x="50" y="241"/>
                    <a:pt x="54" y="241"/>
                    <a:pt x="57" y="240"/>
                  </a:cubicBezTo>
                  <a:cubicBezTo>
                    <a:pt x="212" y="228"/>
                    <a:pt x="367" y="180"/>
                    <a:pt x="534" y="169"/>
                  </a:cubicBezTo>
                  <a:cubicBezTo>
                    <a:pt x="689" y="169"/>
                    <a:pt x="855" y="180"/>
                    <a:pt x="1010" y="216"/>
                  </a:cubicBezTo>
                  <a:cubicBezTo>
                    <a:pt x="1165" y="252"/>
                    <a:pt x="1308" y="311"/>
                    <a:pt x="1439" y="395"/>
                  </a:cubicBezTo>
                  <a:cubicBezTo>
                    <a:pt x="1510" y="430"/>
                    <a:pt x="1581" y="478"/>
                    <a:pt x="1653" y="526"/>
                  </a:cubicBezTo>
                  <a:cubicBezTo>
                    <a:pt x="1712" y="585"/>
                    <a:pt x="1772" y="633"/>
                    <a:pt x="1843" y="669"/>
                  </a:cubicBezTo>
                  <a:cubicBezTo>
                    <a:pt x="1848" y="671"/>
                    <a:pt x="1853" y="672"/>
                    <a:pt x="1858" y="672"/>
                  </a:cubicBezTo>
                  <a:cubicBezTo>
                    <a:pt x="1882" y="672"/>
                    <a:pt x="1913" y="650"/>
                    <a:pt x="1903" y="621"/>
                  </a:cubicBezTo>
                  <a:cubicBezTo>
                    <a:pt x="1832" y="466"/>
                    <a:pt x="1701" y="347"/>
                    <a:pt x="1546" y="264"/>
                  </a:cubicBezTo>
                  <a:cubicBezTo>
                    <a:pt x="1403" y="169"/>
                    <a:pt x="1236" y="97"/>
                    <a:pt x="1070" y="61"/>
                  </a:cubicBezTo>
                  <a:cubicBezTo>
                    <a:pt x="930" y="25"/>
                    <a:pt x="770" y="0"/>
                    <a:pt x="610" y="0"/>
                  </a:cubicBezTo>
                  <a:close/>
                </a:path>
              </a:pathLst>
            </a:custGeom>
            <a:solidFill>
              <a:srgbClr val="3D30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2821175" y="3222550"/>
              <a:ext cx="16100" cy="72525"/>
            </a:xfrm>
            <a:custGeom>
              <a:rect b="b" l="l" r="r" t="t"/>
              <a:pathLst>
                <a:path extrusionOk="0" h="2901" w="644">
                  <a:moveTo>
                    <a:pt x="209" y="0"/>
                  </a:moveTo>
                  <a:cubicBezTo>
                    <a:pt x="176" y="0"/>
                    <a:pt x="143" y="24"/>
                    <a:pt x="143" y="72"/>
                  </a:cubicBezTo>
                  <a:lnTo>
                    <a:pt x="155" y="72"/>
                  </a:lnTo>
                  <a:cubicBezTo>
                    <a:pt x="131" y="548"/>
                    <a:pt x="155" y="1024"/>
                    <a:pt x="239" y="1501"/>
                  </a:cubicBezTo>
                  <a:cubicBezTo>
                    <a:pt x="274" y="1727"/>
                    <a:pt x="334" y="1953"/>
                    <a:pt x="417" y="2167"/>
                  </a:cubicBezTo>
                  <a:cubicBezTo>
                    <a:pt x="429" y="2215"/>
                    <a:pt x="477" y="2286"/>
                    <a:pt x="465" y="2334"/>
                  </a:cubicBezTo>
                  <a:cubicBezTo>
                    <a:pt x="453" y="2382"/>
                    <a:pt x="370" y="2429"/>
                    <a:pt x="334" y="2477"/>
                  </a:cubicBezTo>
                  <a:lnTo>
                    <a:pt x="36" y="2751"/>
                  </a:lnTo>
                  <a:cubicBezTo>
                    <a:pt x="0" y="2775"/>
                    <a:pt x="0" y="2822"/>
                    <a:pt x="12" y="2858"/>
                  </a:cubicBezTo>
                  <a:cubicBezTo>
                    <a:pt x="24" y="2870"/>
                    <a:pt x="36" y="2882"/>
                    <a:pt x="48" y="2894"/>
                  </a:cubicBezTo>
                  <a:cubicBezTo>
                    <a:pt x="61" y="2898"/>
                    <a:pt x="76" y="2901"/>
                    <a:pt x="90" y="2901"/>
                  </a:cubicBezTo>
                  <a:cubicBezTo>
                    <a:pt x="115" y="2901"/>
                    <a:pt x="140" y="2893"/>
                    <a:pt x="155" y="2870"/>
                  </a:cubicBezTo>
                  <a:lnTo>
                    <a:pt x="453" y="2584"/>
                  </a:lnTo>
                  <a:cubicBezTo>
                    <a:pt x="536" y="2513"/>
                    <a:pt x="643" y="2429"/>
                    <a:pt x="631" y="2322"/>
                  </a:cubicBezTo>
                  <a:cubicBezTo>
                    <a:pt x="608" y="2203"/>
                    <a:pt x="572" y="2096"/>
                    <a:pt x="524" y="1989"/>
                  </a:cubicBezTo>
                  <a:cubicBezTo>
                    <a:pt x="477" y="1858"/>
                    <a:pt x="453" y="1739"/>
                    <a:pt x="417" y="1620"/>
                  </a:cubicBezTo>
                  <a:cubicBezTo>
                    <a:pt x="310" y="1096"/>
                    <a:pt x="322" y="584"/>
                    <a:pt x="274" y="72"/>
                  </a:cubicBezTo>
                  <a:cubicBezTo>
                    <a:pt x="274" y="24"/>
                    <a:pt x="242" y="0"/>
                    <a:pt x="209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2871775" y="3234750"/>
              <a:ext cx="9250" cy="13425"/>
            </a:xfrm>
            <a:custGeom>
              <a:rect b="b" l="l" r="r" t="t"/>
              <a:pathLst>
                <a:path extrusionOk="0" h="537" w="370">
                  <a:moveTo>
                    <a:pt x="191" y="1"/>
                  </a:moveTo>
                  <a:cubicBezTo>
                    <a:pt x="84" y="1"/>
                    <a:pt x="1" y="120"/>
                    <a:pt x="1" y="274"/>
                  </a:cubicBezTo>
                  <a:cubicBezTo>
                    <a:pt x="1" y="417"/>
                    <a:pt x="84" y="536"/>
                    <a:pt x="191" y="536"/>
                  </a:cubicBezTo>
                  <a:cubicBezTo>
                    <a:pt x="286" y="536"/>
                    <a:pt x="370" y="417"/>
                    <a:pt x="370" y="274"/>
                  </a:cubicBezTo>
                  <a:cubicBezTo>
                    <a:pt x="370" y="120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2698700" y="3370325"/>
              <a:ext cx="71600" cy="34425"/>
            </a:xfrm>
            <a:custGeom>
              <a:rect b="b" l="l" r="r" t="t"/>
              <a:pathLst>
                <a:path extrusionOk="0" h="1377" w="2864">
                  <a:moveTo>
                    <a:pt x="68" y="0"/>
                  </a:moveTo>
                  <a:cubicBezTo>
                    <a:pt x="35" y="0"/>
                    <a:pt x="1" y="37"/>
                    <a:pt x="30" y="66"/>
                  </a:cubicBezTo>
                  <a:lnTo>
                    <a:pt x="18" y="66"/>
                  </a:lnTo>
                  <a:cubicBezTo>
                    <a:pt x="185" y="269"/>
                    <a:pt x="387" y="447"/>
                    <a:pt x="601" y="578"/>
                  </a:cubicBezTo>
                  <a:cubicBezTo>
                    <a:pt x="816" y="733"/>
                    <a:pt x="1042" y="864"/>
                    <a:pt x="1280" y="971"/>
                  </a:cubicBezTo>
                  <a:cubicBezTo>
                    <a:pt x="1756" y="1198"/>
                    <a:pt x="2268" y="1340"/>
                    <a:pt x="2792" y="1376"/>
                  </a:cubicBezTo>
                  <a:cubicBezTo>
                    <a:pt x="2863" y="1376"/>
                    <a:pt x="2863" y="1269"/>
                    <a:pt x="2792" y="1257"/>
                  </a:cubicBezTo>
                  <a:cubicBezTo>
                    <a:pt x="2280" y="1198"/>
                    <a:pt x="1792" y="1067"/>
                    <a:pt x="1328" y="852"/>
                  </a:cubicBezTo>
                  <a:cubicBezTo>
                    <a:pt x="1089" y="745"/>
                    <a:pt x="875" y="614"/>
                    <a:pt x="673" y="471"/>
                  </a:cubicBezTo>
                  <a:cubicBezTo>
                    <a:pt x="566" y="400"/>
                    <a:pt x="470" y="328"/>
                    <a:pt x="375" y="245"/>
                  </a:cubicBezTo>
                  <a:cubicBezTo>
                    <a:pt x="280" y="174"/>
                    <a:pt x="185" y="78"/>
                    <a:pt x="89" y="7"/>
                  </a:cubicBezTo>
                  <a:cubicBezTo>
                    <a:pt x="83" y="2"/>
                    <a:pt x="75" y="0"/>
                    <a:pt x="68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2508050" y="3431050"/>
              <a:ext cx="169075" cy="533950"/>
            </a:xfrm>
            <a:custGeom>
              <a:rect b="b" l="l" r="r" t="t"/>
              <a:pathLst>
                <a:path extrusionOk="0" h="21358" w="6763">
                  <a:moveTo>
                    <a:pt x="2067" y="1"/>
                  </a:moveTo>
                  <a:cubicBezTo>
                    <a:pt x="1602" y="1"/>
                    <a:pt x="1134" y="427"/>
                    <a:pt x="893" y="793"/>
                  </a:cubicBezTo>
                  <a:cubicBezTo>
                    <a:pt x="476" y="1447"/>
                    <a:pt x="226" y="2198"/>
                    <a:pt x="167" y="2971"/>
                  </a:cubicBezTo>
                  <a:cubicBezTo>
                    <a:pt x="0" y="4686"/>
                    <a:pt x="607" y="6329"/>
                    <a:pt x="1298" y="7865"/>
                  </a:cubicBezTo>
                  <a:cubicBezTo>
                    <a:pt x="1988" y="9401"/>
                    <a:pt x="2703" y="10901"/>
                    <a:pt x="3453" y="12401"/>
                  </a:cubicBezTo>
                  <a:cubicBezTo>
                    <a:pt x="4096" y="13663"/>
                    <a:pt x="4739" y="14925"/>
                    <a:pt x="5251" y="16247"/>
                  </a:cubicBezTo>
                  <a:cubicBezTo>
                    <a:pt x="5548" y="16997"/>
                    <a:pt x="5787" y="17771"/>
                    <a:pt x="5989" y="18557"/>
                  </a:cubicBezTo>
                  <a:cubicBezTo>
                    <a:pt x="6096" y="18985"/>
                    <a:pt x="6179" y="19414"/>
                    <a:pt x="6263" y="19854"/>
                  </a:cubicBezTo>
                  <a:cubicBezTo>
                    <a:pt x="6298" y="20081"/>
                    <a:pt x="6334" y="20319"/>
                    <a:pt x="6370" y="20545"/>
                  </a:cubicBezTo>
                  <a:cubicBezTo>
                    <a:pt x="6394" y="20807"/>
                    <a:pt x="6441" y="21057"/>
                    <a:pt x="6525" y="21295"/>
                  </a:cubicBezTo>
                  <a:cubicBezTo>
                    <a:pt x="6537" y="21333"/>
                    <a:pt x="6581" y="21358"/>
                    <a:pt x="6620" y="21358"/>
                  </a:cubicBezTo>
                  <a:cubicBezTo>
                    <a:pt x="6655" y="21358"/>
                    <a:pt x="6686" y="21339"/>
                    <a:pt x="6691" y="21295"/>
                  </a:cubicBezTo>
                  <a:cubicBezTo>
                    <a:pt x="6763" y="20902"/>
                    <a:pt x="6668" y="20497"/>
                    <a:pt x="6608" y="20104"/>
                  </a:cubicBezTo>
                  <a:cubicBezTo>
                    <a:pt x="6549" y="19700"/>
                    <a:pt x="6477" y="19331"/>
                    <a:pt x="6394" y="18950"/>
                  </a:cubicBezTo>
                  <a:cubicBezTo>
                    <a:pt x="6239" y="18247"/>
                    <a:pt x="6048" y="17557"/>
                    <a:pt x="5822" y="16878"/>
                  </a:cubicBezTo>
                  <a:cubicBezTo>
                    <a:pt x="5382" y="15616"/>
                    <a:pt x="4858" y="14389"/>
                    <a:pt x="4251" y="13211"/>
                  </a:cubicBezTo>
                  <a:cubicBezTo>
                    <a:pt x="3584" y="11842"/>
                    <a:pt x="2893" y="10496"/>
                    <a:pt x="2262" y="9115"/>
                  </a:cubicBezTo>
                  <a:cubicBezTo>
                    <a:pt x="1560" y="7567"/>
                    <a:pt x="750" y="5996"/>
                    <a:pt x="536" y="4293"/>
                  </a:cubicBezTo>
                  <a:cubicBezTo>
                    <a:pt x="417" y="3448"/>
                    <a:pt x="500" y="2590"/>
                    <a:pt x="762" y="1781"/>
                  </a:cubicBezTo>
                  <a:cubicBezTo>
                    <a:pt x="893" y="1376"/>
                    <a:pt x="1095" y="995"/>
                    <a:pt x="1381" y="674"/>
                  </a:cubicBezTo>
                  <a:cubicBezTo>
                    <a:pt x="1562" y="484"/>
                    <a:pt x="1824" y="294"/>
                    <a:pt x="2082" y="294"/>
                  </a:cubicBezTo>
                  <a:cubicBezTo>
                    <a:pt x="2180" y="294"/>
                    <a:pt x="2277" y="322"/>
                    <a:pt x="2369" y="388"/>
                  </a:cubicBezTo>
                  <a:cubicBezTo>
                    <a:pt x="2397" y="407"/>
                    <a:pt x="2423" y="415"/>
                    <a:pt x="2448" y="415"/>
                  </a:cubicBezTo>
                  <a:cubicBezTo>
                    <a:pt x="2562" y="415"/>
                    <a:pt x="2632" y="238"/>
                    <a:pt x="2524" y="150"/>
                  </a:cubicBezTo>
                  <a:lnTo>
                    <a:pt x="2524" y="150"/>
                  </a:lnTo>
                  <a:lnTo>
                    <a:pt x="2524" y="162"/>
                  </a:lnTo>
                  <a:cubicBezTo>
                    <a:pt x="2378" y="48"/>
                    <a:pt x="2223" y="1"/>
                    <a:pt x="2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2647400" y="3485675"/>
              <a:ext cx="187800" cy="529500"/>
            </a:xfrm>
            <a:custGeom>
              <a:rect b="b" l="l" r="r" t="t"/>
              <a:pathLst>
                <a:path extrusionOk="0" h="21180" w="7512">
                  <a:moveTo>
                    <a:pt x="5904" y="1"/>
                  </a:moveTo>
                  <a:cubicBezTo>
                    <a:pt x="5749" y="1"/>
                    <a:pt x="5701" y="191"/>
                    <a:pt x="5832" y="274"/>
                  </a:cubicBezTo>
                  <a:lnTo>
                    <a:pt x="5820" y="274"/>
                  </a:lnTo>
                  <a:cubicBezTo>
                    <a:pt x="7059" y="620"/>
                    <a:pt x="7166" y="2287"/>
                    <a:pt x="7142" y="3334"/>
                  </a:cubicBezTo>
                  <a:cubicBezTo>
                    <a:pt x="7106" y="4894"/>
                    <a:pt x="6868" y="6430"/>
                    <a:pt x="6463" y="7930"/>
                  </a:cubicBezTo>
                  <a:cubicBezTo>
                    <a:pt x="5654" y="10895"/>
                    <a:pt x="4213" y="13633"/>
                    <a:pt x="2713" y="16288"/>
                  </a:cubicBezTo>
                  <a:cubicBezTo>
                    <a:pt x="1832" y="17860"/>
                    <a:pt x="927" y="19396"/>
                    <a:pt x="58" y="20967"/>
                  </a:cubicBezTo>
                  <a:cubicBezTo>
                    <a:pt x="1" y="21082"/>
                    <a:pt x="89" y="21179"/>
                    <a:pt x="185" y="21179"/>
                  </a:cubicBezTo>
                  <a:cubicBezTo>
                    <a:pt x="229" y="21179"/>
                    <a:pt x="274" y="21159"/>
                    <a:pt x="308" y="21110"/>
                  </a:cubicBezTo>
                  <a:cubicBezTo>
                    <a:pt x="1903" y="18289"/>
                    <a:pt x="3665" y="15538"/>
                    <a:pt x="5070" y="12597"/>
                  </a:cubicBezTo>
                  <a:cubicBezTo>
                    <a:pt x="6428" y="9740"/>
                    <a:pt x="7416" y="6680"/>
                    <a:pt x="7487" y="3501"/>
                  </a:cubicBezTo>
                  <a:cubicBezTo>
                    <a:pt x="7511" y="2263"/>
                    <a:pt x="7380" y="370"/>
                    <a:pt x="5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2589600" y="3965200"/>
              <a:ext cx="149750" cy="191125"/>
            </a:xfrm>
            <a:custGeom>
              <a:rect b="b" l="l" r="r" t="t"/>
              <a:pathLst>
                <a:path extrusionOk="0" h="7645" w="5990">
                  <a:moveTo>
                    <a:pt x="1179" y="1"/>
                  </a:moveTo>
                  <a:cubicBezTo>
                    <a:pt x="953" y="1"/>
                    <a:pt x="774" y="179"/>
                    <a:pt x="774" y="393"/>
                  </a:cubicBezTo>
                  <a:cubicBezTo>
                    <a:pt x="500" y="2596"/>
                    <a:pt x="393" y="4846"/>
                    <a:pt x="72" y="7049"/>
                  </a:cubicBezTo>
                  <a:cubicBezTo>
                    <a:pt x="0" y="7299"/>
                    <a:pt x="191" y="7549"/>
                    <a:pt x="453" y="7549"/>
                  </a:cubicBezTo>
                  <a:cubicBezTo>
                    <a:pt x="1905" y="7585"/>
                    <a:pt x="3358" y="7621"/>
                    <a:pt x="4799" y="7644"/>
                  </a:cubicBezTo>
                  <a:cubicBezTo>
                    <a:pt x="4870" y="7644"/>
                    <a:pt x="4930" y="7621"/>
                    <a:pt x="4989" y="7597"/>
                  </a:cubicBezTo>
                  <a:lnTo>
                    <a:pt x="5001" y="7597"/>
                  </a:lnTo>
                  <a:cubicBezTo>
                    <a:pt x="5013" y="7585"/>
                    <a:pt x="5025" y="7585"/>
                    <a:pt x="5037" y="7573"/>
                  </a:cubicBezTo>
                  <a:cubicBezTo>
                    <a:pt x="5120" y="7513"/>
                    <a:pt x="5168" y="7442"/>
                    <a:pt x="5192" y="7347"/>
                  </a:cubicBezTo>
                  <a:cubicBezTo>
                    <a:pt x="5751" y="5180"/>
                    <a:pt x="5751" y="2751"/>
                    <a:pt x="5989" y="536"/>
                  </a:cubicBezTo>
                  <a:cubicBezTo>
                    <a:pt x="5977" y="310"/>
                    <a:pt x="5799" y="131"/>
                    <a:pt x="5573" y="131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2866125" y="3824575"/>
              <a:ext cx="28450" cy="367675"/>
            </a:xfrm>
            <a:custGeom>
              <a:rect b="b" l="l" r="r" t="t"/>
              <a:pathLst>
                <a:path extrusionOk="0" h="14707" w="1138">
                  <a:moveTo>
                    <a:pt x="1044" y="1"/>
                  </a:moveTo>
                  <a:cubicBezTo>
                    <a:pt x="1004" y="1"/>
                    <a:pt x="964" y="22"/>
                    <a:pt x="953" y="65"/>
                  </a:cubicBezTo>
                  <a:cubicBezTo>
                    <a:pt x="834" y="530"/>
                    <a:pt x="774" y="1018"/>
                    <a:pt x="703" y="1494"/>
                  </a:cubicBezTo>
                  <a:cubicBezTo>
                    <a:pt x="631" y="1970"/>
                    <a:pt x="560" y="2423"/>
                    <a:pt x="500" y="2887"/>
                  </a:cubicBezTo>
                  <a:cubicBezTo>
                    <a:pt x="381" y="3840"/>
                    <a:pt x="286" y="4780"/>
                    <a:pt x="203" y="5745"/>
                  </a:cubicBezTo>
                  <a:cubicBezTo>
                    <a:pt x="60" y="7650"/>
                    <a:pt x="0" y="9555"/>
                    <a:pt x="60" y="11471"/>
                  </a:cubicBezTo>
                  <a:cubicBezTo>
                    <a:pt x="72" y="12007"/>
                    <a:pt x="96" y="12531"/>
                    <a:pt x="119" y="13067"/>
                  </a:cubicBezTo>
                  <a:cubicBezTo>
                    <a:pt x="143" y="13341"/>
                    <a:pt x="155" y="13615"/>
                    <a:pt x="179" y="13877"/>
                  </a:cubicBezTo>
                  <a:cubicBezTo>
                    <a:pt x="191" y="14008"/>
                    <a:pt x="203" y="14138"/>
                    <a:pt x="215" y="14269"/>
                  </a:cubicBezTo>
                  <a:cubicBezTo>
                    <a:pt x="227" y="14400"/>
                    <a:pt x="262" y="14555"/>
                    <a:pt x="286" y="14698"/>
                  </a:cubicBezTo>
                  <a:cubicBezTo>
                    <a:pt x="286" y="14704"/>
                    <a:pt x="292" y="14707"/>
                    <a:pt x="298" y="14707"/>
                  </a:cubicBezTo>
                  <a:cubicBezTo>
                    <a:pt x="304" y="14707"/>
                    <a:pt x="310" y="14704"/>
                    <a:pt x="310" y="14698"/>
                  </a:cubicBezTo>
                  <a:lnTo>
                    <a:pt x="334" y="14698"/>
                  </a:lnTo>
                  <a:cubicBezTo>
                    <a:pt x="334" y="14579"/>
                    <a:pt x="334" y="14460"/>
                    <a:pt x="334" y="14329"/>
                  </a:cubicBezTo>
                  <a:cubicBezTo>
                    <a:pt x="322" y="14210"/>
                    <a:pt x="322" y="14091"/>
                    <a:pt x="322" y="13972"/>
                  </a:cubicBezTo>
                  <a:cubicBezTo>
                    <a:pt x="310" y="13734"/>
                    <a:pt x="298" y="13484"/>
                    <a:pt x="286" y="13246"/>
                  </a:cubicBezTo>
                  <a:cubicBezTo>
                    <a:pt x="262" y="12769"/>
                    <a:pt x="250" y="12305"/>
                    <a:pt x="238" y="11829"/>
                  </a:cubicBezTo>
                  <a:cubicBezTo>
                    <a:pt x="215" y="10876"/>
                    <a:pt x="215" y="9924"/>
                    <a:pt x="238" y="8971"/>
                  </a:cubicBezTo>
                  <a:cubicBezTo>
                    <a:pt x="286" y="7066"/>
                    <a:pt x="429" y="5173"/>
                    <a:pt x="655" y="3280"/>
                  </a:cubicBezTo>
                  <a:cubicBezTo>
                    <a:pt x="727" y="2744"/>
                    <a:pt x="798" y="2208"/>
                    <a:pt x="881" y="1673"/>
                  </a:cubicBezTo>
                  <a:cubicBezTo>
                    <a:pt x="917" y="1411"/>
                    <a:pt x="965" y="1149"/>
                    <a:pt x="1012" y="887"/>
                  </a:cubicBezTo>
                  <a:cubicBezTo>
                    <a:pt x="1048" y="625"/>
                    <a:pt x="1108" y="363"/>
                    <a:pt x="1131" y="89"/>
                  </a:cubicBezTo>
                  <a:cubicBezTo>
                    <a:pt x="1138" y="31"/>
                    <a:pt x="1091" y="1"/>
                    <a:pt x="1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2569575" y="3487700"/>
              <a:ext cx="97575" cy="80825"/>
            </a:xfrm>
            <a:custGeom>
              <a:rect b="b" l="l" r="r" t="t"/>
              <a:pathLst>
                <a:path extrusionOk="0" h="3233" w="3903">
                  <a:moveTo>
                    <a:pt x="47" y="1"/>
                  </a:moveTo>
                  <a:cubicBezTo>
                    <a:pt x="23" y="1"/>
                    <a:pt x="1" y="21"/>
                    <a:pt x="16" y="51"/>
                  </a:cubicBezTo>
                  <a:cubicBezTo>
                    <a:pt x="111" y="372"/>
                    <a:pt x="266" y="682"/>
                    <a:pt x="456" y="955"/>
                  </a:cubicBezTo>
                  <a:cubicBezTo>
                    <a:pt x="635" y="1229"/>
                    <a:pt x="837" y="1491"/>
                    <a:pt x="1075" y="1729"/>
                  </a:cubicBezTo>
                  <a:cubicBezTo>
                    <a:pt x="1540" y="2217"/>
                    <a:pt x="2087" y="2610"/>
                    <a:pt x="2706" y="2896"/>
                  </a:cubicBezTo>
                  <a:cubicBezTo>
                    <a:pt x="3040" y="3063"/>
                    <a:pt x="3409" y="3170"/>
                    <a:pt x="3790" y="3230"/>
                  </a:cubicBezTo>
                  <a:cubicBezTo>
                    <a:pt x="3797" y="3231"/>
                    <a:pt x="3803" y="3232"/>
                    <a:pt x="3810" y="3232"/>
                  </a:cubicBezTo>
                  <a:cubicBezTo>
                    <a:pt x="3878" y="3232"/>
                    <a:pt x="3902" y="3120"/>
                    <a:pt x="3826" y="3099"/>
                  </a:cubicBezTo>
                  <a:cubicBezTo>
                    <a:pt x="3195" y="2932"/>
                    <a:pt x="2599" y="2670"/>
                    <a:pt x="2052" y="2313"/>
                  </a:cubicBezTo>
                  <a:cubicBezTo>
                    <a:pt x="1504" y="1956"/>
                    <a:pt x="1028" y="1503"/>
                    <a:pt x="647" y="967"/>
                  </a:cubicBezTo>
                  <a:cubicBezTo>
                    <a:pt x="432" y="670"/>
                    <a:pt x="278" y="336"/>
                    <a:pt x="87" y="27"/>
                  </a:cubicBezTo>
                  <a:cubicBezTo>
                    <a:pt x="78" y="9"/>
                    <a:pt x="62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2698700" y="3555025"/>
              <a:ext cx="41825" cy="13800"/>
            </a:xfrm>
            <a:custGeom>
              <a:rect b="b" l="l" r="r" t="t"/>
              <a:pathLst>
                <a:path extrusionOk="0" h="552" w="1673">
                  <a:moveTo>
                    <a:pt x="1601" y="1"/>
                  </a:moveTo>
                  <a:cubicBezTo>
                    <a:pt x="1470" y="13"/>
                    <a:pt x="1339" y="36"/>
                    <a:pt x="1209" y="84"/>
                  </a:cubicBezTo>
                  <a:lnTo>
                    <a:pt x="839" y="191"/>
                  </a:lnTo>
                  <a:cubicBezTo>
                    <a:pt x="577" y="263"/>
                    <a:pt x="327" y="346"/>
                    <a:pt x="66" y="429"/>
                  </a:cubicBezTo>
                  <a:cubicBezTo>
                    <a:pt x="1" y="451"/>
                    <a:pt x="24" y="552"/>
                    <a:pt x="83" y="552"/>
                  </a:cubicBezTo>
                  <a:cubicBezTo>
                    <a:pt x="89" y="552"/>
                    <a:pt x="95" y="551"/>
                    <a:pt x="101" y="548"/>
                  </a:cubicBezTo>
                  <a:cubicBezTo>
                    <a:pt x="363" y="489"/>
                    <a:pt x="625" y="417"/>
                    <a:pt x="887" y="346"/>
                  </a:cubicBezTo>
                  <a:lnTo>
                    <a:pt x="1256" y="239"/>
                  </a:lnTo>
                  <a:cubicBezTo>
                    <a:pt x="1387" y="203"/>
                    <a:pt x="1506" y="156"/>
                    <a:pt x="1637" y="96"/>
                  </a:cubicBezTo>
                  <a:cubicBezTo>
                    <a:pt x="1673" y="72"/>
                    <a:pt x="1661" y="1"/>
                    <a:pt x="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2627300" y="3187700"/>
              <a:ext cx="24825" cy="39575"/>
            </a:xfrm>
            <a:custGeom>
              <a:rect b="b" l="l" r="r" t="t"/>
              <a:pathLst>
                <a:path extrusionOk="0" h="1583" w="993">
                  <a:moveTo>
                    <a:pt x="423" y="0"/>
                  </a:moveTo>
                  <a:cubicBezTo>
                    <a:pt x="258" y="0"/>
                    <a:pt x="106" y="82"/>
                    <a:pt x="16" y="216"/>
                  </a:cubicBezTo>
                  <a:cubicBezTo>
                    <a:pt x="1" y="248"/>
                    <a:pt x="38" y="253"/>
                    <a:pt x="68" y="253"/>
                  </a:cubicBezTo>
                  <a:cubicBezTo>
                    <a:pt x="83" y="253"/>
                    <a:pt x="96" y="251"/>
                    <a:pt x="100" y="251"/>
                  </a:cubicBezTo>
                  <a:cubicBezTo>
                    <a:pt x="147" y="251"/>
                    <a:pt x="195" y="228"/>
                    <a:pt x="231" y="180"/>
                  </a:cubicBezTo>
                  <a:cubicBezTo>
                    <a:pt x="252" y="132"/>
                    <a:pt x="288" y="112"/>
                    <a:pt x="329" y="112"/>
                  </a:cubicBezTo>
                  <a:cubicBezTo>
                    <a:pt x="379" y="112"/>
                    <a:pt x="435" y="141"/>
                    <a:pt x="481" y="180"/>
                  </a:cubicBezTo>
                  <a:cubicBezTo>
                    <a:pt x="588" y="287"/>
                    <a:pt x="671" y="418"/>
                    <a:pt x="695" y="561"/>
                  </a:cubicBezTo>
                  <a:cubicBezTo>
                    <a:pt x="743" y="716"/>
                    <a:pt x="766" y="883"/>
                    <a:pt x="755" y="1049"/>
                  </a:cubicBezTo>
                  <a:cubicBezTo>
                    <a:pt x="743" y="1133"/>
                    <a:pt x="731" y="1216"/>
                    <a:pt x="719" y="1299"/>
                  </a:cubicBezTo>
                  <a:cubicBezTo>
                    <a:pt x="683" y="1383"/>
                    <a:pt x="659" y="1466"/>
                    <a:pt x="647" y="1549"/>
                  </a:cubicBezTo>
                  <a:cubicBezTo>
                    <a:pt x="643" y="1574"/>
                    <a:pt x="663" y="1583"/>
                    <a:pt x="691" y="1583"/>
                  </a:cubicBezTo>
                  <a:cubicBezTo>
                    <a:pt x="746" y="1583"/>
                    <a:pt x="834" y="1549"/>
                    <a:pt x="850" y="1525"/>
                  </a:cubicBezTo>
                  <a:cubicBezTo>
                    <a:pt x="897" y="1442"/>
                    <a:pt x="933" y="1335"/>
                    <a:pt x="957" y="1228"/>
                  </a:cubicBezTo>
                  <a:cubicBezTo>
                    <a:pt x="969" y="1133"/>
                    <a:pt x="981" y="1025"/>
                    <a:pt x="981" y="918"/>
                  </a:cubicBezTo>
                  <a:cubicBezTo>
                    <a:pt x="993" y="704"/>
                    <a:pt x="945" y="502"/>
                    <a:pt x="850" y="299"/>
                  </a:cubicBezTo>
                  <a:cubicBezTo>
                    <a:pt x="778" y="144"/>
                    <a:pt x="636" y="25"/>
                    <a:pt x="457" y="1"/>
                  </a:cubicBezTo>
                  <a:cubicBezTo>
                    <a:pt x="446" y="1"/>
                    <a:pt x="434" y="0"/>
                    <a:pt x="423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2633350" y="3199400"/>
              <a:ext cx="12825" cy="7825"/>
            </a:xfrm>
            <a:custGeom>
              <a:rect b="b" l="l" r="r" t="t"/>
              <a:pathLst>
                <a:path extrusionOk="0" h="313" w="513">
                  <a:moveTo>
                    <a:pt x="132" y="1"/>
                  </a:moveTo>
                  <a:cubicBezTo>
                    <a:pt x="111" y="1"/>
                    <a:pt x="90" y="4"/>
                    <a:pt x="72" y="10"/>
                  </a:cubicBezTo>
                  <a:cubicBezTo>
                    <a:pt x="48" y="10"/>
                    <a:pt x="24" y="22"/>
                    <a:pt x="13" y="34"/>
                  </a:cubicBezTo>
                  <a:cubicBezTo>
                    <a:pt x="1" y="57"/>
                    <a:pt x="36" y="57"/>
                    <a:pt x="48" y="57"/>
                  </a:cubicBezTo>
                  <a:cubicBezTo>
                    <a:pt x="60" y="69"/>
                    <a:pt x="96" y="69"/>
                    <a:pt x="132" y="81"/>
                  </a:cubicBezTo>
                  <a:cubicBezTo>
                    <a:pt x="167" y="93"/>
                    <a:pt x="191" y="105"/>
                    <a:pt x="227" y="117"/>
                  </a:cubicBezTo>
                  <a:cubicBezTo>
                    <a:pt x="251" y="129"/>
                    <a:pt x="286" y="153"/>
                    <a:pt x="310" y="176"/>
                  </a:cubicBezTo>
                  <a:lnTo>
                    <a:pt x="346" y="212"/>
                  </a:lnTo>
                  <a:cubicBezTo>
                    <a:pt x="346" y="212"/>
                    <a:pt x="358" y="236"/>
                    <a:pt x="370" y="236"/>
                  </a:cubicBezTo>
                  <a:cubicBezTo>
                    <a:pt x="382" y="248"/>
                    <a:pt x="405" y="248"/>
                    <a:pt x="417" y="248"/>
                  </a:cubicBezTo>
                  <a:lnTo>
                    <a:pt x="394" y="248"/>
                  </a:lnTo>
                  <a:lnTo>
                    <a:pt x="453" y="307"/>
                  </a:lnTo>
                  <a:cubicBezTo>
                    <a:pt x="457" y="311"/>
                    <a:pt x="463" y="312"/>
                    <a:pt x="471" y="312"/>
                  </a:cubicBezTo>
                  <a:cubicBezTo>
                    <a:pt x="489" y="312"/>
                    <a:pt x="513" y="304"/>
                    <a:pt x="513" y="295"/>
                  </a:cubicBezTo>
                  <a:cubicBezTo>
                    <a:pt x="513" y="260"/>
                    <a:pt x="501" y="236"/>
                    <a:pt x="501" y="212"/>
                  </a:cubicBezTo>
                  <a:lnTo>
                    <a:pt x="489" y="236"/>
                  </a:lnTo>
                  <a:cubicBezTo>
                    <a:pt x="489" y="224"/>
                    <a:pt x="501" y="212"/>
                    <a:pt x="501" y="200"/>
                  </a:cubicBezTo>
                  <a:cubicBezTo>
                    <a:pt x="501" y="200"/>
                    <a:pt x="501" y="188"/>
                    <a:pt x="501" y="188"/>
                  </a:cubicBezTo>
                  <a:cubicBezTo>
                    <a:pt x="489" y="164"/>
                    <a:pt x="477" y="153"/>
                    <a:pt x="465" y="141"/>
                  </a:cubicBezTo>
                  <a:cubicBezTo>
                    <a:pt x="441" y="117"/>
                    <a:pt x="417" y="105"/>
                    <a:pt x="382" y="81"/>
                  </a:cubicBezTo>
                  <a:cubicBezTo>
                    <a:pt x="334" y="45"/>
                    <a:pt x="263" y="22"/>
                    <a:pt x="191" y="10"/>
                  </a:cubicBezTo>
                  <a:cubicBezTo>
                    <a:pt x="173" y="4"/>
                    <a:pt x="152" y="1"/>
                    <a:pt x="132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2779950" y="3354100"/>
              <a:ext cx="20700" cy="8100"/>
            </a:xfrm>
            <a:custGeom>
              <a:rect b="b" l="l" r="r" t="t"/>
              <a:pathLst>
                <a:path extrusionOk="0" h="324" w="828">
                  <a:moveTo>
                    <a:pt x="125" y="0"/>
                  </a:moveTo>
                  <a:cubicBezTo>
                    <a:pt x="76" y="0"/>
                    <a:pt x="0" y="34"/>
                    <a:pt x="18" y="61"/>
                  </a:cubicBezTo>
                  <a:lnTo>
                    <a:pt x="18" y="49"/>
                  </a:lnTo>
                  <a:cubicBezTo>
                    <a:pt x="143" y="218"/>
                    <a:pt x="342" y="323"/>
                    <a:pt x="556" y="323"/>
                  </a:cubicBezTo>
                  <a:cubicBezTo>
                    <a:pt x="567" y="323"/>
                    <a:pt x="578" y="323"/>
                    <a:pt x="590" y="323"/>
                  </a:cubicBezTo>
                  <a:lnTo>
                    <a:pt x="709" y="323"/>
                  </a:lnTo>
                  <a:cubicBezTo>
                    <a:pt x="733" y="311"/>
                    <a:pt x="768" y="299"/>
                    <a:pt x="804" y="287"/>
                  </a:cubicBezTo>
                  <a:cubicBezTo>
                    <a:pt x="828" y="275"/>
                    <a:pt x="804" y="263"/>
                    <a:pt x="792" y="263"/>
                  </a:cubicBezTo>
                  <a:cubicBezTo>
                    <a:pt x="786" y="269"/>
                    <a:pt x="771" y="269"/>
                    <a:pt x="755" y="269"/>
                  </a:cubicBezTo>
                  <a:cubicBezTo>
                    <a:pt x="739" y="269"/>
                    <a:pt x="721" y="269"/>
                    <a:pt x="709" y="275"/>
                  </a:cubicBezTo>
                  <a:lnTo>
                    <a:pt x="637" y="275"/>
                  </a:lnTo>
                  <a:cubicBezTo>
                    <a:pt x="566" y="275"/>
                    <a:pt x="506" y="263"/>
                    <a:pt x="459" y="239"/>
                  </a:cubicBezTo>
                  <a:cubicBezTo>
                    <a:pt x="328" y="192"/>
                    <a:pt x="233" y="120"/>
                    <a:pt x="161" y="13"/>
                  </a:cubicBezTo>
                  <a:cubicBezTo>
                    <a:pt x="155" y="4"/>
                    <a:pt x="142" y="0"/>
                    <a:pt x="125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2736650" y="3233450"/>
              <a:ext cx="13100" cy="19775"/>
            </a:xfrm>
            <a:custGeom>
              <a:rect b="b" l="l" r="r" t="t"/>
              <a:pathLst>
                <a:path extrusionOk="0" h="791" w="524">
                  <a:moveTo>
                    <a:pt x="57" y="0"/>
                  </a:moveTo>
                  <a:cubicBezTo>
                    <a:pt x="36" y="0"/>
                    <a:pt x="0" y="9"/>
                    <a:pt x="0" y="17"/>
                  </a:cubicBezTo>
                  <a:lnTo>
                    <a:pt x="12" y="17"/>
                  </a:lnTo>
                  <a:cubicBezTo>
                    <a:pt x="0" y="53"/>
                    <a:pt x="0" y="100"/>
                    <a:pt x="0" y="136"/>
                  </a:cubicBezTo>
                  <a:cubicBezTo>
                    <a:pt x="0" y="172"/>
                    <a:pt x="0" y="219"/>
                    <a:pt x="0" y="267"/>
                  </a:cubicBezTo>
                  <a:cubicBezTo>
                    <a:pt x="12" y="338"/>
                    <a:pt x="48" y="422"/>
                    <a:pt x="83" y="493"/>
                  </a:cubicBezTo>
                  <a:cubicBezTo>
                    <a:pt x="131" y="553"/>
                    <a:pt x="179" y="624"/>
                    <a:pt x="238" y="672"/>
                  </a:cubicBezTo>
                  <a:cubicBezTo>
                    <a:pt x="262" y="707"/>
                    <a:pt x="298" y="719"/>
                    <a:pt x="333" y="743"/>
                  </a:cubicBezTo>
                  <a:cubicBezTo>
                    <a:pt x="369" y="767"/>
                    <a:pt x="417" y="779"/>
                    <a:pt x="453" y="791"/>
                  </a:cubicBezTo>
                  <a:cubicBezTo>
                    <a:pt x="464" y="791"/>
                    <a:pt x="524" y="791"/>
                    <a:pt x="524" y="767"/>
                  </a:cubicBezTo>
                  <a:cubicBezTo>
                    <a:pt x="512" y="731"/>
                    <a:pt x="464" y="719"/>
                    <a:pt x="441" y="707"/>
                  </a:cubicBezTo>
                  <a:cubicBezTo>
                    <a:pt x="429" y="684"/>
                    <a:pt x="381" y="660"/>
                    <a:pt x="357" y="624"/>
                  </a:cubicBezTo>
                  <a:cubicBezTo>
                    <a:pt x="298" y="577"/>
                    <a:pt x="250" y="517"/>
                    <a:pt x="214" y="446"/>
                  </a:cubicBezTo>
                  <a:cubicBezTo>
                    <a:pt x="167" y="374"/>
                    <a:pt x="143" y="303"/>
                    <a:pt x="119" y="231"/>
                  </a:cubicBezTo>
                  <a:cubicBezTo>
                    <a:pt x="95" y="196"/>
                    <a:pt x="83" y="160"/>
                    <a:pt x="83" y="124"/>
                  </a:cubicBezTo>
                  <a:cubicBezTo>
                    <a:pt x="72" y="88"/>
                    <a:pt x="72" y="41"/>
                    <a:pt x="72" y="5"/>
                  </a:cubicBezTo>
                  <a:cubicBezTo>
                    <a:pt x="72" y="2"/>
                    <a:pt x="65" y="0"/>
                    <a:pt x="57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2875050" y="3262150"/>
              <a:ext cx="1800" cy="600"/>
            </a:xfrm>
            <a:custGeom>
              <a:rect b="b" l="l" r="r" t="t"/>
              <a:pathLst>
                <a:path extrusionOk="0" h="24" w="72">
                  <a:moveTo>
                    <a:pt x="48" y="0"/>
                  </a:moveTo>
                  <a:cubicBezTo>
                    <a:pt x="24" y="0"/>
                    <a:pt x="0" y="24"/>
                    <a:pt x="24" y="24"/>
                  </a:cubicBezTo>
                  <a:cubicBezTo>
                    <a:pt x="36" y="24"/>
                    <a:pt x="72" y="0"/>
                    <a:pt x="48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2879225" y="3249525"/>
              <a:ext cx="9250" cy="12350"/>
            </a:xfrm>
            <a:custGeom>
              <a:rect b="b" l="l" r="r" t="t"/>
              <a:pathLst>
                <a:path extrusionOk="0" h="494" w="370">
                  <a:moveTo>
                    <a:pt x="326" y="0"/>
                  </a:moveTo>
                  <a:cubicBezTo>
                    <a:pt x="315" y="0"/>
                    <a:pt x="294" y="8"/>
                    <a:pt x="286" y="17"/>
                  </a:cubicBezTo>
                  <a:cubicBezTo>
                    <a:pt x="274" y="53"/>
                    <a:pt x="274" y="100"/>
                    <a:pt x="262" y="148"/>
                  </a:cubicBezTo>
                  <a:cubicBezTo>
                    <a:pt x="250" y="195"/>
                    <a:pt x="226" y="231"/>
                    <a:pt x="214" y="279"/>
                  </a:cubicBezTo>
                  <a:cubicBezTo>
                    <a:pt x="167" y="350"/>
                    <a:pt x="107" y="410"/>
                    <a:pt x="36" y="457"/>
                  </a:cubicBezTo>
                  <a:cubicBezTo>
                    <a:pt x="12" y="457"/>
                    <a:pt x="0" y="481"/>
                    <a:pt x="24" y="493"/>
                  </a:cubicBezTo>
                  <a:cubicBezTo>
                    <a:pt x="48" y="493"/>
                    <a:pt x="72" y="493"/>
                    <a:pt x="95" y="481"/>
                  </a:cubicBezTo>
                  <a:cubicBezTo>
                    <a:pt x="191" y="434"/>
                    <a:pt x="262" y="362"/>
                    <a:pt x="310" y="267"/>
                  </a:cubicBezTo>
                  <a:cubicBezTo>
                    <a:pt x="369" y="195"/>
                    <a:pt x="369" y="88"/>
                    <a:pt x="334" y="5"/>
                  </a:cubicBezTo>
                  <a:cubicBezTo>
                    <a:pt x="334" y="1"/>
                    <a:pt x="330" y="0"/>
                    <a:pt x="326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2870275" y="3856825"/>
              <a:ext cx="74100" cy="104100"/>
            </a:xfrm>
            <a:custGeom>
              <a:rect b="b" l="l" r="r" t="t"/>
              <a:pathLst>
                <a:path extrusionOk="0" h="4164" w="2964">
                  <a:moveTo>
                    <a:pt x="2907" y="0"/>
                  </a:moveTo>
                  <a:cubicBezTo>
                    <a:pt x="2903" y="0"/>
                    <a:pt x="2899" y="1"/>
                    <a:pt x="2894" y="2"/>
                  </a:cubicBezTo>
                  <a:cubicBezTo>
                    <a:pt x="2739" y="37"/>
                    <a:pt x="2597" y="109"/>
                    <a:pt x="2466" y="216"/>
                  </a:cubicBezTo>
                  <a:cubicBezTo>
                    <a:pt x="2335" y="311"/>
                    <a:pt x="2216" y="406"/>
                    <a:pt x="2096" y="514"/>
                  </a:cubicBezTo>
                  <a:cubicBezTo>
                    <a:pt x="1835" y="740"/>
                    <a:pt x="1596" y="978"/>
                    <a:pt x="1382" y="1228"/>
                  </a:cubicBezTo>
                  <a:cubicBezTo>
                    <a:pt x="1168" y="1490"/>
                    <a:pt x="965" y="1764"/>
                    <a:pt x="775" y="2050"/>
                  </a:cubicBezTo>
                  <a:cubicBezTo>
                    <a:pt x="572" y="2335"/>
                    <a:pt x="394" y="2657"/>
                    <a:pt x="251" y="2978"/>
                  </a:cubicBezTo>
                  <a:cubicBezTo>
                    <a:pt x="96" y="3335"/>
                    <a:pt x="1" y="3764"/>
                    <a:pt x="132" y="4133"/>
                  </a:cubicBezTo>
                  <a:cubicBezTo>
                    <a:pt x="142" y="4154"/>
                    <a:pt x="160" y="4163"/>
                    <a:pt x="176" y="4163"/>
                  </a:cubicBezTo>
                  <a:cubicBezTo>
                    <a:pt x="197" y="4163"/>
                    <a:pt x="215" y="4148"/>
                    <a:pt x="215" y="4121"/>
                  </a:cubicBezTo>
                  <a:cubicBezTo>
                    <a:pt x="203" y="3776"/>
                    <a:pt x="251" y="3443"/>
                    <a:pt x="370" y="3121"/>
                  </a:cubicBezTo>
                  <a:cubicBezTo>
                    <a:pt x="501" y="2800"/>
                    <a:pt x="668" y="2490"/>
                    <a:pt x="870" y="2204"/>
                  </a:cubicBezTo>
                  <a:cubicBezTo>
                    <a:pt x="1215" y="1669"/>
                    <a:pt x="1620" y="1180"/>
                    <a:pt x="2085" y="740"/>
                  </a:cubicBezTo>
                  <a:cubicBezTo>
                    <a:pt x="2216" y="621"/>
                    <a:pt x="2358" y="514"/>
                    <a:pt x="2501" y="406"/>
                  </a:cubicBezTo>
                  <a:cubicBezTo>
                    <a:pt x="2585" y="347"/>
                    <a:pt x="2656" y="299"/>
                    <a:pt x="2728" y="252"/>
                  </a:cubicBezTo>
                  <a:cubicBezTo>
                    <a:pt x="2811" y="204"/>
                    <a:pt x="2870" y="145"/>
                    <a:pt x="2942" y="85"/>
                  </a:cubicBezTo>
                  <a:cubicBezTo>
                    <a:pt x="2964" y="63"/>
                    <a:pt x="2955" y="0"/>
                    <a:pt x="2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2872675" y="3906650"/>
              <a:ext cx="64300" cy="67625"/>
            </a:xfrm>
            <a:custGeom>
              <a:rect b="b" l="l" r="r" t="t"/>
              <a:pathLst>
                <a:path extrusionOk="0" h="2705" w="2572">
                  <a:moveTo>
                    <a:pt x="2191" y="0"/>
                  </a:moveTo>
                  <a:cubicBezTo>
                    <a:pt x="2063" y="0"/>
                    <a:pt x="1939" y="43"/>
                    <a:pt x="1846" y="128"/>
                  </a:cubicBezTo>
                  <a:cubicBezTo>
                    <a:pt x="1679" y="259"/>
                    <a:pt x="1536" y="390"/>
                    <a:pt x="1393" y="533"/>
                  </a:cubicBezTo>
                  <a:cubicBezTo>
                    <a:pt x="1108" y="819"/>
                    <a:pt x="857" y="1128"/>
                    <a:pt x="631" y="1461"/>
                  </a:cubicBezTo>
                  <a:cubicBezTo>
                    <a:pt x="500" y="1640"/>
                    <a:pt x="381" y="1842"/>
                    <a:pt x="262" y="2045"/>
                  </a:cubicBezTo>
                  <a:cubicBezTo>
                    <a:pt x="143" y="2235"/>
                    <a:pt x="60" y="2450"/>
                    <a:pt x="0" y="2676"/>
                  </a:cubicBezTo>
                  <a:cubicBezTo>
                    <a:pt x="0" y="2693"/>
                    <a:pt x="13" y="2704"/>
                    <a:pt x="24" y="2704"/>
                  </a:cubicBezTo>
                  <a:cubicBezTo>
                    <a:pt x="29" y="2704"/>
                    <a:pt x="33" y="2703"/>
                    <a:pt x="36" y="2700"/>
                  </a:cubicBezTo>
                  <a:lnTo>
                    <a:pt x="24" y="2700"/>
                  </a:lnTo>
                  <a:cubicBezTo>
                    <a:pt x="131" y="2545"/>
                    <a:pt x="215" y="2378"/>
                    <a:pt x="310" y="2212"/>
                  </a:cubicBezTo>
                  <a:cubicBezTo>
                    <a:pt x="393" y="2057"/>
                    <a:pt x="488" y="1902"/>
                    <a:pt x="584" y="1747"/>
                  </a:cubicBezTo>
                  <a:cubicBezTo>
                    <a:pt x="786" y="1438"/>
                    <a:pt x="1012" y="1140"/>
                    <a:pt x="1274" y="866"/>
                  </a:cubicBezTo>
                  <a:cubicBezTo>
                    <a:pt x="1393" y="735"/>
                    <a:pt x="1524" y="592"/>
                    <a:pt x="1667" y="473"/>
                  </a:cubicBezTo>
                  <a:cubicBezTo>
                    <a:pt x="1786" y="330"/>
                    <a:pt x="1941" y="211"/>
                    <a:pt x="2120" y="152"/>
                  </a:cubicBezTo>
                  <a:cubicBezTo>
                    <a:pt x="2142" y="145"/>
                    <a:pt x="2164" y="142"/>
                    <a:pt x="2186" y="142"/>
                  </a:cubicBezTo>
                  <a:cubicBezTo>
                    <a:pt x="2246" y="142"/>
                    <a:pt x="2302" y="165"/>
                    <a:pt x="2346" y="199"/>
                  </a:cubicBezTo>
                  <a:cubicBezTo>
                    <a:pt x="2417" y="271"/>
                    <a:pt x="2381" y="366"/>
                    <a:pt x="2346" y="449"/>
                  </a:cubicBezTo>
                  <a:cubicBezTo>
                    <a:pt x="2251" y="616"/>
                    <a:pt x="2120" y="771"/>
                    <a:pt x="1965" y="866"/>
                  </a:cubicBezTo>
                  <a:cubicBezTo>
                    <a:pt x="1786" y="961"/>
                    <a:pt x="1572" y="997"/>
                    <a:pt x="1405" y="1104"/>
                  </a:cubicBezTo>
                  <a:cubicBezTo>
                    <a:pt x="1274" y="1200"/>
                    <a:pt x="1143" y="1342"/>
                    <a:pt x="1191" y="1509"/>
                  </a:cubicBezTo>
                  <a:cubicBezTo>
                    <a:pt x="1196" y="1537"/>
                    <a:pt x="1215" y="1549"/>
                    <a:pt x="1236" y="1549"/>
                  </a:cubicBezTo>
                  <a:cubicBezTo>
                    <a:pt x="1260" y="1549"/>
                    <a:pt x="1285" y="1534"/>
                    <a:pt x="1298" y="1509"/>
                  </a:cubicBezTo>
                  <a:cubicBezTo>
                    <a:pt x="1322" y="1426"/>
                    <a:pt x="1369" y="1342"/>
                    <a:pt x="1429" y="1271"/>
                  </a:cubicBezTo>
                  <a:cubicBezTo>
                    <a:pt x="1512" y="1211"/>
                    <a:pt x="1596" y="1164"/>
                    <a:pt x="1703" y="1128"/>
                  </a:cubicBezTo>
                  <a:cubicBezTo>
                    <a:pt x="1893" y="1069"/>
                    <a:pt x="2072" y="973"/>
                    <a:pt x="2215" y="854"/>
                  </a:cubicBezTo>
                  <a:cubicBezTo>
                    <a:pt x="2274" y="783"/>
                    <a:pt x="2334" y="723"/>
                    <a:pt x="2381" y="652"/>
                  </a:cubicBezTo>
                  <a:cubicBezTo>
                    <a:pt x="2441" y="568"/>
                    <a:pt x="2501" y="473"/>
                    <a:pt x="2536" y="378"/>
                  </a:cubicBezTo>
                  <a:cubicBezTo>
                    <a:pt x="2572" y="223"/>
                    <a:pt x="2489" y="68"/>
                    <a:pt x="2346" y="21"/>
                  </a:cubicBezTo>
                  <a:cubicBezTo>
                    <a:pt x="2295" y="7"/>
                    <a:pt x="2243" y="0"/>
                    <a:pt x="2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603975" y="4279650"/>
              <a:ext cx="44875" cy="110975"/>
            </a:xfrm>
            <a:custGeom>
              <a:rect b="b" l="l" r="r" t="t"/>
              <a:pathLst>
                <a:path extrusionOk="0" h="4439" w="1795">
                  <a:moveTo>
                    <a:pt x="1620" y="1"/>
                  </a:moveTo>
                  <a:cubicBezTo>
                    <a:pt x="1599" y="1"/>
                    <a:pt x="1580" y="16"/>
                    <a:pt x="1580" y="43"/>
                  </a:cubicBezTo>
                  <a:cubicBezTo>
                    <a:pt x="1592" y="353"/>
                    <a:pt x="1616" y="662"/>
                    <a:pt x="1604" y="972"/>
                  </a:cubicBezTo>
                  <a:cubicBezTo>
                    <a:pt x="1592" y="1281"/>
                    <a:pt x="1545" y="1579"/>
                    <a:pt x="1473" y="1889"/>
                  </a:cubicBezTo>
                  <a:cubicBezTo>
                    <a:pt x="1318" y="2484"/>
                    <a:pt x="1057" y="3055"/>
                    <a:pt x="699" y="3555"/>
                  </a:cubicBezTo>
                  <a:cubicBezTo>
                    <a:pt x="497" y="3841"/>
                    <a:pt x="247" y="4103"/>
                    <a:pt x="33" y="4377"/>
                  </a:cubicBezTo>
                  <a:cubicBezTo>
                    <a:pt x="1" y="4398"/>
                    <a:pt x="26" y="4438"/>
                    <a:pt x="57" y="4438"/>
                  </a:cubicBezTo>
                  <a:cubicBezTo>
                    <a:pt x="61" y="4438"/>
                    <a:pt x="64" y="4438"/>
                    <a:pt x="68" y="4437"/>
                  </a:cubicBezTo>
                  <a:cubicBezTo>
                    <a:pt x="616" y="4091"/>
                    <a:pt x="1009" y="3520"/>
                    <a:pt x="1283" y="2960"/>
                  </a:cubicBezTo>
                  <a:cubicBezTo>
                    <a:pt x="1569" y="2377"/>
                    <a:pt x="1735" y="1746"/>
                    <a:pt x="1771" y="1115"/>
                  </a:cubicBezTo>
                  <a:cubicBezTo>
                    <a:pt x="1795" y="746"/>
                    <a:pt x="1759" y="376"/>
                    <a:pt x="1664" y="31"/>
                  </a:cubicBezTo>
                  <a:cubicBezTo>
                    <a:pt x="1653" y="10"/>
                    <a:pt x="1636" y="1"/>
                    <a:pt x="1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2703225" y="4095125"/>
              <a:ext cx="96850" cy="158725"/>
            </a:xfrm>
            <a:custGeom>
              <a:rect b="b" l="l" r="r" t="t"/>
              <a:pathLst>
                <a:path extrusionOk="0" h="6349" w="3874">
                  <a:moveTo>
                    <a:pt x="3814" y="1"/>
                  </a:moveTo>
                  <a:cubicBezTo>
                    <a:pt x="3787" y="1"/>
                    <a:pt x="3760" y="18"/>
                    <a:pt x="3754" y="54"/>
                  </a:cubicBezTo>
                  <a:lnTo>
                    <a:pt x="3742" y="54"/>
                  </a:lnTo>
                  <a:cubicBezTo>
                    <a:pt x="3695" y="530"/>
                    <a:pt x="3623" y="1019"/>
                    <a:pt x="3516" y="1495"/>
                  </a:cubicBezTo>
                  <a:cubicBezTo>
                    <a:pt x="3397" y="1959"/>
                    <a:pt x="3230" y="2424"/>
                    <a:pt x="3028" y="2876"/>
                  </a:cubicBezTo>
                  <a:cubicBezTo>
                    <a:pt x="2611" y="3757"/>
                    <a:pt x="2051" y="4555"/>
                    <a:pt x="1349" y="5233"/>
                  </a:cubicBezTo>
                  <a:cubicBezTo>
                    <a:pt x="956" y="5614"/>
                    <a:pt x="527" y="5960"/>
                    <a:pt x="51" y="6257"/>
                  </a:cubicBezTo>
                  <a:cubicBezTo>
                    <a:pt x="1" y="6277"/>
                    <a:pt x="36" y="6349"/>
                    <a:pt x="84" y="6349"/>
                  </a:cubicBezTo>
                  <a:cubicBezTo>
                    <a:pt x="92" y="6349"/>
                    <a:pt x="102" y="6346"/>
                    <a:pt x="111" y="6341"/>
                  </a:cubicBezTo>
                  <a:cubicBezTo>
                    <a:pt x="968" y="5841"/>
                    <a:pt x="1730" y="5186"/>
                    <a:pt x="2325" y="4388"/>
                  </a:cubicBezTo>
                  <a:cubicBezTo>
                    <a:pt x="2933" y="3590"/>
                    <a:pt x="3373" y="2674"/>
                    <a:pt x="3647" y="1709"/>
                  </a:cubicBezTo>
                  <a:cubicBezTo>
                    <a:pt x="3802" y="1173"/>
                    <a:pt x="3873" y="614"/>
                    <a:pt x="3873" y="54"/>
                  </a:cubicBezTo>
                  <a:cubicBezTo>
                    <a:pt x="3867" y="18"/>
                    <a:pt x="3840" y="1"/>
                    <a:pt x="3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967000" y="3294875"/>
              <a:ext cx="22675" cy="12400"/>
            </a:xfrm>
            <a:custGeom>
              <a:rect b="b" l="l" r="r" t="t"/>
              <a:pathLst>
                <a:path extrusionOk="0" h="496" w="907">
                  <a:moveTo>
                    <a:pt x="859" y="1"/>
                  </a:moveTo>
                  <a:cubicBezTo>
                    <a:pt x="823" y="1"/>
                    <a:pt x="787" y="13"/>
                    <a:pt x="752" y="25"/>
                  </a:cubicBezTo>
                  <a:cubicBezTo>
                    <a:pt x="716" y="36"/>
                    <a:pt x="680" y="36"/>
                    <a:pt x="644" y="60"/>
                  </a:cubicBezTo>
                  <a:cubicBezTo>
                    <a:pt x="585" y="84"/>
                    <a:pt x="513" y="120"/>
                    <a:pt x="454" y="155"/>
                  </a:cubicBezTo>
                  <a:cubicBezTo>
                    <a:pt x="323" y="215"/>
                    <a:pt x="192" y="286"/>
                    <a:pt x="73" y="370"/>
                  </a:cubicBezTo>
                  <a:cubicBezTo>
                    <a:pt x="0" y="401"/>
                    <a:pt x="45" y="495"/>
                    <a:pt x="105" y="495"/>
                  </a:cubicBezTo>
                  <a:cubicBezTo>
                    <a:pt x="114" y="495"/>
                    <a:pt x="123" y="493"/>
                    <a:pt x="132" y="489"/>
                  </a:cubicBezTo>
                  <a:lnTo>
                    <a:pt x="144" y="477"/>
                  </a:lnTo>
                  <a:cubicBezTo>
                    <a:pt x="252" y="429"/>
                    <a:pt x="371" y="382"/>
                    <a:pt x="478" y="334"/>
                  </a:cubicBezTo>
                  <a:cubicBezTo>
                    <a:pt x="525" y="298"/>
                    <a:pt x="585" y="275"/>
                    <a:pt x="633" y="251"/>
                  </a:cubicBezTo>
                  <a:cubicBezTo>
                    <a:pt x="692" y="227"/>
                    <a:pt x="740" y="179"/>
                    <a:pt x="787" y="132"/>
                  </a:cubicBezTo>
                  <a:lnTo>
                    <a:pt x="787" y="132"/>
                  </a:lnTo>
                  <a:lnTo>
                    <a:pt x="764" y="167"/>
                  </a:lnTo>
                  <a:cubicBezTo>
                    <a:pt x="811" y="132"/>
                    <a:pt x="847" y="96"/>
                    <a:pt x="894" y="60"/>
                  </a:cubicBezTo>
                  <a:cubicBezTo>
                    <a:pt x="906" y="36"/>
                    <a:pt x="894" y="1"/>
                    <a:pt x="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970900" y="3321050"/>
              <a:ext cx="16400" cy="6600"/>
            </a:xfrm>
            <a:custGeom>
              <a:rect b="b" l="l" r="r" t="t"/>
              <a:pathLst>
                <a:path extrusionOk="0" h="264" w="656">
                  <a:moveTo>
                    <a:pt x="78" y="1"/>
                  </a:moveTo>
                  <a:cubicBezTo>
                    <a:pt x="53" y="1"/>
                    <a:pt x="28" y="14"/>
                    <a:pt x="12" y="37"/>
                  </a:cubicBezTo>
                  <a:cubicBezTo>
                    <a:pt x="0" y="73"/>
                    <a:pt x="12" y="109"/>
                    <a:pt x="36" y="132"/>
                  </a:cubicBezTo>
                  <a:cubicBezTo>
                    <a:pt x="119" y="192"/>
                    <a:pt x="215" y="228"/>
                    <a:pt x="310" y="251"/>
                  </a:cubicBezTo>
                  <a:cubicBezTo>
                    <a:pt x="357" y="263"/>
                    <a:pt x="405" y="263"/>
                    <a:pt x="453" y="263"/>
                  </a:cubicBezTo>
                  <a:lnTo>
                    <a:pt x="524" y="263"/>
                  </a:lnTo>
                  <a:cubicBezTo>
                    <a:pt x="548" y="263"/>
                    <a:pt x="572" y="263"/>
                    <a:pt x="608" y="251"/>
                  </a:cubicBezTo>
                  <a:cubicBezTo>
                    <a:pt x="655" y="228"/>
                    <a:pt x="655" y="156"/>
                    <a:pt x="608" y="144"/>
                  </a:cubicBezTo>
                  <a:cubicBezTo>
                    <a:pt x="584" y="132"/>
                    <a:pt x="548" y="132"/>
                    <a:pt x="524" y="121"/>
                  </a:cubicBezTo>
                  <a:lnTo>
                    <a:pt x="477" y="121"/>
                  </a:lnTo>
                  <a:cubicBezTo>
                    <a:pt x="429" y="121"/>
                    <a:pt x="393" y="97"/>
                    <a:pt x="346" y="85"/>
                  </a:cubicBezTo>
                  <a:cubicBezTo>
                    <a:pt x="274" y="73"/>
                    <a:pt x="191" y="49"/>
                    <a:pt x="119" y="13"/>
                  </a:cubicBezTo>
                  <a:cubicBezTo>
                    <a:pt x="107" y="5"/>
                    <a:pt x="93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2964950" y="3354100"/>
              <a:ext cx="15800" cy="9575"/>
            </a:xfrm>
            <a:custGeom>
              <a:rect b="b" l="l" r="r" t="t"/>
              <a:pathLst>
                <a:path extrusionOk="0" h="383" w="632">
                  <a:moveTo>
                    <a:pt x="70" y="1"/>
                  </a:moveTo>
                  <a:cubicBezTo>
                    <a:pt x="48" y="1"/>
                    <a:pt x="27" y="14"/>
                    <a:pt x="12" y="37"/>
                  </a:cubicBezTo>
                  <a:cubicBezTo>
                    <a:pt x="0" y="72"/>
                    <a:pt x="0" y="108"/>
                    <a:pt x="36" y="132"/>
                  </a:cubicBezTo>
                  <a:cubicBezTo>
                    <a:pt x="119" y="180"/>
                    <a:pt x="203" y="227"/>
                    <a:pt x="286" y="275"/>
                  </a:cubicBezTo>
                  <a:cubicBezTo>
                    <a:pt x="334" y="299"/>
                    <a:pt x="381" y="323"/>
                    <a:pt x="429" y="334"/>
                  </a:cubicBezTo>
                  <a:cubicBezTo>
                    <a:pt x="476" y="358"/>
                    <a:pt x="524" y="370"/>
                    <a:pt x="584" y="382"/>
                  </a:cubicBezTo>
                  <a:cubicBezTo>
                    <a:pt x="607" y="382"/>
                    <a:pt x="631" y="334"/>
                    <a:pt x="619" y="311"/>
                  </a:cubicBezTo>
                  <a:cubicBezTo>
                    <a:pt x="584" y="275"/>
                    <a:pt x="536" y="239"/>
                    <a:pt x="500" y="215"/>
                  </a:cubicBezTo>
                  <a:cubicBezTo>
                    <a:pt x="453" y="192"/>
                    <a:pt x="417" y="168"/>
                    <a:pt x="369" y="144"/>
                  </a:cubicBezTo>
                  <a:cubicBezTo>
                    <a:pt x="286" y="96"/>
                    <a:pt x="203" y="49"/>
                    <a:pt x="107" y="13"/>
                  </a:cubicBezTo>
                  <a:cubicBezTo>
                    <a:pt x="95" y="5"/>
                    <a:pt x="82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879550" y="4467050"/>
              <a:ext cx="3043875" cy="25"/>
            </a:xfrm>
            <a:custGeom>
              <a:rect b="b" l="l" r="r" t="t"/>
              <a:pathLst>
                <a:path extrusionOk="0" fill="none" h="1" w="121755">
                  <a:moveTo>
                    <a:pt x="1" y="0"/>
                  </a:moveTo>
                  <a:lnTo>
                    <a:pt x="6299" y="0"/>
                  </a:lnTo>
                  <a:lnTo>
                    <a:pt x="16884" y="0"/>
                  </a:lnTo>
                  <a:lnTo>
                    <a:pt x="21289" y="0"/>
                  </a:lnTo>
                  <a:lnTo>
                    <a:pt x="32422" y="0"/>
                  </a:lnTo>
                  <a:lnTo>
                    <a:pt x="114230" y="0"/>
                  </a:lnTo>
                  <a:lnTo>
                    <a:pt x="118301" y="0"/>
                  </a:lnTo>
                  <a:lnTo>
                    <a:pt x="121754" y="0"/>
                  </a:lnTo>
                </a:path>
              </a:pathLst>
            </a:custGeom>
            <a:noFill/>
            <a:ln cap="rnd" cmpd="sng" w="80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670300" y="4467050"/>
              <a:ext cx="170900" cy="25"/>
            </a:xfrm>
            <a:custGeom>
              <a:rect b="b" l="l" r="r" t="t"/>
              <a:pathLst>
                <a:path extrusionOk="0" fill="none" h="1" w="6836">
                  <a:moveTo>
                    <a:pt x="683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80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3948100" y="4467050"/>
              <a:ext cx="28600" cy="25"/>
            </a:xfrm>
            <a:custGeom>
              <a:rect b="b" l="l" r="r" t="t"/>
              <a:pathLst>
                <a:path extrusionOk="0" fill="none" h="1" w="1144">
                  <a:moveTo>
                    <a:pt x="114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80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2600325" y="4431925"/>
              <a:ext cx="997750" cy="35150"/>
            </a:xfrm>
            <a:custGeom>
              <a:rect b="b" l="l" r="r" t="t"/>
              <a:pathLst>
                <a:path extrusionOk="0" h="1406" w="39910">
                  <a:moveTo>
                    <a:pt x="679" y="0"/>
                  </a:moveTo>
                  <a:cubicBezTo>
                    <a:pt x="310" y="0"/>
                    <a:pt x="0" y="298"/>
                    <a:pt x="0" y="679"/>
                  </a:cubicBezTo>
                  <a:lnTo>
                    <a:pt x="0" y="727"/>
                  </a:lnTo>
                  <a:cubicBezTo>
                    <a:pt x="0" y="1096"/>
                    <a:pt x="310" y="1405"/>
                    <a:pt x="679" y="1405"/>
                  </a:cubicBezTo>
                  <a:lnTo>
                    <a:pt x="39231" y="1405"/>
                  </a:lnTo>
                  <a:cubicBezTo>
                    <a:pt x="39612" y="1405"/>
                    <a:pt x="39910" y="1096"/>
                    <a:pt x="39910" y="727"/>
                  </a:cubicBezTo>
                  <a:lnTo>
                    <a:pt x="39910" y="679"/>
                  </a:lnTo>
                  <a:cubicBezTo>
                    <a:pt x="39910" y="298"/>
                    <a:pt x="39612" y="0"/>
                    <a:pt x="39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2878025" y="3995550"/>
              <a:ext cx="908175" cy="469725"/>
            </a:xfrm>
            <a:custGeom>
              <a:rect b="b" l="l" r="r" t="t"/>
              <a:pathLst>
                <a:path extrusionOk="0" h="18789" w="36327">
                  <a:moveTo>
                    <a:pt x="8168" y="1"/>
                  </a:moveTo>
                  <a:cubicBezTo>
                    <a:pt x="7966" y="1"/>
                    <a:pt x="7787" y="108"/>
                    <a:pt x="7692" y="275"/>
                  </a:cubicBezTo>
                  <a:lnTo>
                    <a:pt x="1072" y="15550"/>
                  </a:lnTo>
                  <a:cubicBezTo>
                    <a:pt x="763" y="16277"/>
                    <a:pt x="441" y="17003"/>
                    <a:pt x="132" y="17729"/>
                  </a:cubicBezTo>
                  <a:cubicBezTo>
                    <a:pt x="120" y="17753"/>
                    <a:pt x="108" y="17777"/>
                    <a:pt x="108" y="17801"/>
                  </a:cubicBezTo>
                  <a:cubicBezTo>
                    <a:pt x="96" y="17825"/>
                    <a:pt x="96" y="17848"/>
                    <a:pt x="96" y="17872"/>
                  </a:cubicBezTo>
                  <a:cubicBezTo>
                    <a:pt x="1" y="18182"/>
                    <a:pt x="215" y="18503"/>
                    <a:pt x="536" y="18551"/>
                  </a:cubicBezTo>
                  <a:cubicBezTo>
                    <a:pt x="588" y="18566"/>
                    <a:pt x="639" y="18576"/>
                    <a:pt x="691" y="18576"/>
                  </a:cubicBezTo>
                  <a:cubicBezTo>
                    <a:pt x="723" y="18576"/>
                    <a:pt x="755" y="18572"/>
                    <a:pt x="786" y="18563"/>
                  </a:cubicBezTo>
                  <a:lnTo>
                    <a:pt x="25528" y="18753"/>
                  </a:lnTo>
                  <a:lnTo>
                    <a:pt x="29064" y="18789"/>
                  </a:lnTo>
                  <a:cubicBezTo>
                    <a:pt x="29302" y="18777"/>
                    <a:pt x="29528" y="18610"/>
                    <a:pt x="29599" y="18372"/>
                  </a:cubicBezTo>
                  <a:cubicBezTo>
                    <a:pt x="31790" y="12574"/>
                    <a:pt x="33993" y="6776"/>
                    <a:pt x="36184" y="989"/>
                  </a:cubicBezTo>
                  <a:cubicBezTo>
                    <a:pt x="36327" y="644"/>
                    <a:pt x="35993" y="287"/>
                    <a:pt x="35660" y="287"/>
                  </a:cubicBezTo>
                  <a:lnTo>
                    <a:pt x="11585" y="37"/>
                  </a:lnTo>
                  <a:lnTo>
                    <a:pt x="8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2872675" y="3989550"/>
              <a:ext cx="918875" cy="481725"/>
            </a:xfrm>
            <a:custGeom>
              <a:rect b="b" l="l" r="r" t="t"/>
              <a:pathLst>
                <a:path extrusionOk="0" h="19269" w="36755">
                  <a:moveTo>
                    <a:pt x="8469" y="488"/>
                  </a:moveTo>
                  <a:cubicBezTo>
                    <a:pt x="8531" y="488"/>
                    <a:pt x="8592" y="491"/>
                    <a:pt x="8644" y="491"/>
                  </a:cubicBezTo>
                  <a:lnTo>
                    <a:pt x="9835" y="503"/>
                  </a:lnTo>
                  <a:lnTo>
                    <a:pt x="14550" y="551"/>
                  </a:lnTo>
                  <a:lnTo>
                    <a:pt x="24063" y="646"/>
                  </a:lnTo>
                  <a:lnTo>
                    <a:pt x="33564" y="741"/>
                  </a:lnTo>
                  <a:lnTo>
                    <a:pt x="35874" y="765"/>
                  </a:lnTo>
                  <a:cubicBezTo>
                    <a:pt x="35891" y="765"/>
                    <a:pt x="35906" y="764"/>
                    <a:pt x="35921" y="761"/>
                  </a:cubicBezTo>
                  <a:lnTo>
                    <a:pt x="35921" y="761"/>
                  </a:lnTo>
                  <a:cubicBezTo>
                    <a:pt x="36021" y="785"/>
                    <a:pt x="36108" y="851"/>
                    <a:pt x="36160" y="943"/>
                  </a:cubicBezTo>
                  <a:cubicBezTo>
                    <a:pt x="36231" y="1086"/>
                    <a:pt x="36136" y="1229"/>
                    <a:pt x="36088" y="1360"/>
                  </a:cubicBezTo>
                  <a:lnTo>
                    <a:pt x="35671" y="2479"/>
                  </a:lnTo>
                  <a:lnTo>
                    <a:pt x="34826" y="4706"/>
                  </a:lnTo>
                  <a:lnTo>
                    <a:pt x="33135" y="9159"/>
                  </a:lnTo>
                  <a:cubicBezTo>
                    <a:pt x="32016" y="12111"/>
                    <a:pt x="30897" y="15076"/>
                    <a:pt x="29778" y="18029"/>
                  </a:cubicBezTo>
                  <a:cubicBezTo>
                    <a:pt x="29706" y="18207"/>
                    <a:pt x="29647" y="18398"/>
                    <a:pt x="29563" y="18565"/>
                  </a:cubicBezTo>
                  <a:cubicBezTo>
                    <a:pt x="29528" y="18660"/>
                    <a:pt x="29444" y="18743"/>
                    <a:pt x="29337" y="18767"/>
                  </a:cubicBezTo>
                  <a:cubicBezTo>
                    <a:pt x="29254" y="18779"/>
                    <a:pt x="29171" y="18785"/>
                    <a:pt x="29087" y="18785"/>
                  </a:cubicBezTo>
                  <a:cubicBezTo>
                    <a:pt x="29004" y="18785"/>
                    <a:pt x="28921" y="18779"/>
                    <a:pt x="28837" y="18767"/>
                  </a:cubicBezTo>
                  <a:lnTo>
                    <a:pt x="28206" y="18767"/>
                  </a:lnTo>
                  <a:lnTo>
                    <a:pt x="25849" y="18755"/>
                  </a:lnTo>
                  <a:lnTo>
                    <a:pt x="21098" y="18719"/>
                  </a:lnTo>
                  <a:lnTo>
                    <a:pt x="11633" y="18648"/>
                  </a:lnTo>
                  <a:lnTo>
                    <a:pt x="2120" y="18565"/>
                  </a:lnTo>
                  <a:lnTo>
                    <a:pt x="941" y="18565"/>
                  </a:lnTo>
                  <a:cubicBezTo>
                    <a:pt x="703" y="18565"/>
                    <a:pt x="500" y="18457"/>
                    <a:pt x="536" y="18196"/>
                  </a:cubicBezTo>
                  <a:cubicBezTo>
                    <a:pt x="560" y="18076"/>
                    <a:pt x="596" y="17957"/>
                    <a:pt x="655" y="17850"/>
                  </a:cubicBezTo>
                  <a:cubicBezTo>
                    <a:pt x="738" y="17660"/>
                    <a:pt x="822" y="17469"/>
                    <a:pt x="905" y="17279"/>
                  </a:cubicBezTo>
                  <a:cubicBezTo>
                    <a:pt x="1060" y="16910"/>
                    <a:pt x="1227" y="16541"/>
                    <a:pt x="1381" y="16183"/>
                  </a:cubicBezTo>
                  <a:lnTo>
                    <a:pt x="3274" y="11826"/>
                  </a:lnTo>
                  <a:lnTo>
                    <a:pt x="7037" y="3134"/>
                  </a:lnTo>
                  <a:lnTo>
                    <a:pt x="7977" y="943"/>
                  </a:lnTo>
                  <a:cubicBezTo>
                    <a:pt x="8037" y="824"/>
                    <a:pt x="8073" y="634"/>
                    <a:pt x="8180" y="551"/>
                  </a:cubicBezTo>
                  <a:cubicBezTo>
                    <a:pt x="8248" y="497"/>
                    <a:pt x="8360" y="488"/>
                    <a:pt x="8469" y="488"/>
                  </a:cubicBezTo>
                  <a:close/>
                  <a:moveTo>
                    <a:pt x="8548" y="1"/>
                  </a:moveTo>
                  <a:cubicBezTo>
                    <a:pt x="8297" y="1"/>
                    <a:pt x="8055" y="21"/>
                    <a:pt x="7846" y="193"/>
                  </a:cubicBezTo>
                  <a:cubicBezTo>
                    <a:pt x="7739" y="312"/>
                    <a:pt x="7656" y="443"/>
                    <a:pt x="7608" y="598"/>
                  </a:cubicBezTo>
                  <a:lnTo>
                    <a:pt x="7346" y="1182"/>
                  </a:lnTo>
                  <a:lnTo>
                    <a:pt x="3441" y="10206"/>
                  </a:lnTo>
                  <a:cubicBezTo>
                    <a:pt x="2786" y="11707"/>
                    <a:pt x="2143" y="13207"/>
                    <a:pt x="1489" y="14707"/>
                  </a:cubicBezTo>
                  <a:lnTo>
                    <a:pt x="512" y="16957"/>
                  </a:lnTo>
                  <a:cubicBezTo>
                    <a:pt x="346" y="17291"/>
                    <a:pt x="203" y="17624"/>
                    <a:pt x="84" y="17969"/>
                  </a:cubicBezTo>
                  <a:cubicBezTo>
                    <a:pt x="0" y="18231"/>
                    <a:pt x="48" y="18529"/>
                    <a:pt x="215" y="18743"/>
                  </a:cubicBezTo>
                  <a:cubicBezTo>
                    <a:pt x="380" y="18971"/>
                    <a:pt x="627" y="19046"/>
                    <a:pt x="892" y="19046"/>
                  </a:cubicBezTo>
                  <a:cubicBezTo>
                    <a:pt x="932" y="19046"/>
                    <a:pt x="972" y="19044"/>
                    <a:pt x="1012" y="19041"/>
                  </a:cubicBezTo>
                  <a:cubicBezTo>
                    <a:pt x="1147" y="19037"/>
                    <a:pt x="1282" y="19036"/>
                    <a:pt x="1417" y="19036"/>
                  </a:cubicBezTo>
                  <a:cubicBezTo>
                    <a:pt x="1687" y="19036"/>
                    <a:pt x="1957" y="19041"/>
                    <a:pt x="2227" y="19041"/>
                  </a:cubicBezTo>
                  <a:lnTo>
                    <a:pt x="4679" y="19065"/>
                  </a:lnTo>
                  <a:lnTo>
                    <a:pt x="9620" y="19100"/>
                  </a:lnTo>
                  <a:lnTo>
                    <a:pt x="19467" y="19184"/>
                  </a:lnTo>
                  <a:lnTo>
                    <a:pt x="24372" y="19219"/>
                  </a:lnTo>
                  <a:lnTo>
                    <a:pt x="26849" y="19231"/>
                  </a:lnTo>
                  <a:cubicBezTo>
                    <a:pt x="27436" y="19240"/>
                    <a:pt x="28036" y="19268"/>
                    <a:pt x="28634" y="19268"/>
                  </a:cubicBezTo>
                  <a:cubicBezTo>
                    <a:pt x="28849" y="19268"/>
                    <a:pt x="29064" y="19265"/>
                    <a:pt x="29278" y="19255"/>
                  </a:cubicBezTo>
                  <a:cubicBezTo>
                    <a:pt x="29563" y="19243"/>
                    <a:pt x="29825" y="19089"/>
                    <a:pt x="29968" y="18838"/>
                  </a:cubicBezTo>
                  <a:cubicBezTo>
                    <a:pt x="30040" y="18696"/>
                    <a:pt x="30099" y="18541"/>
                    <a:pt x="30147" y="18386"/>
                  </a:cubicBezTo>
                  <a:lnTo>
                    <a:pt x="30385" y="17767"/>
                  </a:lnTo>
                  <a:lnTo>
                    <a:pt x="31254" y="15469"/>
                  </a:lnTo>
                  <a:lnTo>
                    <a:pt x="33004" y="10873"/>
                  </a:lnTo>
                  <a:cubicBezTo>
                    <a:pt x="34171" y="7790"/>
                    <a:pt x="35338" y="4706"/>
                    <a:pt x="36505" y="1622"/>
                  </a:cubicBezTo>
                  <a:cubicBezTo>
                    <a:pt x="36624" y="1313"/>
                    <a:pt x="36755" y="1027"/>
                    <a:pt x="36588" y="717"/>
                  </a:cubicBezTo>
                  <a:cubicBezTo>
                    <a:pt x="36445" y="455"/>
                    <a:pt x="36171" y="277"/>
                    <a:pt x="35874" y="265"/>
                  </a:cubicBezTo>
                  <a:cubicBezTo>
                    <a:pt x="35870" y="265"/>
                    <a:pt x="35866" y="265"/>
                    <a:pt x="35862" y="265"/>
                  </a:cubicBezTo>
                  <a:cubicBezTo>
                    <a:pt x="35834" y="265"/>
                    <a:pt x="35808" y="269"/>
                    <a:pt x="35785" y="276"/>
                  </a:cubicBezTo>
                  <a:lnTo>
                    <a:pt x="35785" y="276"/>
                  </a:lnTo>
                  <a:lnTo>
                    <a:pt x="26039" y="181"/>
                  </a:lnTo>
                  <a:lnTo>
                    <a:pt x="16193" y="74"/>
                  </a:lnTo>
                  <a:lnTo>
                    <a:pt x="11275" y="27"/>
                  </a:lnTo>
                  <a:lnTo>
                    <a:pt x="8787" y="3"/>
                  </a:lnTo>
                  <a:cubicBezTo>
                    <a:pt x="8707" y="3"/>
                    <a:pt x="8627" y="1"/>
                    <a:pt x="8548" y="1"/>
                  </a:cubicBezTo>
                  <a:close/>
                </a:path>
              </a:pathLst>
            </a:custGeom>
            <a:solidFill>
              <a:srgbClr val="2D2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3261100" y="4210775"/>
              <a:ext cx="92900" cy="67875"/>
            </a:xfrm>
            <a:custGeom>
              <a:rect b="b" l="l" r="r" t="t"/>
              <a:pathLst>
                <a:path extrusionOk="0" h="2715" w="3716">
                  <a:moveTo>
                    <a:pt x="1858" y="0"/>
                  </a:moveTo>
                  <a:cubicBezTo>
                    <a:pt x="834" y="0"/>
                    <a:pt x="1" y="607"/>
                    <a:pt x="1" y="1357"/>
                  </a:cubicBezTo>
                  <a:cubicBezTo>
                    <a:pt x="1" y="2108"/>
                    <a:pt x="834" y="2715"/>
                    <a:pt x="1858" y="2715"/>
                  </a:cubicBezTo>
                  <a:cubicBezTo>
                    <a:pt x="2894" y="2715"/>
                    <a:pt x="3716" y="2108"/>
                    <a:pt x="3716" y="1357"/>
                  </a:cubicBezTo>
                  <a:cubicBezTo>
                    <a:pt x="3716" y="607"/>
                    <a:pt x="2894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3372725" y="4230400"/>
              <a:ext cx="48550" cy="35450"/>
            </a:xfrm>
            <a:custGeom>
              <a:rect b="b" l="l" r="r" t="t"/>
              <a:pathLst>
                <a:path extrusionOk="0" h="1418" w="1942">
                  <a:moveTo>
                    <a:pt x="977" y="1"/>
                  </a:moveTo>
                  <a:cubicBezTo>
                    <a:pt x="429" y="1"/>
                    <a:pt x="1" y="322"/>
                    <a:pt x="1" y="715"/>
                  </a:cubicBezTo>
                  <a:cubicBezTo>
                    <a:pt x="1" y="1096"/>
                    <a:pt x="429" y="1418"/>
                    <a:pt x="977" y="1418"/>
                  </a:cubicBezTo>
                  <a:cubicBezTo>
                    <a:pt x="1513" y="1418"/>
                    <a:pt x="1941" y="1096"/>
                    <a:pt x="1941" y="715"/>
                  </a:cubicBezTo>
                  <a:cubicBezTo>
                    <a:pt x="1941" y="322"/>
                    <a:pt x="1513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2165600" y="4287175"/>
              <a:ext cx="178150" cy="61075"/>
            </a:xfrm>
            <a:custGeom>
              <a:rect b="b" l="l" r="r" t="t"/>
              <a:pathLst>
                <a:path extrusionOk="0" h="2443" w="7126">
                  <a:moveTo>
                    <a:pt x="4466" y="1"/>
                  </a:moveTo>
                  <a:cubicBezTo>
                    <a:pt x="3777" y="1"/>
                    <a:pt x="3120" y="249"/>
                    <a:pt x="2494" y="528"/>
                  </a:cubicBezTo>
                  <a:cubicBezTo>
                    <a:pt x="1923" y="790"/>
                    <a:pt x="1375" y="1064"/>
                    <a:pt x="827" y="1361"/>
                  </a:cubicBezTo>
                  <a:cubicBezTo>
                    <a:pt x="601" y="1480"/>
                    <a:pt x="18" y="1921"/>
                    <a:pt x="6" y="2219"/>
                  </a:cubicBezTo>
                  <a:cubicBezTo>
                    <a:pt x="0" y="2397"/>
                    <a:pt x="152" y="2442"/>
                    <a:pt x="343" y="2442"/>
                  </a:cubicBezTo>
                  <a:cubicBezTo>
                    <a:pt x="537" y="2442"/>
                    <a:pt x="773" y="2395"/>
                    <a:pt x="924" y="2395"/>
                  </a:cubicBezTo>
                  <a:cubicBezTo>
                    <a:pt x="940" y="2395"/>
                    <a:pt x="956" y="2396"/>
                    <a:pt x="970" y="2397"/>
                  </a:cubicBezTo>
                  <a:cubicBezTo>
                    <a:pt x="1155" y="2409"/>
                    <a:pt x="1340" y="2414"/>
                    <a:pt x="1525" y="2414"/>
                  </a:cubicBezTo>
                  <a:cubicBezTo>
                    <a:pt x="2280" y="2414"/>
                    <a:pt x="3034" y="2326"/>
                    <a:pt x="3780" y="2231"/>
                  </a:cubicBezTo>
                  <a:cubicBezTo>
                    <a:pt x="4971" y="2088"/>
                    <a:pt x="7078" y="1778"/>
                    <a:pt x="7126" y="1040"/>
                  </a:cubicBezTo>
                  <a:cubicBezTo>
                    <a:pt x="6364" y="552"/>
                    <a:pt x="5507" y="52"/>
                    <a:pt x="4602" y="4"/>
                  </a:cubicBezTo>
                  <a:cubicBezTo>
                    <a:pt x="4556" y="2"/>
                    <a:pt x="4511" y="1"/>
                    <a:pt x="4466" y="1"/>
                  </a:cubicBezTo>
                  <a:close/>
                </a:path>
              </a:pathLst>
            </a:custGeom>
            <a:solidFill>
              <a:srgbClr val="C1A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2190150" y="4308100"/>
              <a:ext cx="431625" cy="155175"/>
            </a:xfrm>
            <a:custGeom>
              <a:rect b="b" l="l" r="r" t="t"/>
              <a:pathLst>
                <a:path extrusionOk="0" h="6207" w="17265">
                  <a:moveTo>
                    <a:pt x="4894" y="0"/>
                  </a:moveTo>
                  <a:lnTo>
                    <a:pt x="0" y="774"/>
                  </a:lnTo>
                  <a:cubicBezTo>
                    <a:pt x="0" y="774"/>
                    <a:pt x="1572" y="5954"/>
                    <a:pt x="2417" y="6073"/>
                  </a:cubicBezTo>
                  <a:cubicBezTo>
                    <a:pt x="2982" y="6153"/>
                    <a:pt x="6920" y="6207"/>
                    <a:pt x="9467" y="6207"/>
                  </a:cubicBezTo>
                  <a:cubicBezTo>
                    <a:pt x="10676" y="6207"/>
                    <a:pt x="11572" y="6195"/>
                    <a:pt x="11645" y="6168"/>
                  </a:cubicBezTo>
                  <a:cubicBezTo>
                    <a:pt x="11752" y="6120"/>
                    <a:pt x="11847" y="6037"/>
                    <a:pt x="11883" y="5918"/>
                  </a:cubicBezTo>
                  <a:cubicBezTo>
                    <a:pt x="11883" y="5918"/>
                    <a:pt x="15628" y="6158"/>
                    <a:pt x="16822" y="6158"/>
                  </a:cubicBezTo>
                  <a:cubicBezTo>
                    <a:pt x="17035" y="6158"/>
                    <a:pt x="17166" y="6150"/>
                    <a:pt x="17181" y="6132"/>
                  </a:cubicBezTo>
                  <a:cubicBezTo>
                    <a:pt x="17264" y="6013"/>
                    <a:pt x="17181" y="5394"/>
                    <a:pt x="16931" y="5299"/>
                  </a:cubicBezTo>
                  <a:cubicBezTo>
                    <a:pt x="16681" y="5204"/>
                    <a:pt x="8823" y="3441"/>
                    <a:pt x="8144" y="3191"/>
                  </a:cubicBezTo>
                  <a:cubicBezTo>
                    <a:pt x="7712" y="3032"/>
                    <a:pt x="6687" y="3003"/>
                    <a:pt x="5999" y="3003"/>
                  </a:cubicBezTo>
                  <a:cubicBezTo>
                    <a:pt x="5606" y="3003"/>
                    <a:pt x="5322" y="3013"/>
                    <a:pt x="5322" y="3013"/>
                  </a:cubicBezTo>
                  <a:lnTo>
                    <a:pt x="4894" y="0"/>
                  </a:ln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2179725" y="2689500"/>
              <a:ext cx="77700" cy="161050"/>
            </a:xfrm>
            <a:custGeom>
              <a:rect b="b" l="l" r="r" t="t"/>
              <a:pathLst>
                <a:path extrusionOk="0" h="6442" w="3108">
                  <a:moveTo>
                    <a:pt x="1250" y="1"/>
                  </a:moveTo>
                  <a:cubicBezTo>
                    <a:pt x="1093" y="1"/>
                    <a:pt x="930" y="52"/>
                    <a:pt x="762" y="177"/>
                  </a:cubicBezTo>
                  <a:cubicBezTo>
                    <a:pt x="524" y="368"/>
                    <a:pt x="358" y="641"/>
                    <a:pt x="274" y="927"/>
                  </a:cubicBezTo>
                  <a:cubicBezTo>
                    <a:pt x="48" y="1570"/>
                    <a:pt x="0" y="2261"/>
                    <a:pt x="120" y="2927"/>
                  </a:cubicBezTo>
                  <a:cubicBezTo>
                    <a:pt x="203" y="3320"/>
                    <a:pt x="310" y="3701"/>
                    <a:pt x="441" y="4082"/>
                  </a:cubicBezTo>
                  <a:lnTo>
                    <a:pt x="1203" y="6440"/>
                  </a:lnTo>
                  <a:cubicBezTo>
                    <a:pt x="1215" y="6441"/>
                    <a:pt x="1227" y="6441"/>
                    <a:pt x="1239" y="6441"/>
                  </a:cubicBezTo>
                  <a:cubicBezTo>
                    <a:pt x="1370" y="6441"/>
                    <a:pt x="1496" y="6383"/>
                    <a:pt x="1572" y="6285"/>
                  </a:cubicBezTo>
                  <a:cubicBezTo>
                    <a:pt x="2215" y="5713"/>
                    <a:pt x="2525" y="4856"/>
                    <a:pt x="2787" y="4035"/>
                  </a:cubicBezTo>
                  <a:cubicBezTo>
                    <a:pt x="2929" y="3618"/>
                    <a:pt x="3025" y="3177"/>
                    <a:pt x="3072" y="2725"/>
                  </a:cubicBezTo>
                  <a:cubicBezTo>
                    <a:pt x="3108" y="1975"/>
                    <a:pt x="2834" y="1225"/>
                    <a:pt x="2322" y="665"/>
                  </a:cubicBezTo>
                  <a:cubicBezTo>
                    <a:pt x="2029" y="355"/>
                    <a:pt x="1661" y="1"/>
                    <a:pt x="1250" y="1"/>
                  </a:cubicBezTo>
                  <a:close/>
                </a:path>
              </a:pathLst>
            </a:custGeom>
            <a:solidFill>
              <a:srgbClr val="4337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1859750" y="3797400"/>
              <a:ext cx="7750" cy="119625"/>
            </a:xfrm>
            <a:custGeom>
              <a:rect b="b" l="l" r="r" t="t"/>
              <a:pathLst>
                <a:path extrusionOk="0" h="4785" w="310">
                  <a:moveTo>
                    <a:pt x="107" y="0"/>
                  </a:moveTo>
                  <a:cubicBezTo>
                    <a:pt x="66" y="0"/>
                    <a:pt x="24" y="27"/>
                    <a:pt x="24" y="81"/>
                  </a:cubicBezTo>
                  <a:cubicBezTo>
                    <a:pt x="0" y="414"/>
                    <a:pt x="12" y="748"/>
                    <a:pt x="36" y="1093"/>
                  </a:cubicBezTo>
                  <a:cubicBezTo>
                    <a:pt x="60" y="1545"/>
                    <a:pt x="84" y="2010"/>
                    <a:pt x="107" y="2474"/>
                  </a:cubicBezTo>
                  <a:cubicBezTo>
                    <a:pt x="131" y="2938"/>
                    <a:pt x="155" y="3367"/>
                    <a:pt x="155" y="3819"/>
                  </a:cubicBezTo>
                  <a:cubicBezTo>
                    <a:pt x="155" y="4010"/>
                    <a:pt x="155" y="4200"/>
                    <a:pt x="143" y="4379"/>
                  </a:cubicBezTo>
                  <a:cubicBezTo>
                    <a:pt x="143" y="4450"/>
                    <a:pt x="131" y="4534"/>
                    <a:pt x="131" y="4605"/>
                  </a:cubicBezTo>
                  <a:cubicBezTo>
                    <a:pt x="131" y="4653"/>
                    <a:pt x="131" y="4700"/>
                    <a:pt x="143" y="4760"/>
                  </a:cubicBezTo>
                  <a:cubicBezTo>
                    <a:pt x="143" y="4775"/>
                    <a:pt x="157" y="4785"/>
                    <a:pt x="170" y="4785"/>
                  </a:cubicBezTo>
                  <a:cubicBezTo>
                    <a:pt x="178" y="4785"/>
                    <a:pt x="186" y="4781"/>
                    <a:pt x="191" y="4772"/>
                  </a:cubicBezTo>
                  <a:cubicBezTo>
                    <a:pt x="215" y="4736"/>
                    <a:pt x="238" y="4688"/>
                    <a:pt x="262" y="4653"/>
                  </a:cubicBezTo>
                  <a:cubicBezTo>
                    <a:pt x="274" y="4581"/>
                    <a:pt x="274" y="4510"/>
                    <a:pt x="286" y="4450"/>
                  </a:cubicBezTo>
                  <a:cubicBezTo>
                    <a:pt x="298" y="4260"/>
                    <a:pt x="310" y="4069"/>
                    <a:pt x="310" y="3891"/>
                  </a:cubicBezTo>
                  <a:cubicBezTo>
                    <a:pt x="310" y="3438"/>
                    <a:pt x="298" y="2974"/>
                    <a:pt x="274" y="2522"/>
                  </a:cubicBezTo>
                  <a:cubicBezTo>
                    <a:pt x="250" y="1712"/>
                    <a:pt x="179" y="890"/>
                    <a:pt x="191" y="81"/>
                  </a:cubicBezTo>
                  <a:cubicBezTo>
                    <a:pt x="191" y="27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9B8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1854050" y="3759300"/>
              <a:ext cx="65125" cy="147000"/>
            </a:xfrm>
            <a:custGeom>
              <a:rect b="b" l="l" r="r" t="t"/>
              <a:pathLst>
                <a:path extrusionOk="0" h="5880" w="2605">
                  <a:moveTo>
                    <a:pt x="2559" y="0"/>
                  </a:moveTo>
                  <a:cubicBezTo>
                    <a:pt x="2545" y="0"/>
                    <a:pt x="2531" y="7"/>
                    <a:pt x="2526" y="21"/>
                  </a:cubicBezTo>
                  <a:lnTo>
                    <a:pt x="2526" y="33"/>
                  </a:lnTo>
                  <a:cubicBezTo>
                    <a:pt x="2157" y="1009"/>
                    <a:pt x="1883" y="2010"/>
                    <a:pt x="1478" y="2974"/>
                  </a:cubicBezTo>
                  <a:cubicBezTo>
                    <a:pt x="1276" y="3486"/>
                    <a:pt x="1062" y="3998"/>
                    <a:pt x="800" y="4474"/>
                  </a:cubicBezTo>
                  <a:cubicBezTo>
                    <a:pt x="562" y="4927"/>
                    <a:pt x="276" y="5343"/>
                    <a:pt x="26" y="5784"/>
                  </a:cubicBezTo>
                  <a:cubicBezTo>
                    <a:pt x="0" y="5835"/>
                    <a:pt x="41" y="5880"/>
                    <a:pt x="84" y="5880"/>
                  </a:cubicBezTo>
                  <a:cubicBezTo>
                    <a:pt x="102" y="5880"/>
                    <a:pt x="119" y="5872"/>
                    <a:pt x="133" y="5855"/>
                  </a:cubicBezTo>
                  <a:cubicBezTo>
                    <a:pt x="419" y="5427"/>
                    <a:pt x="669" y="4986"/>
                    <a:pt x="871" y="4522"/>
                  </a:cubicBezTo>
                  <a:cubicBezTo>
                    <a:pt x="1121" y="4022"/>
                    <a:pt x="1359" y="3522"/>
                    <a:pt x="1574" y="3010"/>
                  </a:cubicBezTo>
                  <a:cubicBezTo>
                    <a:pt x="1788" y="2498"/>
                    <a:pt x="1978" y="2010"/>
                    <a:pt x="2157" y="1510"/>
                  </a:cubicBezTo>
                  <a:cubicBezTo>
                    <a:pt x="2348" y="1033"/>
                    <a:pt x="2490" y="545"/>
                    <a:pt x="2598" y="45"/>
                  </a:cubicBezTo>
                  <a:cubicBezTo>
                    <a:pt x="2605" y="16"/>
                    <a:pt x="2581" y="0"/>
                    <a:pt x="2559" y="0"/>
                  </a:cubicBezTo>
                  <a:close/>
                </a:path>
              </a:pathLst>
            </a:custGeom>
            <a:solidFill>
              <a:srgbClr val="9B8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1115300" y="3435675"/>
              <a:ext cx="717975" cy="1031400"/>
            </a:xfrm>
            <a:custGeom>
              <a:rect b="b" l="l" r="r" t="t"/>
              <a:pathLst>
                <a:path extrusionOk="0" h="41256" w="28719">
                  <a:moveTo>
                    <a:pt x="7787" y="0"/>
                  </a:moveTo>
                  <a:cubicBezTo>
                    <a:pt x="7787" y="0"/>
                    <a:pt x="1" y="2024"/>
                    <a:pt x="167" y="13300"/>
                  </a:cubicBezTo>
                  <a:cubicBezTo>
                    <a:pt x="787" y="24146"/>
                    <a:pt x="2120" y="36922"/>
                    <a:pt x="2584" y="41255"/>
                  </a:cubicBezTo>
                  <a:lnTo>
                    <a:pt x="13169" y="41255"/>
                  </a:lnTo>
                  <a:lnTo>
                    <a:pt x="13705" y="23396"/>
                  </a:lnTo>
                  <a:lnTo>
                    <a:pt x="17586" y="41255"/>
                  </a:lnTo>
                  <a:lnTo>
                    <a:pt x="28719" y="41255"/>
                  </a:lnTo>
                  <a:cubicBezTo>
                    <a:pt x="27969" y="35314"/>
                    <a:pt x="24694" y="10490"/>
                    <a:pt x="21265" y="8382"/>
                  </a:cubicBezTo>
                  <a:lnTo>
                    <a:pt x="7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1932375" y="3140700"/>
              <a:ext cx="411375" cy="1203750"/>
            </a:xfrm>
            <a:custGeom>
              <a:rect b="b" l="l" r="r" t="t"/>
              <a:pathLst>
                <a:path extrusionOk="0" h="48150" w="16455">
                  <a:moveTo>
                    <a:pt x="1834" y="0"/>
                  </a:moveTo>
                  <a:lnTo>
                    <a:pt x="1810" y="191"/>
                  </a:lnTo>
                  <a:lnTo>
                    <a:pt x="1465" y="2739"/>
                  </a:lnTo>
                  <a:lnTo>
                    <a:pt x="0" y="13526"/>
                  </a:lnTo>
                  <a:lnTo>
                    <a:pt x="3298" y="28849"/>
                  </a:lnTo>
                  <a:lnTo>
                    <a:pt x="4715" y="33385"/>
                  </a:lnTo>
                  <a:lnTo>
                    <a:pt x="7442" y="42184"/>
                  </a:lnTo>
                  <a:cubicBezTo>
                    <a:pt x="8049" y="44137"/>
                    <a:pt x="8585" y="46137"/>
                    <a:pt x="9275" y="48054"/>
                  </a:cubicBezTo>
                  <a:cubicBezTo>
                    <a:pt x="9287" y="48090"/>
                    <a:pt x="9311" y="48137"/>
                    <a:pt x="9359" y="48149"/>
                  </a:cubicBezTo>
                  <a:cubicBezTo>
                    <a:pt x="9394" y="48149"/>
                    <a:pt x="9430" y="48137"/>
                    <a:pt x="9466" y="48113"/>
                  </a:cubicBezTo>
                  <a:cubicBezTo>
                    <a:pt x="10549" y="47506"/>
                    <a:pt x="11895" y="47673"/>
                    <a:pt x="13097" y="47351"/>
                  </a:cubicBezTo>
                  <a:cubicBezTo>
                    <a:pt x="13478" y="47256"/>
                    <a:pt x="13847" y="47113"/>
                    <a:pt x="14228" y="47066"/>
                  </a:cubicBezTo>
                  <a:cubicBezTo>
                    <a:pt x="14252" y="47064"/>
                    <a:pt x="14278" y="47063"/>
                    <a:pt x="14306" y="47063"/>
                  </a:cubicBezTo>
                  <a:cubicBezTo>
                    <a:pt x="14599" y="47063"/>
                    <a:pt x="15158" y="47153"/>
                    <a:pt x="15636" y="47153"/>
                  </a:cubicBezTo>
                  <a:cubicBezTo>
                    <a:pt x="15996" y="47153"/>
                    <a:pt x="16310" y="47102"/>
                    <a:pt x="16431" y="46923"/>
                  </a:cubicBezTo>
                  <a:cubicBezTo>
                    <a:pt x="16443" y="46899"/>
                    <a:pt x="16455" y="46875"/>
                    <a:pt x="16455" y="46851"/>
                  </a:cubicBezTo>
                  <a:cubicBezTo>
                    <a:pt x="16455" y="46720"/>
                    <a:pt x="16443" y="46601"/>
                    <a:pt x="16395" y="46482"/>
                  </a:cubicBezTo>
                  <a:cubicBezTo>
                    <a:pt x="16324" y="45982"/>
                    <a:pt x="16241" y="45494"/>
                    <a:pt x="16157" y="45006"/>
                  </a:cubicBezTo>
                  <a:cubicBezTo>
                    <a:pt x="15871" y="43220"/>
                    <a:pt x="15574" y="41446"/>
                    <a:pt x="15288" y="39660"/>
                  </a:cubicBezTo>
                  <a:lnTo>
                    <a:pt x="14074" y="32183"/>
                  </a:lnTo>
                  <a:cubicBezTo>
                    <a:pt x="13621" y="29385"/>
                    <a:pt x="13181" y="26587"/>
                    <a:pt x="12728" y="23801"/>
                  </a:cubicBezTo>
                  <a:cubicBezTo>
                    <a:pt x="12300" y="21110"/>
                    <a:pt x="11859" y="18431"/>
                    <a:pt x="11430" y="15752"/>
                  </a:cubicBezTo>
                  <a:cubicBezTo>
                    <a:pt x="11085" y="13585"/>
                    <a:pt x="10752" y="11430"/>
                    <a:pt x="10406" y="9275"/>
                  </a:cubicBezTo>
                  <a:cubicBezTo>
                    <a:pt x="10216" y="8061"/>
                    <a:pt x="10014" y="6846"/>
                    <a:pt x="9847" y="5632"/>
                  </a:cubicBezTo>
                  <a:lnTo>
                    <a:pt x="9847" y="5608"/>
                  </a:lnTo>
                  <a:cubicBezTo>
                    <a:pt x="9513" y="3870"/>
                    <a:pt x="7085" y="2334"/>
                    <a:pt x="4989" y="1310"/>
                  </a:cubicBezTo>
                  <a:cubicBezTo>
                    <a:pt x="4037" y="846"/>
                    <a:pt x="3048" y="429"/>
                    <a:pt x="2036" y="72"/>
                  </a:cubicBezTo>
                  <a:lnTo>
                    <a:pt x="18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1156075" y="3023225"/>
              <a:ext cx="822450" cy="750550"/>
            </a:xfrm>
            <a:custGeom>
              <a:rect b="b" l="l" r="r" t="t"/>
              <a:pathLst>
                <a:path extrusionOk="0" h="30022" w="32898">
                  <a:moveTo>
                    <a:pt x="19779" y="1"/>
                  </a:moveTo>
                  <a:cubicBezTo>
                    <a:pt x="19636" y="1"/>
                    <a:pt x="19492" y="3"/>
                    <a:pt x="19349" y="8"/>
                  </a:cubicBezTo>
                  <a:cubicBezTo>
                    <a:pt x="17777" y="68"/>
                    <a:pt x="14503" y="1175"/>
                    <a:pt x="13443" y="2342"/>
                  </a:cubicBezTo>
                  <a:cubicBezTo>
                    <a:pt x="11074" y="4961"/>
                    <a:pt x="9145" y="7962"/>
                    <a:pt x="6847" y="10593"/>
                  </a:cubicBezTo>
                  <a:cubicBezTo>
                    <a:pt x="5490" y="12141"/>
                    <a:pt x="4537" y="13962"/>
                    <a:pt x="3454" y="15701"/>
                  </a:cubicBezTo>
                  <a:cubicBezTo>
                    <a:pt x="2918" y="16558"/>
                    <a:pt x="2239" y="17320"/>
                    <a:pt x="1680" y="18153"/>
                  </a:cubicBezTo>
                  <a:cubicBezTo>
                    <a:pt x="1084" y="19070"/>
                    <a:pt x="751" y="20249"/>
                    <a:pt x="239" y="21225"/>
                  </a:cubicBezTo>
                  <a:cubicBezTo>
                    <a:pt x="132" y="21451"/>
                    <a:pt x="1" y="21713"/>
                    <a:pt x="84" y="21951"/>
                  </a:cubicBezTo>
                  <a:cubicBezTo>
                    <a:pt x="358" y="22785"/>
                    <a:pt x="1882" y="23404"/>
                    <a:pt x="2596" y="23737"/>
                  </a:cubicBezTo>
                  <a:cubicBezTo>
                    <a:pt x="3656" y="24237"/>
                    <a:pt x="4775" y="24606"/>
                    <a:pt x="5775" y="25226"/>
                  </a:cubicBezTo>
                  <a:cubicBezTo>
                    <a:pt x="7418" y="26214"/>
                    <a:pt x="8966" y="27381"/>
                    <a:pt x="10705" y="28202"/>
                  </a:cubicBezTo>
                  <a:cubicBezTo>
                    <a:pt x="12907" y="29238"/>
                    <a:pt x="15348" y="29595"/>
                    <a:pt x="17753" y="29750"/>
                  </a:cubicBezTo>
                  <a:cubicBezTo>
                    <a:pt x="18226" y="29776"/>
                    <a:pt x="19491" y="30022"/>
                    <a:pt x="20336" y="30022"/>
                  </a:cubicBezTo>
                  <a:cubicBezTo>
                    <a:pt x="20639" y="30022"/>
                    <a:pt x="20889" y="29990"/>
                    <a:pt x="21027" y="29905"/>
                  </a:cubicBezTo>
                  <a:cubicBezTo>
                    <a:pt x="21289" y="29750"/>
                    <a:pt x="21385" y="29048"/>
                    <a:pt x="21504" y="28786"/>
                  </a:cubicBezTo>
                  <a:cubicBezTo>
                    <a:pt x="22075" y="27524"/>
                    <a:pt x="22504" y="26178"/>
                    <a:pt x="23004" y="24880"/>
                  </a:cubicBezTo>
                  <a:cubicBezTo>
                    <a:pt x="23159" y="24487"/>
                    <a:pt x="23480" y="22892"/>
                    <a:pt x="23861" y="22666"/>
                  </a:cubicBezTo>
                  <a:lnTo>
                    <a:pt x="31052" y="18225"/>
                  </a:lnTo>
                  <a:lnTo>
                    <a:pt x="32517" y="7438"/>
                  </a:lnTo>
                  <a:lnTo>
                    <a:pt x="32862" y="4890"/>
                  </a:lnTo>
                  <a:lnTo>
                    <a:pt x="32898" y="4699"/>
                  </a:lnTo>
                  <a:lnTo>
                    <a:pt x="27492" y="2282"/>
                  </a:lnTo>
                  <a:cubicBezTo>
                    <a:pt x="26969" y="1961"/>
                    <a:pt x="26433" y="1687"/>
                    <a:pt x="25885" y="1437"/>
                  </a:cubicBezTo>
                  <a:cubicBezTo>
                    <a:pt x="25064" y="1068"/>
                    <a:pt x="24230" y="758"/>
                    <a:pt x="23361" y="520"/>
                  </a:cubicBezTo>
                  <a:cubicBezTo>
                    <a:pt x="22201" y="180"/>
                    <a:pt x="20993" y="1"/>
                    <a:pt x="197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2044875" y="3257275"/>
              <a:ext cx="454150" cy="340950"/>
            </a:xfrm>
            <a:custGeom>
              <a:rect b="b" l="l" r="r" t="t"/>
              <a:pathLst>
                <a:path extrusionOk="0" h="13638" w="18166">
                  <a:moveTo>
                    <a:pt x="9280" y="1"/>
                  </a:moveTo>
                  <a:cubicBezTo>
                    <a:pt x="8887" y="1"/>
                    <a:pt x="8347" y="925"/>
                    <a:pt x="7966" y="1326"/>
                  </a:cubicBezTo>
                  <a:cubicBezTo>
                    <a:pt x="7347" y="2017"/>
                    <a:pt x="6776" y="2743"/>
                    <a:pt x="6252" y="3517"/>
                  </a:cubicBezTo>
                  <a:cubicBezTo>
                    <a:pt x="5561" y="4612"/>
                    <a:pt x="4763" y="5767"/>
                    <a:pt x="4609" y="6148"/>
                  </a:cubicBezTo>
                  <a:cubicBezTo>
                    <a:pt x="4287" y="6970"/>
                    <a:pt x="751" y="9232"/>
                    <a:pt x="1" y="9696"/>
                  </a:cubicBezTo>
                  <a:lnTo>
                    <a:pt x="2370" y="13637"/>
                  </a:lnTo>
                  <a:cubicBezTo>
                    <a:pt x="3692" y="12708"/>
                    <a:pt x="6395" y="9899"/>
                    <a:pt x="7954" y="9577"/>
                  </a:cubicBezTo>
                  <a:cubicBezTo>
                    <a:pt x="8514" y="9482"/>
                    <a:pt x="9085" y="9339"/>
                    <a:pt x="9633" y="9149"/>
                  </a:cubicBezTo>
                  <a:cubicBezTo>
                    <a:pt x="10074" y="8946"/>
                    <a:pt x="10490" y="8720"/>
                    <a:pt x="10895" y="8446"/>
                  </a:cubicBezTo>
                  <a:cubicBezTo>
                    <a:pt x="11407" y="8125"/>
                    <a:pt x="12693" y="7779"/>
                    <a:pt x="13193" y="7434"/>
                  </a:cubicBezTo>
                  <a:cubicBezTo>
                    <a:pt x="13634" y="7124"/>
                    <a:pt x="13300" y="6815"/>
                    <a:pt x="13717" y="6470"/>
                  </a:cubicBezTo>
                  <a:cubicBezTo>
                    <a:pt x="14015" y="6220"/>
                    <a:pt x="14288" y="5946"/>
                    <a:pt x="14562" y="5660"/>
                  </a:cubicBezTo>
                  <a:cubicBezTo>
                    <a:pt x="14705" y="5493"/>
                    <a:pt x="14860" y="5303"/>
                    <a:pt x="14860" y="5077"/>
                  </a:cubicBezTo>
                  <a:cubicBezTo>
                    <a:pt x="14836" y="4958"/>
                    <a:pt x="14824" y="4838"/>
                    <a:pt x="14824" y="4707"/>
                  </a:cubicBezTo>
                  <a:cubicBezTo>
                    <a:pt x="14872" y="4577"/>
                    <a:pt x="14979" y="4457"/>
                    <a:pt x="15110" y="4386"/>
                  </a:cubicBezTo>
                  <a:lnTo>
                    <a:pt x="16574" y="3338"/>
                  </a:lnTo>
                  <a:cubicBezTo>
                    <a:pt x="16717" y="3231"/>
                    <a:pt x="18122" y="2136"/>
                    <a:pt x="18146" y="1969"/>
                  </a:cubicBezTo>
                  <a:cubicBezTo>
                    <a:pt x="18166" y="1781"/>
                    <a:pt x="17840" y="1725"/>
                    <a:pt x="17600" y="1725"/>
                  </a:cubicBezTo>
                  <a:cubicBezTo>
                    <a:pt x="17551" y="1725"/>
                    <a:pt x="17506" y="1727"/>
                    <a:pt x="17467" y="1731"/>
                  </a:cubicBezTo>
                  <a:cubicBezTo>
                    <a:pt x="17003" y="1767"/>
                    <a:pt x="16884" y="1993"/>
                    <a:pt x="16682" y="2100"/>
                  </a:cubicBezTo>
                  <a:cubicBezTo>
                    <a:pt x="15503" y="2719"/>
                    <a:pt x="14348" y="3374"/>
                    <a:pt x="13098" y="3838"/>
                  </a:cubicBezTo>
                  <a:cubicBezTo>
                    <a:pt x="11848" y="4303"/>
                    <a:pt x="11121" y="4207"/>
                    <a:pt x="9455" y="4279"/>
                  </a:cubicBezTo>
                  <a:cubicBezTo>
                    <a:pt x="9438" y="4280"/>
                    <a:pt x="9420" y="4280"/>
                    <a:pt x="9400" y="4280"/>
                  </a:cubicBezTo>
                  <a:cubicBezTo>
                    <a:pt x="9137" y="4280"/>
                    <a:pt x="8567" y="4209"/>
                    <a:pt x="8478" y="4076"/>
                  </a:cubicBezTo>
                  <a:cubicBezTo>
                    <a:pt x="8312" y="3850"/>
                    <a:pt x="8264" y="3564"/>
                    <a:pt x="8347" y="3303"/>
                  </a:cubicBezTo>
                  <a:cubicBezTo>
                    <a:pt x="8431" y="3005"/>
                    <a:pt x="8573" y="2719"/>
                    <a:pt x="8740" y="2457"/>
                  </a:cubicBezTo>
                  <a:cubicBezTo>
                    <a:pt x="9181" y="1743"/>
                    <a:pt x="9943" y="552"/>
                    <a:pt x="9455" y="76"/>
                  </a:cubicBezTo>
                  <a:cubicBezTo>
                    <a:pt x="9401" y="24"/>
                    <a:pt x="9342" y="1"/>
                    <a:pt x="9280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2267225" y="3381500"/>
              <a:ext cx="222675" cy="110150"/>
            </a:xfrm>
            <a:custGeom>
              <a:rect b="b" l="l" r="r" t="t"/>
              <a:pathLst>
                <a:path extrusionOk="0" h="4406" w="8907">
                  <a:moveTo>
                    <a:pt x="8353" y="1"/>
                  </a:moveTo>
                  <a:cubicBezTo>
                    <a:pt x="8176" y="1"/>
                    <a:pt x="7979" y="29"/>
                    <a:pt x="7800" y="108"/>
                  </a:cubicBezTo>
                  <a:lnTo>
                    <a:pt x="4335" y="1608"/>
                  </a:lnTo>
                  <a:lnTo>
                    <a:pt x="1" y="4406"/>
                  </a:lnTo>
                  <a:cubicBezTo>
                    <a:pt x="1" y="4406"/>
                    <a:pt x="1954" y="4156"/>
                    <a:pt x="3501" y="3441"/>
                  </a:cubicBezTo>
                  <a:cubicBezTo>
                    <a:pt x="5049" y="2715"/>
                    <a:pt x="8883" y="358"/>
                    <a:pt x="8883" y="358"/>
                  </a:cubicBezTo>
                  <a:cubicBezTo>
                    <a:pt x="8907" y="286"/>
                    <a:pt x="8907" y="203"/>
                    <a:pt x="8895" y="131"/>
                  </a:cubicBezTo>
                  <a:cubicBezTo>
                    <a:pt x="8866" y="73"/>
                    <a:pt x="8634" y="1"/>
                    <a:pt x="8353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2257700" y="3358300"/>
              <a:ext cx="235775" cy="116975"/>
            </a:xfrm>
            <a:custGeom>
              <a:rect b="b" l="l" r="r" t="t"/>
              <a:pathLst>
                <a:path extrusionOk="0" h="4679" w="9431">
                  <a:moveTo>
                    <a:pt x="8873" y="0"/>
                  </a:moveTo>
                  <a:cubicBezTo>
                    <a:pt x="8695" y="0"/>
                    <a:pt x="8495" y="29"/>
                    <a:pt x="8311" y="107"/>
                  </a:cubicBezTo>
                  <a:lnTo>
                    <a:pt x="4847" y="1619"/>
                  </a:lnTo>
                  <a:lnTo>
                    <a:pt x="1" y="4679"/>
                  </a:lnTo>
                  <a:cubicBezTo>
                    <a:pt x="1" y="4679"/>
                    <a:pt x="2466" y="4167"/>
                    <a:pt x="4013" y="3441"/>
                  </a:cubicBezTo>
                  <a:cubicBezTo>
                    <a:pt x="5561" y="2726"/>
                    <a:pt x="9395" y="357"/>
                    <a:pt x="9395" y="357"/>
                  </a:cubicBezTo>
                  <a:cubicBezTo>
                    <a:pt x="9431" y="285"/>
                    <a:pt x="9431" y="202"/>
                    <a:pt x="9407" y="131"/>
                  </a:cubicBezTo>
                  <a:cubicBezTo>
                    <a:pt x="9385" y="72"/>
                    <a:pt x="9157" y="0"/>
                    <a:pt x="8873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2277050" y="3322875"/>
              <a:ext cx="236375" cy="117000"/>
            </a:xfrm>
            <a:custGeom>
              <a:rect b="b" l="l" r="r" t="t"/>
              <a:pathLst>
                <a:path extrusionOk="0" h="4680" w="9455">
                  <a:moveTo>
                    <a:pt x="8876" y="0"/>
                  </a:moveTo>
                  <a:cubicBezTo>
                    <a:pt x="8700" y="0"/>
                    <a:pt x="8503" y="29"/>
                    <a:pt x="8323" y="107"/>
                  </a:cubicBezTo>
                  <a:lnTo>
                    <a:pt x="4859" y="1619"/>
                  </a:lnTo>
                  <a:lnTo>
                    <a:pt x="1" y="4679"/>
                  </a:lnTo>
                  <a:cubicBezTo>
                    <a:pt x="1" y="4679"/>
                    <a:pt x="2465" y="4155"/>
                    <a:pt x="4025" y="3441"/>
                  </a:cubicBezTo>
                  <a:cubicBezTo>
                    <a:pt x="5573" y="2715"/>
                    <a:pt x="7978" y="1488"/>
                    <a:pt x="9335" y="559"/>
                  </a:cubicBezTo>
                  <a:cubicBezTo>
                    <a:pt x="9431" y="500"/>
                    <a:pt x="9454" y="226"/>
                    <a:pt x="9407" y="131"/>
                  </a:cubicBezTo>
                  <a:cubicBezTo>
                    <a:pt x="9385" y="72"/>
                    <a:pt x="9156" y="0"/>
                    <a:pt x="8876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1786225" y="2697550"/>
              <a:ext cx="465550" cy="493975"/>
            </a:xfrm>
            <a:custGeom>
              <a:rect b="b" l="l" r="r" t="t"/>
              <a:pathLst>
                <a:path extrusionOk="0" h="19759" w="18622">
                  <a:moveTo>
                    <a:pt x="12198" y="0"/>
                  </a:moveTo>
                  <a:cubicBezTo>
                    <a:pt x="9886" y="0"/>
                    <a:pt x="7634" y="1274"/>
                    <a:pt x="7561" y="4820"/>
                  </a:cubicBezTo>
                  <a:cubicBezTo>
                    <a:pt x="7775" y="6475"/>
                    <a:pt x="7716" y="6606"/>
                    <a:pt x="7716" y="6606"/>
                  </a:cubicBezTo>
                  <a:cubicBezTo>
                    <a:pt x="7716" y="6606"/>
                    <a:pt x="7509" y="6549"/>
                    <a:pt x="7236" y="6549"/>
                  </a:cubicBezTo>
                  <a:cubicBezTo>
                    <a:pt x="6621" y="6549"/>
                    <a:pt x="5671" y="6840"/>
                    <a:pt x="6001" y="8737"/>
                  </a:cubicBezTo>
                  <a:cubicBezTo>
                    <a:pt x="6251" y="9975"/>
                    <a:pt x="6585" y="10416"/>
                    <a:pt x="6585" y="10416"/>
                  </a:cubicBezTo>
                  <a:lnTo>
                    <a:pt x="2096" y="13940"/>
                  </a:lnTo>
                  <a:cubicBezTo>
                    <a:pt x="1757" y="14202"/>
                    <a:pt x="1465" y="14605"/>
                    <a:pt x="1060" y="14605"/>
                  </a:cubicBezTo>
                  <a:cubicBezTo>
                    <a:pt x="967" y="14605"/>
                    <a:pt x="869" y="14584"/>
                    <a:pt x="762" y="14535"/>
                  </a:cubicBezTo>
                  <a:cubicBezTo>
                    <a:pt x="703" y="14500"/>
                    <a:pt x="643" y="14476"/>
                    <a:pt x="572" y="14464"/>
                  </a:cubicBezTo>
                  <a:cubicBezTo>
                    <a:pt x="560" y="14462"/>
                    <a:pt x="548" y="14461"/>
                    <a:pt x="536" y="14461"/>
                  </a:cubicBezTo>
                  <a:cubicBezTo>
                    <a:pt x="478" y="14461"/>
                    <a:pt x="423" y="14486"/>
                    <a:pt x="393" y="14535"/>
                  </a:cubicBezTo>
                  <a:cubicBezTo>
                    <a:pt x="370" y="14571"/>
                    <a:pt x="370" y="14619"/>
                    <a:pt x="370" y="14666"/>
                  </a:cubicBezTo>
                  <a:cubicBezTo>
                    <a:pt x="346" y="14881"/>
                    <a:pt x="298" y="15095"/>
                    <a:pt x="227" y="15297"/>
                  </a:cubicBezTo>
                  <a:cubicBezTo>
                    <a:pt x="0" y="16107"/>
                    <a:pt x="227" y="16869"/>
                    <a:pt x="655" y="17571"/>
                  </a:cubicBezTo>
                  <a:cubicBezTo>
                    <a:pt x="1024" y="18167"/>
                    <a:pt x="1536" y="18667"/>
                    <a:pt x="2144" y="19012"/>
                  </a:cubicBezTo>
                  <a:cubicBezTo>
                    <a:pt x="2739" y="19322"/>
                    <a:pt x="3382" y="19524"/>
                    <a:pt x="4037" y="19631"/>
                  </a:cubicBezTo>
                  <a:cubicBezTo>
                    <a:pt x="4473" y="19706"/>
                    <a:pt x="4920" y="19758"/>
                    <a:pt x="5364" y="19758"/>
                  </a:cubicBezTo>
                  <a:cubicBezTo>
                    <a:pt x="5768" y="19758"/>
                    <a:pt x="6170" y="19715"/>
                    <a:pt x="6561" y="19607"/>
                  </a:cubicBezTo>
                  <a:cubicBezTo>
                    <a:pt x="7061" y="19476"/>
                    <a:pt x="7406" y="19310"/>
                    <a:pt x="7751" y="18905"/>
                  </a:cubicBezTo>
                  <a:cubicBezTo>
                    <a:pt x="7823" y="18834"/>
                    <a:pt x="7870" y="18750"/>
                    <a:pt x="7918" y="18667"/>
                  </a:cubicBezTo>
                  <a:cubicBezTo>
                    <a:pt x="8013" y="18453"/>
                    <a:pt x="8049" y="18226"/>
                    <a:pt x="8025" y="18000"/>
                  </a:cubicBezTo>
                  <a:cubicBezTo>
                    <a:pt x="8037" y="17929"/>
                    <a:pt x="7978" y="17869"/>
                    <a:pt x="7918" y="17869"/>
                  </a:cubicBezTo>
                  <a:cubicBezTo>
                    <a:pt x="7549" y="17810"/>
                    <a:pt x="7787" y="17619"/>
                    <a:pt x="7942" y="17452"/>
                  </a:cubicBezTo>
                  <a:cubicBezTo>
                    <a:pt x="8097" y="17298"/>
                    <a:pt x="8240" y="17143"/>
                    <a:pt x="8394" y="16988"/>
                  </a:cubicBezTo>
                  <a:cubicBezTo>
                    <a:pt x="8716" y="16667"/>
                    <a:pt x="9037" y="16333"/>
                    <a:pt x="9371" y="16012"/>
                  </a:cubicBezTo>
                  <a:cubicBezTo>
                    <a:pt x="9740" y="15643"/>
                    <a:pt x="10109" y="15274"/>
                    <a:pt x="10478" y="14905"/>
                  </a:cubicBezTo>
                  <a:cubicBezTo>
                    <a:pt x="10478" y="14905"/>
                    <a:pt x="11955" y="15805"/>
                    <a:pt x="13612" y="15805"/>
                  </a:cubicBezTo>
                  <a:cubicBezTo>
                    <a:pt x="15288" y="15805"/>
                    <a:pt x="17147" y="14884"/>
                    <a:pt x="17848" y="11178"/>
                  </a:cubicBezTo>
                  <a:cubicBezTo>
                    <a:pt x="18193" y="8130"/>
                    <a:pt x="18622" y="3165"/>
                    <a:pt x="16074" y="1236"/>
                  </a:cubicBezTo>
                  <a:cubicBezTo>
                    <a:pt x="15097" y="492"/>
                    <a:pt x="13636" y="0"/>
                    <a:pt x="12198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2149075" y="2876375"/>
              <a:ext cx="20850" cy="41700"/>
            </a:xfrm>
            <a:custGeom>
              <a:rect b="b" l="l" r="r" t="t"/>
              <a:pathLst>
                <a:path extrusionOk="0" h="1668" w="834">
                  <a:moveTo>
                    <a:pt x="417" y="1"/>
                  </a:moveTo>
                  <a:cubicBezTo>
                    <a:pt x="179" y="1"/>
                    <a:pt x="0" y="382"/>
                    <a:pt x="0" y="834"/>
                  </a:cubicBezTo>
                  <a:cubicBezTo>
                    <a:pt x="0" y="1298"/>
                    <a:pt x="179" y="1667"/>
                    <a:pt x="417" y="1667"/>
                  </a:cubicBezTo>
                  <a:cubicBezTo>
                    <a:pt x="643" y="1667"/>
                    <a:pt x="834" y="1298"/>
                    <a:pt x="834" y="834"/>
                  </a:cubicBezTo>
                  <a:cubicBezTo>
                    <a:pt x="834" y="382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562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2105975" y="2824400"/>
              <a:ext cx="77650" cy="24675"/>
            </a:xfrm>
            <a:custGeom>
              <a:rect b="b" l="l" r="r" t="t"/>
              <a:pathLst>
                <a:path extrusionOk="0" h="987" w="3106">
                  <a:moveTo>
                    <a:pt x="2421" y="0"/>
                  </a:moveTo>
                  <a:cubicBezTo>
                    <a:pt x="2364" y="0"/>
                    <a:pt x="2307" y="3"/>
                    <a:pt x="2248" y="8"/>
                  </a:cubicBezTo>
                  <a:cubicBezTo>
                    <a:pt x="1688" y="20"/>
                    <a:pt x="1153" y="163"/>
                    <a:pt x="664" y="425"/>
                  </a:cubicBezTo>
                  <a:cubicBezTo>
                    <a:pt x="545" y="484"/>
                    <a:pt x="426" y="556"/>
                    <a:pt x="307" y="639"/>
                  </a:cubicBezTo>
                  <a:cubicBezTo>
                    <a:pt x="188" y="710"/>
                    <a:pt x="93" y="794"/>
                    <a:pt x="22" y="901"/>
                  </a:cubicBezTo>
                  <a:cubicBezTo>
                    <a:pt x="0" y="943"/>
                    <a:pt x="27" y="986"/>
                    <a:pt x="66" y="986"/>
                  </a:cubicBezTo>
                  <a:cubicBezTo>
                    <a:pt x="71" y="986"/>
                    <a:pt x="76" y="985"/>
                    <a:pt x="81" y="984"/>
                  </a:cubicBezTo>
                  <a:cubicBezTo>
                    <a:pt x="188" y="937"/>
                    <a:pt x="295" y="865"/>
                    <a:pt x="391" y="794"/>
                  </a:cubicBezTo>
                  <a:cubicBezTo>
                    <a:pt x="510" y="722"/>
                    <a:pt x="617" y="663"/>
                    <a:pt x="736" y="603"/>
                  </a:cubicBezTo>
                  <a:cubicBezTo>
                    <a:pt x="974" y="484"/>
                    <a:pt x="1224" y="389"/>
                    <a:pt x="1486" y="317"/>
                  </a:cubicBezTo>
                  <a:cubicBezTo>
                    <a:pt x="1736" y="258"/>
                    <a:pt x="1998" y="210"/>
                    <a:pt x="2260" y="198"/>
                  </a:cubicBezTo>
                  <a:lnTo>
                    <a:pt x="2641" y="198"/>
                  </a:lnTo>
                  <a:cubicBezTo>
                    <a:pt x="2737" y="216"/>
                    <a:pt x="2833" y="227"/>
                    <a:pt x="2929" y="227"/>
                  </a:cubicBezTo>
                  <a:cubicBezTo>
                    <a:pt x="2964" y="227"/>
                    <a:pt x="2999" y="225"/>
                    <a:pt x="3034" y="222"/>
                  </a:cubicBezTo>
                  <a:cubicBezTo>
                    <a:pt x="3093" y="198"/>
                    <a:pt x="3105" y="127"/>
                    <a:pt x="3058" y="91"/>
                  </a:cubicBezTo>
                  <a:lnTo>
                    <a:pt x="3058" y="91"/>
                  </a:lnTo>
                  <a:lnTo>
                    <a:pt x="3058" y="103"/>
                  </a:lnTo>
                  <a:cubicBezTo>
                    <a:pt x="2954" y="51"/>
                    <a:pt x="2832" y="17"/>
                    <a:pt x="2716" y="17"/>
                  </a:cubicBezTo>
                  <a:cubicBezTo>
                    <a:pt x="2699" y="17"/>
                    <a:pt x="2682" y="18"/>
                    <a:pt x="2665" y="20"/>
                  </a:cubicBezTo>
                  <a:cubicBezTo>
                    <a:pt x="2581" y="6"/>
                    <a:pt x="2501" y="0"/>
                    <a:pt x="2421" y="0"/>
                  </a:cubicBezTo>
                  <a:close/>
                </a:path>
              </a:pathLst>
            </a:custGeom>
            <a:solidFill>
              <a:srgbClr val="4337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2229725" y="2878150"/>
              <a:ext cx="40225" cy="100650"/>
            </a:xfrm>
            <a:custGeom>
              <a:rect b="b" l="l" r="r" t="t"/>
              <a:pathLst>
                <a:path extrusionOk="0" h="4026" w="1609">
                  <a:moveTo>
                    <a:pt x="334" y="1"/>
                  </a:moveTo>
                  <a:cubicBezTo>
                    <a:pt x="282" y="181"/>
                    <a:pt x="271" y="366"/>
                    <a:pt x="289" y="551"/>
                  </a:cubicBezTo>
                  <a:lnTo>
                    <a:pt x="289" y="551"/>
                  </a:lnTo>
                  <a:lnTo>
                    <a:pt x="334" y="1"/>
                  </a:lnTo>
                  <a:close/>
                  <a:moveTo>
                    <a:pt x="289" y="551"/>
                  </a:moveTo>
                  <a:lnTo>
                    <a:pt x="1" y="4025"/>
                  </a:lnTo>
                  <a:cubicBezTo>
                    <a:pt x="48" y="3787"/>
                    <a:pt x="275" y="3632"/>
                    <a:pt x="489" y="3525"/>
                  </a:cubicBezTo>
                  <a:cubicBezTo>
                    <a:pt x="858" y="3335"/>
                    <a:pt x="1227" y="3180"/>
                    <a:pt x="1608" y="3061"/>
                  </a:cubicBezTo>
                  <a:lnTo>
                    <a:pt x="1239" y="2549"/>
                  </a:lnTo>
                  <a:cubicBezTo>
                    <a:pt x="953" y="2192"/>
                    <a:pt x="715" y="1787"/>
                    <a:pt x="513" y="1370"/>
                  </a:cubicBezTo>
                  <a:cubicBezTo>
                    <a:pt x="405" y="1112"/>
                    <a:pt x="315" y="832"/>
                    <a:pt x="289" y="55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2131200" y="2978200"/>
              <a:ext cx="60450" cy="55375"/>
            </a:xfrm>
            <a:custGeom>
              <a:rect b="b" l="l" r="r" t="t"/>
              <a:pathLst>
                <a:path extrusionOk="0" h="2215" w="2418">
                  <a:moveTo>
                    <a:pt x="375" y="1"/>
                  </a:moveTo>
                  <a:cubicBezTo>
                    <a:pt x="319" y="1"/>
                    <a:pt x="278" y="53"/>
                    <a:pt x="215" y="202"/>
                  </a:cubicBezTo>
                  <a:cubicBezTo>
                    <a:pt x="1" y="666"/>
                    <a:pt x="179" y="1357"/>
                    <a:pt x="417" y="1774"/>
                  </a:cubicBezTo>
                  <a:cubicBezTo>
                    <a:pt x="501" y="1928"/>
                    <a:pt x="632" y="2059"/>
                    <a:pt x="787" y="2143"/>
                  </a:cubicBezTo>
                  <a:cubicBezTo>
                    <a:pt x="885" y="2192"/>
                    <a:pt x="1000" y="2214"/>
                    <a:pt x="1119" y="2214"/>
                  </a:cubicBezTo>
                  <a:cubicBezTo>
                    <a:pt x="1429" y="2214"/>
                    <a:pt x="1769" y="2063"/>
                    <a:pt x="1941" y="1857"/>
                  </a:cubicBezTo>
                  <a:cubicBezTo>
                    <a:pt x="2061" y="1714"/>
                    <a:pt x="2144" y="1559"/>
                    <a:pt x="2215" y="1393"/>
                  </a:cubicBezTo>
                  <a:cubicBezTo>
                    <a:pt x="2346" y="1154"/>
                    <a:pt x="2418" y="892"/>
                    <a:pt x="2418" y="631"/>
                  </a:cubicBezTo>
                  <a:cubicBezTo>
                    <a:pt x="2418" y="607"/>
                    <a:pt x="2418" y="595"/>
                    <a:pt x="2406" y="583"/>
                  </a:cubicBezTo>
                  <a:cubicBezTo>
                    <a:pt x="2382" y="559"/>
                    <a:pt x="2358" y="559"/>
                    <a:pt x="2334" y="559"/>
                  </a:cubicBezTo>
                  <a:cubicBezTo>
                    <a:pt x="2255" y="569"/>
                    <a:pt x="2175" y="575"/>
                    <a:pt x="2095" y="575"/>
                  </a:cubicBezTo>
                  <a:cubicBezTo>
                    <a:pt x="1902" y="575"/>
                    <a:pt x="1710" y="543"/>
                    <a:pt x="1525" y="476"/>
                  </a:cubicBezTo>
                  <a:cubicBezTo>
                    <a:pt x="1489" y="464"/>
                    <a:pt x="1465" y="452"/>
                    <a:pt x="1430" y="440"/>
                  </a:cubicBezTo>
                  <a:cubicBezTo>
                    <a:pt x="1168" y="333"/>
                    <a:pt x="906" y="250"/>
                    <a:pt x="656" y="130"/>
                  </a:cubicBezTo>
                  <a:cubicBezTo>
                    <a:pt x="513" y="62"/>
                    <a:pt x="435" y="1"/>
                    <a:pt x="375" y="1"/>
                  </a:cubicBezTo>
                  <a:close/>
                </a:path>
              </a:pathLst>
            </a:custGeom>
            <a:solidFill>
              <a:srgbClr val="FFFB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494225" y="3433300"/>
              <a:ext cx="634325" cy="465825"/>
            </a:xfrm>
            <a:custGeom>
              <a:rect b="b" l="l" r="r" t="t"/>
              <a:pathLst>
                <a:path extrusionOk="0" h="18633" w="25373">
                  <a:moveTo>
                    <a:pt x="10264" y="0"/>
                  </a:moveTo>
                  <a:lnTo>
                    <a:pt x="0" y="95"/>
                  </a:lnTo>
                  <a:cubicBezTo>
                    <a:pt x="0" y="95"/>
                    <a:pt x="2977" y="16443"/>
                    <a:pt x="5263" y="17967"/>
                  </a:cubicBezTo>
                  <a:cubicBezTo>
                    <a:pt x="5263" y="17967"/>
                    <a:pt x="6147" y="18633"/>
                    <a:pt x="7728" y="18633"/>
                  </a:cubicBezTo>
                  <a:cubicBezTo>
                    <a:pt x="8911" y="18633"/>
                    <a:pt x="10485" y="18259"/>
                    <a:pt x="12371" y="16955"/>
                  </a:cubicBezTo>
                  <a:cubicBezTo>
                    <a:pt x="15288" y="14942"/>
                    <a:pt x="22051" y="9644"/>
                    <a:pt x="25373" y="6751"/>
                  </a:cubicBezTo>
                  <a:lnTo>
                    <a:pt x="22372" y="1357"/>
                  </a:lnTo>
                  <a:cubicBezTo>
                    <a:pt x="18015" y="3381"/>
                    <a:pt x="11228" y="7037"/>
                    <a:pt x="11228" y="7037"/>
                  </a:cubicBezTo>
                  <a:lnTo>
                    <a:pt x="102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1469825" y="3350375"/>
              <a:ext cx="101800" cy="413950"/>
            </a:xfrm>
            <a:custGeom>
              <a:rect b="b" l="l" r="r" t="t"/>
              <a:pathLst>
                <a:path extrusionOk="0" h="16558" w="4072">
                  <a:moveTo>
                    <a:pt x="47" y="1"/>
                  </a:moveTo>
                  <a:cubicBezTo>
                    <a:pt x="23" y="1"/>
                    <a:pt x="0" y="16"/>
                    <a:pt x="0" y="43"/>
                  </a:cubicBezTo>
                  <a:cubicBezTo>
                    <a:pt x="95" y="1007"/>
                    <a:pt x="286" y="1960"/>
                    <a:pt x="464" y="2912"/>
                  </a:cubicBezTo>
                  <a:cubicBezTo>
                    <a:pt x="679" y="4055"/>
                    <a:pt x="929" y="5198"/>
                    <a:pt x="1191" y="6329"/>
                  </a:cubicBezTo>
                  <a:cubicBezTo>
                    <a:pt x="1738" y="8699"/>
                    <a:pt x="2346" y="11068"/>
                    <a:pt x="3012" y="13402"/>
                  </a:cubicBezTo>
                  <a:cubicBezTo>
                    <a:pt x="3167" y="13973"/>
                    <a:pt x="3334" y="14533"/>
                    <a:pt x="3501" y="15092"/>
                  </a:cubicBezTo>
                  <a:cubicBezTo>
                    <a:pt x="3572" y="15354"/>
                    <a:pt x="3643" y="15604"/>
                    <a:pt x="3739" y="15854"/>
                  </a:cubicBezTo>
                  <a:cubicBezTo>
                    <a:pt x="3798" y="16092"/>
                    <a:pt x="3882" y="16319"/>
                    <a:pt x="3989" y="16545"/>
                  </a:cubicBezTo>
                  <a:cubicBezTo>
                    <a:pt x="3997" y="16553"/>
                    <a:pt x="4009" y="16557"/>
                    <a:pt x="4020" y="16557"/>
                  </a:cubicBezTo>
                  <a:cubicBezTo>
                    <a:pt x="4040" y="16557"/>
                    <a:pt x="4060" y="16544"/>
                    <a:pt x="4060" y="16521"/>
                  </a:cubicBezTo>
                  <a:lnTo>
                    <a:pt x="4072" y="16533"/>
                  </a:lnTo>
                  <a:cubicBezTo>
                    <a:pt x="4024" y="16104"/>
                    <a:pt x="3858" y="15664"/>
                    <a:pt x="3739" y="15247"/>
                  </a:cubicBezTo>
                  <a:cubicBezTo>
                    <a:pt x="3596" y="14747"/>
                    <a:pt x="3453" y="14259"/>
                    <a:pt x="3322" y="13759"/>
                  </a:cubicBezTo>
                  <a:cubicBezTo>
                    <a:pt x="3012" y="12628"/>
                    <a:pt x="2715" y="11497"/>
                    <a:pt x="2429" y="10377"/>
                  </a:cubicBezTo>
                  <a:cubicBezTo>
                    <a:pt x="1822" y="8020"/>
                    <a:pt x="1262" y="5663"/>
                    <a:pt x="738" y="3293"/>
                  </a:cubicBezTo>
                  <a:cubicBezTo>
                    <a:pt x="500" y="2210"/>
                    <a:pt x="310" y="1114"/>
                    <a:pt x="95" y="31"/>
                  </a:cubicBezTo>
                  <a:cubicBezTo>
                    <a:pt x="85" y="10"/>
                    <a:pt x="65" y="1"/>
                    <a:pt x="47" y="1"/>
                  </a:cubicBezTo>
                  <a:close/>
                </a:path>
              </a:pathLst>
            </a:custGeom>
            <a:solidFill>
              <a:srgbClr val="DBC4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1977350" y="3593350"/>
              <a:ext cx="150300" cy="132575"/>
            </a:xfrm>
            <a:custGeom>
              <a:rect b="b" l="l" r="r" t="t"/>
              <a:pathLst>
                <a:path extrusionOk="0" h="5303" w="6012">
                  <a:moveTo>
                    <a:pt x="5878" y="1"/>
                  </a:moveTo>
                  <a:cubicBezTo>
                    <a:pt x="5863" y="1"/>
                    <a:pt x="5848" y="5"/>
                    <a:pt x="5833" y="16"/>
                  </a:cubicBezTo>
                  <a:lnTo>
                    <a:pt x="5821" y="27"/>
                  </a:lnTo>
                  <a:cubicBezTo>
                    <a:pt x="5309" y="373"/>
                    <a:pt x="4809" y="754"/>
                    <a:pt x="4333" y="1159"/>
                  </a:cubicBezTo>
                  <a:cubicBezTo>
                    <a:pt x="3833" y="1563"/>
                    <a:pt x="3333" y="1992"/>
                    <a:pt x="2845" y="2421"/>
                  </a:cubicBezTo>
                  <a:cubicBezTo>
                    <a:pt x="1880" y="3278"/>
                    <a:pt x="964" y="4171"/>
                    <a:pt x="83" y="5111"/>
                  </a:cubicBezTo>
                  <a:cubicBezTo>
                    <a:pt x="1" y="5193"/>
                    <a:pt x="71" y="5302"/>
                    <a:pt x="157" y="5302"/>
                  </a:cubicBezTo>
                  <a:cubicBezTo>
                    <a:pt x="184" y="5302"/>
                    <a:pt x="212" y="5292"/>
                    <a:pt x="237" y="5266"/>
                  </a:cubicBezTo>
                  <a:cubicBezTo>
                    <a:pt x="1107" y="4338"/>
                    <a:pt x="2023" y="3445"/>
                    <a:pt x="2976" y="2599"/>
                  </a:cubicBezTo>
                  <a:cubicBezTo>
                    <a:pt x="3464" y="2171"/>
                    <a:pt x="3952" y="1754"/>
                    <a:pt x="4440" y="1361"/>
                  </a:cubicBezTo>
                  <a:cubicBezTo>
                    <a:pt x="4940" y="956"/>
                    <a:pt x="5464" y="587"/>
                    <a:pt x="5952" y="170"/>
                  </a:cubicBezTo>
                  <a:cubicBezTo>
                    <a:pt x="6011" y="102"/>
                    <a:pt x="5949" y="1"/>
                    <a:pt x="5878" y="1"/>
                  </a:cubicBezTo>
                  <a:close/>
                </a:path>
              </a:pathLst>
            </a:custGeom>
            <a:solidFill>
              <a:srgbClr val="DBC4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1941100" y="3474925"/>
              <a:ext cx="95675" cy="48000"/>
            </a:xfrm>
            <a:custGeom>
              <a:rect b="b" l="l" r="r" t="t"/>
              <a:pathLst>
                <a:path extrusionOk="0" h="1920" w="3827">
                  <a:moveTo>
                    <a:pt x="3715" y="1"/>
                  </a:moveTo>
                  <a:cubicBezTo>
                    <a:pt x="3710" y="1"/>
                    <a:pt x="3705" y="1"/>
                    <a:pt x="3700" y="2"/>
                  </a:cubicBezTo>
                  <a:cubicBezTo>
                    <a:pt x="3378" y="73"/>
                    <a:pt x="3092" y="300"/>
                    <a:pt x="2795" y="466"/>
                  </a:cubicBezTo>
                  <a:cubicBezTo>
                    <a:pt x="2509" y="621"/>
                    <a:pt x="2223" y="776"/>
                    <a:pt x="1925" y="919"/>
                  </a:cubicBezTo>
                  <a:cubicBezTo>
                    <a:pt x="1628" y="1074"/>
                    <a:pt x="1330" y="1216"/>
                    <a:pt x="1033" y="1347"/>
                  </a:cubicBezTo>
                  <a:cubicBezTo>
                    <a:pt x="735" y="1478"/>
                    <a:pt x="378" y="1609"/>
                    <a:pt x="68" y="1776"/>
                  </a:cubicBezTo>
                  <a:cubicBezTo>
                    <a:pt x="0" y="1821"/>
                    <a:pt x="40" y="1920"/>
                    <a:pt x="115" y="1920"/>
                  </a:cubicBezTo>
                  <a:cubicBezTo>
                    <a:pt x="119" y="1920"/>
                    <a:pt x="123" y="1919"/>
                    <a:pt x="128" y="1919"/>
                  </a:cubicBezTo>
                  <a:cubicBezTo>
                    <a:pt x="461" y="1836"/>
                    <a:pt x="794" y="1716"/>
                    <a:pt x="1116" y="1574"/>
                  </a:cubicBezTo>
                  <a:cubicBezTo>
                    <a:pt x="1425" y="1443"/>
                    <a:pt x="1723" y="1312"/>
                    <a:pt x="2021" y="1169"/>
                  </a:cubicBezTo>
                  <a:cubicBezTo>
                    <a:pt x="2318" y="1026"/>
                    <a:pt x="2640" y="859"/>
                    <a:pt x="2938" y="693"/>
                  </a:cubicBezTo>
                  <a:cubicBezTo>
                    <a:pt x="3235" y="538"/>
                    <a:pt x="3569" y="395"/>
                    <a:pt x="3771" y="133"/>
                  </a:cubicBezTo>
                  <a:cubicBezTo>
                    <a:pt x="3827" y="77"/>
                    <a:pt x="3789" y="1"/>
                    <a:pt x="3715" y="1"/>
                  </a:cubicBezTo>
                  <a:close/>
                </a:path>
              </a:pathLst>
            </a:custGeom>
            <a:solidFill>
              <a:srgbClr val="DBC4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1743350" y="3050700"/>
              <a:ext cx="105100" cy="519650"/>
            </a:xfrm>
            <a:custGeom>
              <a:rect b="b" l="l" r="r" t="t"/>
              <a:pathLst>
                <a:path extrusionOk="0" h="20786" w="4204">
                  <a:moveTo>
                    <a:pt x="1758" y="0"/>
                  </a:moveTo>
                  <a:cubicBezTo>
                    <a:pt x="1716" y="0"/>
                    <a:pt x="1674" y="6"/>
                    <a:pt x="1632" y="17"/>
                  </a:cubicBezTo>
                  <a:cubicBezTo>
                    <a:pt x="1358" y="76"/>
                    <a:pt x="1144" y="326"/>
                    <a:pt x="977" y="540"/>
                  </a:cubicBezTo>
                  <a:cubicBezTo>
                    <a:pt x="608" y="1064"/>
                    <a:pt x="358" y="1660"/>
                    <a:pt x="263" y="2279"/>
                  </a:cubicBezTo>
                  <a:cubicBezTo>
                    <a:pt x="1" y="3696"/>
                    <a:pt x="215" y="5196"/>
                    <a:pt x="572" y="6577"/>
                  </a:cubicBezTo>
                  <a:cubicBezTo>
                    <a:pt x="763" y="7315"/>
                    <a:pt x="1001" y="8029"/>
                    <a:pt x="1287" y="8732"/>
                  </a:cubicBezTo>
                  <a:cubicBezTo>
                    <a:pt x="1573" y="9446"/>
                    <a:pt x="1894" y="10149"/>
                    <a:pt x="2180" y="10851"/>
                  </a:cubicBezTo>
                  <a:cubicBezTo>
                    <a:pt x="2454" y="11554"/>
                    <a:pt x="2680" y="12280"/>
                    <a:pt x="2858" y="13006"/>
                  </a:cubicBezTo>
                  <a:cubicBezTo>
                    <a:pt x="3061" y="13780"/>
                    <a:pt x="3251" y="14542"/>
                    <a:pt x="3430" y="15328"/>
                  </a:cubicBezTo>
                  <a:cubicBezTo>
                    <a:pt x="3835" y="17090"/>
                    <a:pt x="4001" y="18900"/>
                    <a:pt x="3942" y="20710"/>
                  </a:cubicBezTo>
                  <a:cubicBezTo>
                    <a:pt x="3942" y="20762"/>
                    <a:pt x="3976" y="20785"/>
                    <a:pt x="4010" y="20785"/>
                  </a:cubicBezTo>
                  <a:cubicBezTo>
                    <a:pt x="4047" y="20785"/>
                    <a:pt x="4085" y="20759"/>
                    <a:pt x="4085" y="20710"/>
                  </a:cubicBezTo>
                  <a:cubicBezTo>
                    <a:pt x="4204" y="19245"/>
                    <a:pt x="4037" y="17745"/>
                    <a:pt x="3775" y="16304"/>
                  </a:cubicBezTo>
                  <a:cubicBezTo>
                    <a:pt x="3513" y="14840"/>
                    <a:pt x="3168" y="13387"/>
                    <a:pt x="2739" y="11958"/>
                  </a:cubicBezTo>
                  <a:cubicBezTo>
                    <a:pt x="2323" y="10589"/>
                    <a:pt x="1632" y="9339"/>
                    <a:pt x="1168" y="7994"/>
                  </a:cubicBezTo>
                  <a:cubicBezTo>
                    <a:pt x="680" y="6613"/>
                    <a:pt x="322" y="5160"/>
                    <a:pt x="299" y="3684"/>
                  </a:cubicBezTo>
                  <a:cubicBezTo>
                    <a:pt x="263" y="2969"/>
                    <a:pt x="370" y="2255"/>
                    <a:pt x="596" y="1576"/>
                  </a:cubicBezTo>
                  <a:cubicBezTo>
                    <a:pt x="715" y="1219"/>
                    <a:pt x="894" y="898"/>
                    <a:pt x="1120" y="600"/>
                  </a:cubicBezTo>
                  <a:cubicBezTo>
                    <a:pt x="1252" y="435"/>
                    <a:pt x="1551" y="144"/>
                    <a:pt x="1792" y="144"/>
                  </a:cubicBezTo>
                  <a:cubicBezTo>
                    <a:pt x="1899" y="144"/>
                    <a:pt x="1995" y="200"/>
                    <a:pt x="2061" y="350"/>
                  </a:cubicBezTo>
                  <a:cubicBezTo>
                    <a:pt x="2072" y="376"/>
                    <a:pt x="2091" y="387"/>
                    <a:pt x="2111" y="387"/>
                  </a:cubicBezTo>
                  <a:cubicBezTo>
                    <a:pt x="2155" y="387"/>
                    <a:pt x="2204" y="332"/>
                    <a:pt x="2180" y="267"/>
                  </a:cubicBezTo>
                  <a:lnTo>
                    <a:pt x="2180" y="267"/>
                  </a:lnTo>
                  <a:lnTo>
                    <a:pt x="2192" y="278"/>
                  </a:lnTo>
                  <a:cubicBezTo>
                    <a:pt x="2114" y="104"/>
                    <a:pt x="1941" y="0"/>
                    <a:pt x="1758" y="0"/>
                  </a:cubicBezTo>
                  <a:close/>
                </a:path>
              </a:pathLst>
            </a:custGeom>
            <a:solidFill>
              <a:srgbClr val="9B8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1946600" y="3128675"/>
              <a:ext cx="73300" cy="388875"/>
            </a:xfrm>
            <a:custGeom>
              <a:rect b="b" l="l" r="r" t="t"/>
              <a:pathLst>
                <a:path extrusionOk="0" h="15555" w="2932">
                  <a:moveTo>
                    <a:pt x="1810" y="1"/>
                  </a:moveTo>
                  <a:cubicBezTo>
                    <a:pt x="1784" y="1"/>
                    <a:pt x="1762" y="14"/>
                    <a:pt x="1753" y="41"/>
                  </a:cubicBezTo>
                  <a:cubicBezTo>
                    <a:pt x="1705" y="88"/>
                    <a:pt x="1729" y="172"/>
                    <a:pt x="1789" y="207"/>
                  </a:cubicBezTo>
                  <a:cubicBezTo>
                    <a:pt x="1796" y="210"/>
                    <a:pt x="1804" y="212"/>
                    <a:pt x="1811" y="212"/>
                  </a:cubicBezTo>
                  <a:cubicBezTo>
                    <a:pt x="1833" y="212"/>
                    <a:pt x="1855" y="201"/>
                    <a:pt x="1871" y="185"/>
                  </a:cubicBezTo>
                  <a:lnTo>
                    <a:pt x="1871" y="185"/>
                  </a:lnTo>
                  <a:cubicBezTo>
                    <a:pt x="2710" y="658"/>
                    <a:pt x="2762" y="1775"/>
                    <a:pt x="2670" y="2636"/>
                  </a:cubicBezTo>
                  <a:cubicBezTo>
                    <a:pt x="2634" y="3113"/>
                    <a:pt x="2539" y="3577"/>
                    <a:pt x="2444" y="4041"/>
                  </a:cubicBezTo>
                  <a:cubicBezTo>
                    <a:pt x="2348" y="4541"/>
                    <a:pt x="2277" y="5053"/>
                    <a:pt x="2206" y="5565"/>
                  </a:cubicBezTo>
                  <a:cubicBezTo>
                    <a:pt x="1884" y="7720"/>
                    <a:pt x="1539" y="9875"/>
                    <a:pt x="1027" y="11995"/>
                  </a:cubicBezTo>
                  <a:cubicBezTo>
                    <a:pt x="741" y="13173"/>
                    <a:pt x="408" y="14340"/>
                    <a:pt x="15" y="15471"/>
                  </a:cubicBezTo>
                  <a:cubicBezTo>
                    <a:pt x="0" y="15521"/>
                    <a:pt x="42" y="15554"/>
                    <a:pt x="83" y="15554"/>
                  </a:cubicBezTo>
                  <a:cubicBezTo>
                    <a:pt x="110" y="15554"/>
                    <a:pt x="136" y="15540"/>
                    <a:pt x="146" y="15507"/>
                  </a:cubicBezTo>
                  <a:cubicBezTo>
                    <a:pt x="872" y="13388"/>
                    <a:pt x="1432" y="11197"/>
                    <a:pt x="1813" y="8982"/>
                  </a:cubicBezTo>
                  <a:cubicBezTo>
                    <a:pt x="2027" y="7839"/>
                    <a:pt x="2206" y="6684"/>
                    <a:pt x="2372" y="5530"/>
                  </a:cubicBezTo>
                  <a:cubicBezTo>
                    <a:pt x="2444" y="5006"/>
                    <a:pt x="2515" y="4494"/>
                    <a:pt x="2622" y="3970"/>
                  </a:cubicBezTo>
                  <a:cubicBezTo>
                    <a:pt x="2718" y="3505"/>
                    <a:pt x="2801" y="3041"/>
                    <a:pt x="2848" y="2565"/>
                  </a:cubicBezTo>
                  <a:cubicBezTo>
                    <a:pt x="2932" y="2029"/>
                    <a:pt x="2884" y="1481"/>
                    <a:pt x="2729" y="969"/>
                  </a:cubicBezTo>
                  <a:cubicBezTo>
                    <a:pt x="2575" y="553"/>
                    <a:pt x="2301" y="88"/>
                    <a:pt x="1836" y="5"/>
                  </a:cubicBezTo>
                  <a:cubicBezTo>
                    <a:pt x="1828" y="2"/>
                    <a:pt x="1819" y="1"/>
                    <a:pt x="1810" y="1"/>
                  </a:cubicBezTo>
                  <a:close/>
                </a:path>
              </a:pathLst>
            </a:custGeom>
            <a:solidFill>
              <a:srgbClr val="9B8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1792475" y="3869950"/>
              <a:ext cx="136650" cy="197375"/>
            </a:xfrm>
            <a:custGeom>
              <a:rect b="b" l="l" r="r" t="t"/>
              <a:pathLst>
                <a:path extrusionOk="0" h="7895" w="5466">
                  <a:moveTo>
                    <a:pt x="4858" y="1"/>
                  </a:moveTo>
                  <a:lnTo>
                    <a:pt x="465" y="298"/>
                  </a:lnTo>
                  <a:cubicBezTo>
                    <a:pt x="250" y="310"/>
                    <a:pt x="72" y="489"/>
                    <a:pt x="60" y="703"/>
                  </a:cubicBezTo>
                  <a:cubicBezTo>
                    <a:pt x="0" y="2965"/>
                    <a:pt x="120" y="5239"/>
                    <a:pt x="0" y="7490"/>
                  </a:cubicBezTo>
                  <a:cubicBezTo>
                    <a:pt x="0" y="7716"/>
                    <a:pt x="179" y="7894"/>
                    <a:pt x="405" y="7894"/>
                  </a:cubicBezTo>
                  <a:cubicBezTo>
                    <a:pt x="1846" y="7787"/>
                    <a:pt x="3298" y="7692"/>
                    <a:pt x="4739" y="7573"/>
                  </a:cubicBezTo>
                  <a:lnTo>
                    <a:pt x="4763" y="7573"/>
                  </a:lnTo>
                  <a:cubicBezTo>
                    <a:pt x="4770" y="7573"/>
                    <a:pt x="4778" y="7574"/>
                    <a:pt x="4786" y="7574"/>
                  </a:cubicBezTo>
                  <a:cubicBezTo>
                    <a:pt x="4955" y="7574"/>
                    <a:pt x="5109" y="7446"/>
                    <a:pt x="5120" y="7275"/>
                  </a:cubicBezTo>
                  <a:cubicBezTo>
                    <a:pt x="5465" y="5049"/>
                    <a:pt x="5251" y="2644"/>
                    <a:pt x="5263" y="405"/>
                  </a:cubicBezTo>
                  <a:cubicBezTo>
                    <a:pt x="5263" y="179"/>
                    <a:pt x="5084" y="1"/>
                    <a:pt x="4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1872850" y="2868875"/>
              <a:ext cx="59450" cy="30200"/>
            </a:xfrm>
            <a:custGeom>
              <a:rect b="b" l="l" r="r" t="t"/>
              <a:pathLst>
                <a:path extrusionOk="0" h="1208" w="2378">
                  <a:moveTo>
                    <a:pt x="2322" y="967"/>
                  </a:moveTo>
                  <a:cubicBezTo>
                    <a:pt x="2324" y="967"/>
                    <a:pt x="2327" y="968"/>
                    <a:pt x="2329" y="968"/>
                  </a:cubicBezTo>
                  <a:lnTo>
                    <a:pt x="2329" y="968"/>
                  </a:lnTo>
                  <a:cubicBezTo>
                    <a:pt x="2331" y="968"/>
                    <a:pt x="2332" y="968"/>
                    <a:pt x="2334" y="967"/>
                  </a:cubicBezTo>
                  <a:close/>
                  <a:moveTo>
                    <a:pt x="25" y="1"/>
                  </a:moveTo>
                  <a:cubicBezTo>
                    <a:pt x="0" y="1"/>
                    <a:pt x="1" y="40"/>
                    <a:pt x="12" y="51"/>
                  </a:cubicBezTo>
                  <a:cubicBezTo>
                    <a:pt x="214" y="205"/>
                    <a:pt x="381" y="396"/>
                    <a:pt x="536" y="598"/>
                  </a:cubicBezTo>
                  <a:cubicBezTo>
                    <a:pt x="655" y="789"/>
                    <a:pt x="810" y="955"/>
                    <a:pt x="1000" y="1074"/>
                  </a:cubicBezTo>
                  <a:cubicBezTo>
                    <a:pt x="1162" y="1170"/>
                    <a:pt x="1345" y="1208"/>
                    <a:pt x="1532" y="1208"/>
                  </a:cubicBezTo>
                  <a:cubicBezTo>
                    <a:pt x="1813" y="1208"/>
                    <a:pt x="2103" y="1122"/>
                    <a:pt x="2346" y="1015"/>
                  </a:cubicBezTo>
                  <a:cubicBezTo>
                    <a:pt x="2378" y="1004"/>
                    <a:pt x="2352" y="974"/>
                    <a:pt x="2329" y="968"/>
                  </a:cubicBezTo>
                  <a:lnTo>
                    <a:pt x="2329" y="968"/>
                  </a:lnTo>
                  <a:cubicBezTo>
                    <a:pt x="2065" y="1023"/>
                    <a:pt x="1786" y="1103"/>
                    <a:pt x="1518" y="1103"/>
                  </a:cubicBezTo>
                  <a:cubicBezTo>
                    <a:pt x="1315" y="1103"/>
                    <a:pt x="1119" y="1057"/>
                    <a:pt x="941" y="920"/>
                  </a:cubicBezTo>
                  <a:cubicBezTo>
                    <a:pt x="774" y="765"/>
                    <a:pt x="619" y="586"/>
                    <a:pt x="500" y="396"/>
                  </a:cubicBezTo>
                  <a:cubicBezTo>
                    <a:pt x="381" y="217"/>
                    <a:pt x="226" y="86"/>
                    <a:pt x="36" y="3"/>
                  </a:cubicBezTo>
                  <a:cubicBezTo>
                    <a:pt x="32" y="2"/>
                    <a:pt x="28" y="1"/>
                    <a:pt x="25" y="1"/>
                  </a:cubicBezTo>
                  <a:close/>
                </a:path>
              </a:pathLst>
            </a:custGeom>
            <a:solidFill>
              <a:srgbClr val="594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2105900" y="2848400"/>
              <a:ext cx="101825" cy="101525"/>
            </a:xfrm>
            <a:custGeom>
              <a:rect b="b" l="l" r="r" t="t"/>
              <a:pathLst>
                <a:path extrusionOk="0" fill="none" h="4061" w="4073">
                  <a:moveTo>
                    <a:pt x="4073" y="2024"/>
                  </a:moveTo>
                  <a:cubicBezTo>
                    <a:pt x="4073" y="3156"/>
                    <a:pt x="3156" y="4060"/>
                    <a:pt x="2037" y="4060"/>
                  </a:cubicBezTo>
                  <a:cubicBezTo>
                    <a:pt x="918" y="4060"/>
                    <a:pt x="1" y="3156"/>
                    <a:pt x="1" y="2024"/>
                  </a:cubicBezTo>
                  <a:cubicBezTo>
                    <a:pt x="1" y="905"/>
                    <a:pt x="918" y="0"/>
                    <a:pt x="2037" y="0"/>
                  </a:cubicBezTo>
                  <a:cubicBezTo>
                    <a:pt x="3156" y="0"/>
                    <a:pt x="4073" y="905"/>
                    <a:pt x="4073" y="2024"/>
                  </a:cubicBezTo>
                  <a:close/>
                </a:path>
              </a:pathLst>
            </a:custGeom>
            <a:noFill/>
            <a:ln cap="flat" cmpd="sng" w="4175">
              <a:solidFill>
                <a:srgbClr val="F9F9F9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2207100" y="2873900"/>
              <a:ext cx="31575" cy="11850"/>
            </a:xfrm>
            <a:custGeom>
              <a:rect b="b" l="l" r="r" t="t"/>
              <a:pathLst>
                <a:path extrusionOk="0" h="474" w="1263">
                  <a:moveTo>
                    <a:pt x="736" y="0"/>
                  </a:moveTo>
                  <a:cubicBezTo>
                    <a:pt x="706" y="0"/>
                    <a:pt x="675" y="1"/>
                    <a:pt x="644" y="4"/>
                  </a:cubicBezTo>
                  <a:cubicBezTo>
                    <a:pt x="501" y="28"/>
                    <a:pt x="358" y="76"/>
                    <a:pt x="239" y="159"/>
                  </a:cubicBezTo>
                  <a:cubicBezTo>
                    <a:pt x="179" y="195"/>
                    <a:pt x="132" y="242"/>
                    <a:pt x="84" y="290"/>
                  </a:cubicBezTo>
                  <a:cubicBezTo>
                    <a:pt x="48" y="338"/>
                    <a:pt x="1" y="397"/>
                    <a:pt x="37" y="457"/>
                  </a:cubicBezTo>
                  <a:cubicBezTo>
                    <a:pt x="37" y="465"/>
                    <a:pt x="43" y="474"/>
                    <a:pt x="50" y="474"/>
                  </a:cubicBezTo>
                  <a:cubicBezTo>
                    <a:pt x="53" y="474"/>
                    <a:pt x="57" y="472"/>
                    <a:pt x="60" y="469"/>
                  </a:cubicBezTo>
                  <a:lnTo>
                    <a:pt x="72" y="469"/>
                  </a:lnTo>
                  <a:cubicBezTo>
                    <a:pt x="120" y="457"/>
                    <a:pt x="132" y="397"/>
                    <a:pt x="168" y="361"/>
                  </a:cubicBezTo>
                  <a:cubicBezTo>
                    <a:pt x="203" y="314"/>
                    <a:pt x="251" y="278"/>
                    <a:pt x="299" y="242"/>
                  </a:cubicBezTo>
                  <a:cubicBezTo>
                    <a:pt x="394" y="183"/>
                    <a:pt x="513" y="135"/>
                    <a:pt x="632" y="123"/>
                  </a:cubicBezTo>
                  <a:cubicBezTo>
                    <a:pt x="670" y="115"/>
                    <a:pt x="708" y="111"/>
                    <a:pt x="746" y="111"/>
                  </a:cubicBezTo>
                  <a:cubicBezTo>
                    <a:pt x="815" y="111"/>
                    <a:pt x="884" y="124"/>
                    <a:pt x="953" y="147"/>
                  </a:cubicBezTo>
                  <a:cubicBezTo>
                    <a:pt x="1001" y="159"/>
                    <a:pt x="1049" y="183"/>
                    <a:pt x="1084" y="219"/>
                  </a:cubicBezTo>
                  <a:cubicBezTo>
                    <a:pt x="1120" y="254"/>
                    <a:pt x="1120" y="302"/>
                    <a:pt x="1156" y="338"/>
                  </a:cubicBezTo>
                  <a:cubicBezTo>
                    <a:pt x="1164" y="346"/>
                    <a:pt x="1176" y="350"/>
                    <a:pt x="1187" y="350"/>
                  </a:cubicBezTo>
                  <a:cubicBezTo>
                    <a:pt x="1209" y="350"/>
                    <a:pt x="1231" y="337"/>
                    <a:pt x="1239" y="314"/>
                  </a:cubicBezTo>
                  <a:cubicBezTo>
                    <a:pt x="1263" y="254"/>
                    <a:pt x="1215" y="183"/>
                    <a:pt x="1180" y="147"/>
                  </a:cubicBezTo>
                  <a:cubicBezTo>
                    <a:pt x="1132" y="100"/>
                    <a:pt x="1084" y="76"/>
                    <a:pt x="1025" y="52"/>
                  </a:cubicBezTo>
                  <a:cubicBezTo>
                    <a:pt x="934" y="16"/>
                    <a:pt x="836" y="0"/>
                    <a:pt x="736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877000" y="2557900"/>
              <a:ext cx="410800" cy="256925"/>
            </a:xfrm>
            <a:custGeom>
              <a:rect b="b" l="l" r="r" t="t"/>
              <a:pathLst>
                <a:path extrusionOk="0" h="10277" w="16432">
                  <a:moveTo>
                    <a:pt x="12621" y="1"/>
                  </a:moveTo>
                  <a:cubicBezTo>
                    <a:pt x="11489" y="1"/>
                    <a:pt x="10390" y="948"/>
                    <a:pt x="10169" y="1095"/>
                  </a:cubicBezTo>
                  <a:cubicBezTo>
                    <a:pt x="8192" y="2429"/>
                    <a:pt x="7121" y="2655"/>
                    <a:pt x="7121" y="2655"/>
                  </a:cubicBezTo>
                  <a:cubicBezTo>
                    <a:pt x="7121" y="2655"/>
                    <a:pt x="7301" y="909"/>
                    <a:pt x="6369" y="909"/>
                  </a:cubicBezTo>
                  <a:cubicBezTo>
                    <a:pt x="6010" y="909"/>
                    <a:pt x="5488" y="1167"/>
                    <a:pt x="4728" y="1881"/>
                  </a:cubicBezTo>
                  <a:cubicBezTo>
                    <a:pt x="3870" y="2691"/>
                    <a:pt x="2275" y="3441"/>
                    <a:pt x="1406" y="4262"/>
                  </a:cubicBezTo>
                  <a:cubicBezTo>
                    <a:pt x="513" y="5108"/>
                    <a:pt x="1" y="6501"/>
                    <a:pt x="513" y="7691"/>
                  </a:cubicBezTo>
                  <a:lnTo>
                    <a:pt x="2132" y="10001"/>
                  </a:lnTo>
                  <a:cubicBezTo>
                    <a:pt x="2401" y="10194"/>
                    <a:pt x="3030" y="10277"/>
                    <a:pt x="3852" y="10277"/>
                  </a:cubicBezTo>
                  <a:cubicBezTo>
                    <a:pt x="6226" y="10277"/>
                    <a:pt x="10207" y="9586"/>
                    <a:pt x="11764" y="8870"/>
                  </a:cubicBezTo>
                  <a:cubicBezTo>
                    <a:pt x="16027" y="6917"/>
                    <a:pt x="16431" y="3477"/>
                    <a:pt x="15443" y="2834"/>
                  </a:cubicBezTo>
                  <a:cubicBezTo>
                    <a:pt x="15324" y="2750"/>
                    <a:pt x="15193" y="2703"/>
                    <a:pt x="15050" y="2679"/>
                  </a:cubicBezTo>
                  <a:cubicBezTo>
                    <a:pt x="15024" y="2676"/>
                    <a:pt x="14998" y="2675"/>
                    <a:pt x="14973" y="2675"/>
                  </a:cubicBezTo>
                  <a:cubicBezTo>
                    <a:pt x="14669" y="2675"/>
                    <a:pt x="14386" y="2860"/>
                    <a:pt x="14134" y="3036"/>
                  </a:cubicBezTo>
                  <a:cubicBezTo>
                    <a:pt x="14241" y="2655"/>
                    <a:pt x="14622" y="952"/>
                    <a:pt x="13598" y="286"/>
                  </a:cubicBezTo>
                  <a:cubicBezTo>
                    <a:pt x="13283" y="81"/>
                    <a:pt x="12951" y="1"/>
                    <a:pt x="12621" y="1"/>
                  </a:cubicBezTo>
                  <a:close/>
                </a:path>
              </a:pathLst>
            </a:custGeom>
            <a:solidFill>
              <a:srgbClr val="4337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1844275" y="2713100"/>
              <a:ext cx="197075" cy="272125"/>
            </a:xfrm>
            <a:custGeom>
              <a:rect b="b" l="l" r="r" t="t"/>
              <a:pathLst>
                <a:path extrusionOk="0" h="10885" w="7883">
                  <a:moveTo>
                    <a:pt x="4261" y="1"/>
                  </a:moveTo>
                  <a:cubicBezTo>
                    <a:pt x="3534" y="1"/>
                    <a:pt x="2399" y="312"/>
                    <a:pt x="2000" y="578"/>
                  </a:cubicBezTo>
                  <a:cubicBezTo>
                    <a:pt x="0" y="1912"/>
                    <a:pt x="524" y="4817"/>
                    <a:pt x="1179" y="6734"/>
                  </a:cubicBezTo>
                  <a:cubicBezTo>
                    <a:pt x="1596" y="7948"/>
                    <a:pt x="2227" y="8901"/>
                    <a:pt x="2846" y="9996"/>
                  </a:cubicBezTo>
                  <a:cubicBezTo>
                    <a:pt x="3090" y="10423"/>
                    <a:pt x="2978" y="10885"/>
                    <a:pt x="3384" y="10885"/>
                  </a:cubicBezTo>
                  <a:cubicBezTo>
                    <a:pt x="3454" y="10885"/>
                    <a:pt x="3539" y="10871"/>
                    <a:pt x="3643" y="10842"/>
                  </a:cubicBezTo>
                  <a:cubicBezTo>
                    <a:pt x="4405" y="10615"/>
                    <a:pt x="4620" y="9830"/>
                    <a:pt x="4405" y="9199"/>
                  </a:cubicBezTo>
                  <a:cubicBezTo>
                    <a:pt x="4108" y="8353"/>
                    <a:pt x="3691" y="7758"/>
                    <a:pt x="4346" y="6913"/>
                  </a:cubicBezTo>
                  <a:cubicBezTo>
                    <a:pt x="4572" y="6620"/>
                    <a:pt x="4968" y="6476"/>
                    <a:pt x="5381" y="6476"/>
                  </a:cubicBezTo>
                  <a:cubicBezTo>
                    <a:pt x="5928" y="6476"/>
                    <a:pt x="6505" y="6727"/>
                    <a:pt x="6763" y="7222"/>
                  </a:cubicBezTo>
                  <a:cubicBezTo>
                    <a:pt x="7049" y="7782"/>
                    <a:pt x="7227" y="8889"/>
                    <a:pt x="7299" y="8901"/>
                  </a:cubicBezTo>
                  <a:cubicBezTo>
                    <a:pt x="7302" y="8901"/>
                    <a:pt x="7304" y="8902"/>
                    <a:pt x="7307" y="8902"/>
                  </a:cubicBezTo>
                  <a:cubicBezTo>
                    <a:pt x="7534" y="8902"/>
                    <a:pt x="7419" y="7504"/>
                    <a:pt x="7513" y="7186"/>
                  </a:cubicBezTo>
                  <a:cubicBezTo>
                    <a:pt x="7882" y="6091"/>
                    <a:pt x="7775" y="4900"/>
                    <a:pt x="7513" y="3781"/>
                  </a:cubicBezTo>
                  <a:cubicBezTo>
                    <a:pt x="7346" y="3031"/>
                    <a:pt x="7084" y="2257"/>
                    <a:pt x="6489" y="1769"/>
                  </a:cubicBezTo>
                  <a:lnTo>
                    <a:pt x="4715" y="66"/>
                  </a:lnTo>
                  <a:cubicBezTo>
                    <a:pt x="4602" y="21"/>
                    <a:pt x="4444" y="1"/>
                    <a:pt x="4261" y="1"/>
                  </a:cubicBezTo>
                  <a:close/>
                </a:path>
              </a:pathLst>
            </a:custGeom>
            <a:solidFill>
              <a:srgbClr val="4337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2158600" y="2900475"/>
              <a:ext cx="9250" cy="11950"/>
            </a:xfrm>
            <a:custGeom>
              <a:rect b="b" l="l" r="r" t="t"/>
              <a:pathLst>
                <a:path extrusionOk="0" h="478" w="370">
                  <a:moveTo>
                    <a:pt x="179" y="1"/>
                  </a:moveTo>
                  <a:cubicBezTo>
                    <a:pt x="83" y="1"/>
                    <a:pt x="0" y="108"/>
                    <a:pt x="0" y="239"/>
                  </a:cubicBezTo>
                  <a:cubicBezTo>
                    <a:pt x="0" y="370"/>
                    <a:pt x="83" y="477"/>
                    <a:pt x="179" y="477"/>
                  </a:cubicBezTo>
                  <a:cubicBezTo>
                    <a:pt x="286" y="477"/>
                    <a:pt x="369" y="370"/>
                    <a:pt x="369" y="239"/>
                  </a:cubicBezTo>
                  <a:cubicBezTo>
                    <a:pt x="369" y="108"/>
                    <a:pt x="286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1993975" y="2862000"/>
              <a:ext cx="108675" cy="32075"/>
            </a:xfrm>
            <a:custGeom>
              <a:rect b="b" l="l" r="r" t="t"/>
              <a:pathLst>
                <a:path extrusionOk="0" h="1283" w="4347">
                  <a:moveTo>
                    <a:pt x="63" y="0"/>
                  </a:moveTo>
                  <a:cubicBezTo>
                    <a:pt x="30" y="0"/>
                    <a:pt x="1" y="32"/>
                    <a:pt x="25" y="64"/>
                  </a:cubicBezTo>
                  <a:lnTo>
                    <a:pt x="37" y="75"/>
                  </a:lnTo>
                  <a:cubicBezTo>
                    <a:pt x="251" y="564"/>
                    <a:pt x="823" y="683"/>
                    <a:pt x="1275" y="814"/>
                  </a:cubicBezTo>
                  <a:cubicBezTo>
                    <a:pt x="1882" y="980"/>
                    <a:pt x="2513" y="1111"/>
                    <a:pt x="3144" y="1195"/>
                  </a:cubicBezTo>
                  <a:cubicBezTo>
                    <a:pt x="3323" y="1207"/>
                    <a:pt x="3501" y="1230"/>
                    <a:pt x="3680" y="1254"/>
                  </a:cubicBezTo>
                  <a:cubicBezTo>
                    <a:pt x="3819" y="1272"/>
                    <a:pt x="3953" y="1283"/>
                    <a:pt x="4084" y="1283"/>
                  </a:cubicBezTo>
                  <a:cubicBezTo>
                    <a:pt x="4132" y="1283"/>
                    <a:pt x="4180" y="1281"/>
                    <a:pt x="4228" y="1278"/>
                  </a:cubicBezTo>
                  <a:cubicBezTo>
                    <a:pt x="4311" y="1266"/>
                    <a:pt x="4347" y="1159"/>
                    <a:pt x="4252" y="1135"/>
                  </a:cubicBezTo>
                  <a:cubicBezTo>
                    <a:pt x="4109" y="1111"/>
                    <a:pt x="3954" y="1088"/>
                    <a:pt x="3811" y="1088"/>
                  </a:cubicBezTo>
                  <a:lnTo>
                    <a:pt x="3359" y="1052"/>
                  </a:lnTo>
                  <a:cubicBezTo>
                    <a:pt x="3049" y="1016"/>
                    <a:pt x="2739" y="957"/>
                    <a:pt x="2442" y="897"/>
                  </a:cubicBezTo>
                  <a:cubicBezTo>
                    <a:pt x="1870" y="802"/>
                    <a:pt x="1311" y="659"/>
                    <a:pt x="763" y="480"/>
                  </a:cubicBezTo>
                  <a:cubicBezTo>
                    <a:pt x="501" y="397"/>
                    <a:pt x="263" y="242"/>
                    <a:pt x="108" y="28"/>
                  </a:cubicBezTo>
                  <a:cubicBezTo>
                    <a:pt x="96" y="8"/>
                    <a:pt x="79" y="0"/>
                    <a:pt x="63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2017675" y="3032100"/>
              <a:ext cx="36950" cy="39050"/>
            </a:xfrm>
            <a:custGeom>
              <a:rect b="b" l="l" r="r" t="t"/>
              <a:pathLst>
                <a:path extrusionOk="0" h="1562" w="1478">
                  <a:moveTo>
                    <a:pt x="47" y="1"/>
                  </a:moveTo>
                  <a:cubicBezTo>
                    <a:pt x="26" y="1"/>
                    <a:pt x="0" y="20"/>
                    <a:pt x="17" y="46"/>
                  </a:cubicBezTo>
                  <a:cubicBezTo>
                    <a:pt x="184" y="356"/>
                    <a:pt x="398" y="641"/>
                    <a:pt x="637" y="903"/>
                  </a:cubicBezTo>
                  <a:cubicBezTo>
                    <a:pt x="756" y="1022"/>
                    <a:pt x="875" y="1142"/>
                    <a:pt x="1006" y="1261"/>
                  </a:cubicBezTo>
                  <a:cubicBezTo>
                    <a:pt x="1137" y="1380"/>
                    <a:pt x="1279" y="1475"/>
                    <a:pt x="1434" y="1558"/>
                  </a:cubicBezTo>
                  <a:cubicBezTo>
                    <a:pt x="1439" y="1560"/>
                    <a:pt x="1443" y="1561"/>
                    <a:pt x="1447" y="1561"/>
                  </a:cubicBezTo>
                  <a:cubicBezTo>
                    <a:pt x="1465" y="1561"/>
                    <a:pt x="1477" y="1542"/>
                    <a:pt x="1458" y="1523"/>
                  </a:cubicBezTo>
                  <a:cubicBezTo>
                    <a:pt x="1339" y="1403"/>
                    <a:pt x="1208" y="1308"/>
                    <a:pt x="1089" y="1189"/>
                  </a:cubicBezTo>
                  <a:cubicBezTo>
                    <a:pt x="958" y="1082"/>
                    <a:pt x="827" y="951"/>
                    <a:pt x="708" y="832"/>
                  </a:cubicBezTo>
                  <a:cubicBezTo>
                    <a:pt x="482" y="570"/>
                    <a:pt x="267" y="308"/>
                    <a:pt x="65" y="10"/>
                  </a:cubicBezTo>
                  <a:cubicBezTo>
                    <a:pt x="62" y="4"/>
                    <a:pt x="55" y="1"/>
                    <a:pt x="47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2319750" y="2837600"/>
              <a:ext cx="23350" cy="16300"/>
            </a:xfrm>
            <a:custGeom>
              <a:rect b="b" l="l" r="r" t="t"/>
              <a:pathLst>
                <a:path extrusionOk="0" h="652" w="934">
                  <a:moveTo>
                    <a:pt x="913" y="0"/>
                  </a:moveTo>
                  <a:cubicBezTo>
                    <a:pt x="909" y="0"/>
                    <a:pt x="905" y="1"/>
                    <a:pt x="900" y="4"/>
                  </a:cubicBezTo>
                  <a:cubicBezTo>
                    <a:pt x="746" y="75"/>
                    <a:pt x="603" y="159"/>
                    <a:pt x="460" y="266"/>
                  </a:cubicBezTo>
                  <a:cubicBezTo>
                    <a:pt x="305" y="361"/>
                    <a:pt x="174" y="468"/>
                    <a:pt x="31" y="563"/>
                  </a:cubicBezTo>
                  <a:cubicBezTo>
                    <a:pt x="0" y="594"/>
                    <a:pt x="23" y="651"/>
                    <a:pt x="60" y="651"/>
                  </a:cubicBezTo>
                  <a:cubicBezTo>
                    <a:pt x="66" y="651"/>
                    <a:pt x="72" y="650"/>
                    <a:pt x="79" y="647"/>
                  </a:cubicBezTo>
                  <a:lnTo>
                    <a:pt x="91" y="647"/>
                  </a:lnTo>
                  <a:cubicBezTo>
                    <a:pt x="234" y="551"/>
                    <a:pt x="388" y="456"/>
                    <a:pt x="519" y="349"/>
                  </a:cubicBezTo>
                  <a:cubicBezTo>
                    <a:pt x="662" y="254"/>
                    <a:pt x="805" y="147"/>
                    <a:pt x="924" y="28"/>
                  </a:cubicBezTo>
                  <a:cubicBezTo>
                    <a:pt x="934" y="18"/>
                    <a:pt x="928" y="0"/>
                    <a:pt x="913" y="0"/>
                  </a:cubicBezTo>
                  <a:close/>
                </a:path>
              </a:pathLst>
            </a:custGeom>
            <a:solidFill>
              <a:srgbClr val="4337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2330150" y="2866550"/>
              <a:ext cx="19850" cy="7200"/>
            </a:xfrm>
            <a:custGeom>
              <a:rect b="b" l="l" r="r" t="t"/>
              <a:pathLst>
                <a:path extrusionOk="0" h="288" w="794">
                  <a:moveTo>
                    <a:pt x="758" y="1"/>
                  </a:moveTo>
                  <a:cubicBezTo>
                    <a:pt x="734" y="1"/>
                    <a:pt x="699" y="1"/>
                    <a:pt x="675" y="13"/>
                  </a:cubicBezTo>
                  <a:cubicBezTo>
                    <a:pt x="639" y="13"/>
                    <a:pt x="615" y="24"/>
                    <a:pt x="580" y="24"/>
                  </a:cubicBezTo>
                  <a:lnTo>
                    <a:pt x="413" y="72"/>
                  </a:lnTo>
                  <a:cubicBezTo>
                    <a:pt x="294" y="108"/>
                    <a:pt x="187" y="144"/>
                    <a:pt x="68" y="179"/>
                  </a:cubicBezTo>
                  <a:cubicBezTo>
                    <a:pt x="0" y="202"/>
                    <a:pt x="28" y="287"/>
                    <a:pt x="81" y="287"/>
                  </a:cubicBezTo>
                  <a:cubicBezTo>
                    <a:pt x="85" y="287"/>
                    <a:pt x="88" y="287"/>
                    <a:pt x="91" y="286"/>
                  </a:cubicBezTo>
                  <a:cubicBezTo>
                    <a:pt x="210" y="263"/>
                    <a:pt x="330" y="227"/>
                    <a:pt x="449" y="191"/>
                  </a:cubicBezTo>
                  <a:cubicBezTo>
                    <a:pt x="508" y="179"/>
                    <a:pt x="556" y="155"/>
                    <a:pt x="615" y="144"/>
                  </a:cubicBezTo>
                  <a:cubicBezTo>
                    <a:pt x="639" y="132"/>
                    <a:pt x="675" y="120"/>
                    <a:pt x="699" y="108"/>
                  </a:cubicBezTo>
                  <a:cubicBezTo>
                    <a:pt x="734" y="108"/>
                    <a:pt x="758" y="84"/>
                    <a:pt x="782" y="72"/>
                  </a:cubicBezTo>
                  <a:cubicBezTo>
                    <a:pt x="794" y="48"/>
                    <a:pt x="794" y="13"/>
                    <a:pt x="758" y="1"/>
                  </a:cubicBezTo>
                  <a:close/>
                </a:path>
              </a:pathLst>
            </a:custGeom>
            <a:solidFill>
              <a:srgbClr val="4337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2332275" y="2893725"/>
              <a:ext cx="21600" cy="5075"/>
            </a:xfrm>
            <a:custGeom>
              <a:rect b="b" l="l" r="r" t="t"/>
              <a:pathLst>
                <a:path extrusionOk="0" h="203" w="864">
                  <a:moveTo>
                    <a:pt x="548" y="0"/>
                  </a:moveTo>
                  <a:cubicBezTo>
                    <a:pt x="515" y="0"/>
                    <a:pt x="483" y="3"/>
                    <a:pt x="447" y="9"/>
                  </a:cubicBezTo>
                  <a:cubicBezTo>
                    <a:pt x="316" y="21"/>
                    <a:pt x="185" y="45"/>
                    <a:pt x="54" y="92"/>
                  </a:cubicBezTo>
                  <a:cubicBezTo>
                    <a:pt x="0" y="114"/>
                    <a:pt x="14" y="203"/>
                    <a:pt x="70" y="203"/>
                  </a:cubicBezTo>
                  <a:cubicBezTo>
                    <a:pt x="76" y="203"/>
                    <a:pt x="83" y="202"/>
                    <a:pt x="90" y="200"/>
                  </a:cubicBezTo>
                  <a:cubicBezTo>
                    <a:pt x="209" y="164"/>
                    <a:pt x="340" y="140"/>
                    <a:pt x="459" y="116"/>
                  </a:cubicBezTo>
                  <a:lnTo>
                    <a:pt x="649" y="104"/>
                  </a:lnTo>
                  <a:cubicBezTo>
                    <a:pt x="709" y="104"/>
                    <a:pt x="780" y="104"/>
                    <a:pt x="840" y="92"/>
                  </a:cubicBezTo>
                  <a:cubicBezTo>
                    <a:pt x="864" y="92"/>
                    <a:pt x="864" y="45"/>
                    <a:pt x="840" y="45"/>
                  </a:cubicBezTo>
                  <a:cubicBezTo>
                    <a:pt x="780" y="21"/>
                    <a:pt x="709" y="9"/>
                    <a:pt x="649" y="9"/>
                  </a:cubicBezTo>
                  <a:cubicBezTo>
                    <a:pt x="614" y="3"/>
                    <a:pt x="581" y="0"/>
                    <a:pt x="548" y="0"/>
                  </a:cubicBezTo>
                  <a:close/>
                </a:path>
              </a:pathLst>
            </a:custGeom>
            <a:solidFill>
              <a:srgbClr val="4337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1244200" y="3643425"/>
              <a:ext cx="17575" cy="72600"/>
            </a:xfrm>
            <a:custGeom>
              <a:rect b="b" l="l" r="r" t="t"/>
              <a:pathLst>
                <a:path extrusionOk="0" h="2904" w="703">
                  <a:moveTo>
                    <a:pt x="635" y="0"/>
                  </a:moveTo>
                  <a:cubicBezTo>
                    <a:pt x="410" y="0"/>
                    <a:pt x="284" y="197"/>
                    <a:pt x="214" y="406"/>
                  </a:cubicBezTo>
                  <a:cubicBezTo>
                    <a:pt x="179" y="537"/>
                    <a:pt x="155" y="668"/>
                    <a:pt x="143" y="811"/>
                  </a:cubicBezTo>
                  <a:lnTo>
                    <a:pt x="72" y="1346"/>
                  </a:lnTo>
                  <a:cubicBezTo>
                    <a:pt x="12" y="1632"/>
                    <a:pt x="0" y="1918"/>
                    <a:pt x="0" y="2215"/>
                  </a:cubicBezTo>
                  <a:cubicBezTo>
                    <a:pt x="24" y="2465"/>
                    <a:pt x="95" y="2751"/>
                    <a:pt x="310" y="2894"/>
                  </a:cubicBezTo>
                  <a:cubicBezTo>
                    <a:pt x="322" y="2900"/>
                    <a:pt x="335" y="2903"/>
                    <a:pt x="347" y="2903"/>
                  </a:cubicBezTo>
                  <a:cubicBezTo>
                    <a:pt x="380" y="2903"/>
                    <a:pt x="408" y="2881"/>
                    <a:pt x="417" y="2846"/>
                  </a:cubicBezTo>
                  <a:cubicBezTo>
                    <a:pt x="429" y="2823"/>
                    <a:pt x="441" y="2799"/>
                    <a:pt x="453" y="2763"/>
                  </a:cubicBezTo>
                  <a:cubicBezTo>
                    <a:pt x="461" y="2737"/>
                    <a:pt x="433" y="2718"/>
                    <a:pt x="403" y="2718"/>
                  </a:cubicBezTo>
                  <a:cubicBezTo>
                    <a:pt x="391" y="2718"/>
                    <a:pt x="379" y="2721"/>
                    <a:pt x="369" y="2727"/>
                  </a:cubicBezTo>
                  <a:cubicBezTo>
                    <a:pt x="369" y="2728"/>
                    <a:pt x="368" y="2729"/>
                    <a:pt x="367" y="2729"/>
                  </a:cubicBezTo>
                  <a:lnTo>
                    <a:pt x="367" y="2729"/>
                  </a:lnTo>
                  <a:cubicBezTo>
                    <a:pt x="317" y="2657"/>
                    <a:pt x="274" y="2582"/>
                    <a:pt x="238" y="2501"/>
                  </a:cubicBezTo>
                  <a:cubicBezTo>
                    <a:pt x="203" y="2394"/>
                    <a:pt x="179" y="2275"/>
                    <a:pt x="179" y="2168"/>
                  </a:cubicBezTo>
                  <a:cubicBezTo>
                    <a:pt x="167" y="1918"/>
                    <a:pt x="191" y="1668"/>
                    <a:pt x="226" y="1418"/>
                  </a:cubicBezTo>
                  <a:cubicBezTo>
                    <a:pt x="262" y="1132"/>
                    <a:pt x="286" y="846"/>
                    <a:pt x="345" y="560"/>
                  </a:cubicBezTo>
                  <a:cubicBezTo>
                    <a:pt x="381" y="382"/>
                    <a:pt x="464" y="144"/>
                    <a:pt x="667" y="72"/>
                  </a:cubicBezTo>
                  <a:cubicBezTo>
                    <a:pt x="703" y="49"/>
                    <a:pt x="691" y="1"/>
                    <a:pt x="655" y="1"/>
                  </a:cubicBezTo>
                  <a:cubicBezTo>
                    <a:pt x="648" y="1"/>
                    <a:pt x="642" y="0"/>
                    <a:pt x="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1270675" y="3654175"/>
              <a:ext cx="8950" cy="60150"/>
            </a:xfrm>
            <a:custGeom>
              <a:rect b="b" l="l" r="r" t="t"/>
              <a:pathLst>
                <a:path extrusionOk="0" h="2406" w="358">
                  <a:moveTo>
                    <a:pt x="317" y="0"/>
                  </a:moveTo>
                  <a:cubicBezTo>
                    <a:pt x="306" y="0"/>
                    <a:pt x="295" y="7"/>
                    <a:pt x="287" y="23"/>
                  </a:cubicBezTo>
                  <a:lnTo>
                    <a:pt x="287" y="11"/>
                  </a:lnTo>
                  <a:cubicBezTo>
                    <a:pt x="108" y="381"/>
                    <a:pt x="25" y="785"/>
                    <a:pt x="13" y="1202"/>
                  </a:cubicBezTo>
                  <a:cubicBezTo>
                    <a:pt x="1" y="1404"/>
                    <a:pt x="1" y="1607"/>
                    <a:pt x="25" y="1809"/>
                  </a:cubicBezTo>
                  <a:cubicBezTo>
                    <a:pt x="37" y="1916"/>
                    <a:pt x="48" y="2024"/>
                    <a:pt x="60" y="2119"/>
                  </a:cubicBezTo>
                  <a:cubicBezTo>
                    <a:pt x="60" y="2214"/>
                    <a:pt x="96" y="2309"/>
                    <a:pt x="144" y="2393"/>
                  </a:cubicBezTo>
                  <a:cubicBezTo>
                    <a:pt x="152" y="2401"/>
                    <a:pt x="164" y="2405"/>
                    <a:pt x="175" y="2405"/>
                  </a:cubicBezTo>
                  <a:cubicBezTo>
                    <a:pt x="197" y="2405"/>
                    <a:pt x="219" y="2392"/>
                    <a:pt x="227" y="2369"/>
                  </a:cubicBezTo>
                  <a:cubicBezTo>
                    <a:pt x="251" y="2286"/>
                    <a:pt x="239" y="2190"/>
                    <a:pt x="215" y="2119"/>
                  </a:cubicBezTo>
                  <a:cubicBezTo>
                    <a:pt x="203" y="2012"/>
                    <a:pt x="191" y="1916"/>
                    <a:pt x="179" y="1821"/>
                  </a:cubicBezTo>
                  <a:cubicBezTo>
                    <a:pt x="156" y="1619"/>
                    <a:pt x="156" y="1416"/>
                    <a:pt x="167" y="1226"/>
                  </a:cubicBezTo>
                  <a:cubicBezTo>
                    <a:pt x="203" y="821"/>
                    <a:pt x="263" y="440"/>
                    <a:pt x="358" y="47"/>
                  </a:cubicBezTo>
                  <a:cubicBezTo>
                    <a:pt x="358" y="24"/>
                    <a:pt x="338" y="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1548775" y="3776325"/>
              <a:ext cx="17800" cy="36500"/>
            </a:xfrm>
            <a:custGeom>
              <a:rect b="b" l="l" r="r" t="t"/>
              <a:pathLst>
                <a:path extrusionOk="0" h="1460" w="712">
                  <a:moveTo>
                    <a:pt x="660" y="0"/>
                  </a:moveTo>
                  <a:cubicBezTo>
                    <a:pt x="641" y="0"/>
                    <a:pt x="622" y="10"/>
                    <a:pt x="616" y="31"/>
                  </a:cubicBezTo>
                  <a:cubicBezTo>
                    <a:pt x="557" y="281"/>
                    <a:pt x="473" y="519"/>
                    <a:pt x="366" y="745"/>
                  </a:cubicBezTo>
                  <a:cubicBezTo>
                    <a:pt x="319" y="852"/>
                    <a:pt x="259" y="971"/>
                    <a:pt x="200" y="1079"/>
                  </a:cubicBezTo>
                  <a:cubicBezTo>
                    <a:pt x="164" y="1126"/>
                    <a:pt x="128" y="1186"/>
                    <a:pt x="92" y="1233"/>
                  </a:cubicBezTo>
                  <a:cubicBezTo>
                    <a:pt x="57" y="1281"/>
                    <a:pt x="33" y="1329"/>
                    <a:pt x="9" y="1376"/>
                  </a:cubicBezTo>
                  <a:cubicBezTo>
                    <a:pt x="0" y="1422"/>
                    <a:pt x="32" y="1460"/>
                    <a:pt x="69" y="1460"/>
                  </a:cubicBezTo>
                  <a:cubicBezTo>
                    <a:pt x="81" y="1460"/>
                    <a:pt x="93" y="1456"/>
                    <a:pt x="104" y="1448"/>
                  </a:cubicBezTo>
                  <a:cubicBezTo>
                    <a:pt x="152" y="1412"/>
                    <a:pt x="200" y="1364"/>
                    <a:pt x="223" y="1317"/>
                  </a:cubicBezTo>
                  <a:cubicBezTo>
                    <a:pt x="259" y="1257"/>
                    <a:pt x="295" y="1198"/>
                    <a:pt x="331" y="1150"/>
                  </a:cubicBezTo>
                  <a:cubicBezTo>
                    <a:pt x="390" y="1031"/>
                    <a:pt x="450" y="912"/>
                    <a:pt x="509" y="793"/>
                  </a:cubicBezTo>
                  <a:cubicBezTo>
                    <a:pt x="604" y="555"/>
                    <a:pt x="676" y="305"/>
                    <a:pt x="712" y="43"/>
                  </a:cubicBezTo>
                  <a:cubicBezTo>
                    <a:pt x="712" y="16"/>
                    <a:pt x="685" y="0"/>
                    <a:pt x="6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1568500" y="3797150"/>
              <a:ext cx="10875" cy="22100"/>
            </a:xfrm>
            <a:custGeom>
              <a:rect b="b" l="l" r="r" t="t"/>
              <a:pathLst>
                <a:path extrusionOk="0" h="884" w="435">
                  <a:moveTo>
                    <a:pt x="383" y="1"/>
                  </a:moveTo>
                  <a:cubicBezTo>
                    <a:pt x="363" y="1"/>
                    <a:pt x="345" y="10"/>
                    <a:pt x="339" y="31"/>
                  </a:cubicBezTo>
                  <a:cubicBezTo>
                    <a:pt x="304" y="162"/>
                    <a:pt x="268" y="293"/>
                    <a:pt x="208" y="424"/>
                  </a:cubicBezTo>
                  <a:cubicBezTo>
                    <a:pt x="185" y="484"/>
                    <a:pt x="161" y="543"/>
                    <a:pt x="125" y="603"/>
                  </a:cubicBezTo>
                  <a:cubicBezTo>
                    <a:pt x="89" y="662"/>
                    <a:pt x="54" y="722"/>
                    <a:pt x="18" y="793"/>
                  </a:cubicBezTo>
                  <a:cubicBezTo>
                    <a:pt x="1" y="845"/>
                    <a:pt x="45" y="884"/>
                    <a:pt x="90" y="884"/>
                  </a:cubicBezTo>
                  <a:cubicBezTo>
                    <a:pt x="107" y="884"/>
                    <a:pt x="124" y="878"/>
                    <a:pt x="137" y="865"/>
                  </a:cubicBezTo>
                  <a:cubicBezTo>
                    <a:pt x="185" y="805"/>
                    <a:pt x="220" y="734"/>
                    <a:pt x="256" y="674"/>
                  </a:cubicBezTo>
                  <a:cubicBezTo>
                    <a:pt x="292" y="603"/>
                    <a:pt x="316" y="531"/>
                    <a:pt x="339" y="472"/>
                  </a:cubicBezTo>
                  <a:cubicBezTo>
                    <a:pt x="387" y="329"/>
                    <a:pt x="423" y="186"/>
                    <a:pt x="435" y="43"/>
                  </a:cubicBezTo>
                  <a:cubicBezTo>
                    <a:pt x="435" y="16"/>
                    <a:pt x="408" y="1"/>
                    <a:pt x="3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1136150" y="3640750"/>
              <a:ext cx="109850" cy="54200"/>
            </a:xfrm>
            <a:custGeom>
              <a:rect b="b" l="l" r="r" t="t"/>
              <a:pathLst>
                <a:path extrusionOk="0" h="2168" w="4394">
                  <a:moveTo>
                    <a:pt x="36" y="1"/>
                  </a:moveTo>
                  <a:cubicBezTo>
                    <a:pt x="12" y="1"/>
                    <a:pt x="0" y="25"/>
                    <a:pt x="24" y="36"/>
                  </a:cubicBezTo>
                  <a:cubicBezTo>
                    <a:pt x="298" y="191"/>
                    <a:pt x="595" y="286"/>
                    <a:pt x="881" y="441"/>
                  </a:cubicBezTo>
                  <a:cubicBezTo>
                    <a:pt x="1155" y="584"/>
                    <a:pt x="1417" y="751"/>
                    <a:pt x="1691" y="929"/>
                  </a:cubicBezTo>
                  <a:cubicBezTo>
                    <a:pt x="2203" y="1287"/>
                    <a:pt x="2751" y="1596"/>
                    <a:pt x="3322" y="1882"/>
                  </a:cubicBezTo>
                  <a:cubicBezTo>
                    <a:pt x="3632" y="2025"/>
                    <a:pt x="3965" y="2120"/>
                    <a:pt x="4310" y="2168"/>
                  </a:cubicBezTo>
                  <a:cubicBezTo>
                    <a:pt x="4382" y="2168"/>
                    <a:pt x="4394" y="2049"/>
                    <a:pt x="4322" y="2037"/>
                  </a:cubicBezTo>
                  <a:cubicBezTo>
                    <a:pt x="4024" y="1989"/>
                    <a:pt x="3715" y="1894"/>
                    <a:pt x="3429" y="1775"/>
                  </a:cubicBezTo>
                  <a:cubicBezTo>
                    <a:pt x="3143" y="1656"/>
                    <a:pt x="2870" y="1513"/>
                    <a:pt x="2608" y="1346"/>
                  </a:cubicBezTo>
                  <a:cubicBezTo>
                    <a:pt x="2060" y="1013"/>
                    <a:pt x="1548" y="656"/>
                    <a:pt x="988" y="358"/>
                  </a:cubicBezTo>
                  <a:cubicBezTo>
                    <a:pt x="691" y="179"/>
                    <a:pt x="369" y="48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1274425" y="3696025"/>
              <a:ext cx="279350" cy="108000"/>
            </a:xfrm>
            <a:custGeom>
              <a:rect b="b" l="l" r="r" t="t"/>
              <a:pathLst>
                <a:path extrusionOk="0" h="4320" w="11174">
                  <a:moveTo>
                    <a:pt x="70" y="1"/>
                  </a:moveTo>
                  <a:cubicBezTo>
                    <a:pt x="23" y="1"/>
                    <a:pt x="0" y="78"/>
                    <a:pt x="53" y="100"/>
                  </a:cubicBezTo>
                  <a:lnTo>
                    <a:pt x="41" y="111"/>
                  </a:lnTo>
                  <a:cubicBezTo>
                    <a:pt x="768" y="457"/>
                    <a:pt x="1470" y="838"/>
                    <a:pt x="2161" y="1231"/>
                  </a:cubicBezTo>
                  <a:cubicBezTo>
                    <a:pt x="2839" y="1624"/>
                    <a:pt x="3494" y="2040"/>
                    <a:pt x="4185" y="2421"/>
                  </a:cubicBezTo>
                  <a:cubicBezTo>
                    <a:pt x="4863" y="2802"/>
                    <a:pt x="5566" y="3148"/>
                    <a:pt x="6304" y="3433"/>
                  </a:cubicBezTo>
                  <a:cubicBezTo>
                    <a:pt x="7030" y="3695"/>
                    <a:pt x="7768" y="3886"/>
                    <a:pt x="8530" y="4029"/>
                  </a:cubicBezTo>
                  <a:cubicBezTo>
                    <a:pt x="8959" y="4100"/>
                    <a:pt x="9388" y="4171"/>
                    <a:pt x="9816" y="4219"/>
                  </a:cubicBezTo>
                  <a:cubicBezTo>
                    <a:pt x="10031" y="4243"/>
                    <a:pt x="10245" y="4267"/>
                    <a:pt x="10459" y="4291"/>
                  </a:cubicBezTo>
                  <a:cubicBezTo>
                    <a:pt x="10616" y="4308"/>
                    <a:pt x="10773" y="4319"/>
                    <a:pt x="10930" y="4319"/>
                  </a:cubicBezTo>
                  <a:cubicBezTo>
                    <a:pt x="10987" y="4319"/>
                    <a:pt x="11045" y="4318"/>
                    <a:pt x="11102" y="4314"/>
                  </a:cubicBezTo>
                  <a:cubicBezTo>
                    <a:pt x="11162" y="4302"/>
                    <a:pt x="11174" y="4219"/>
                    <a:pt x="11114" y="4207"/>
                  </a:cubicBezTo>
                  <a:cubicBezTo>
                    <a:pt x="10924" y="4171"/>
                    <a:pt x="10745" y="4148"/>
                    <a:pt x="10555" y="4136"/>
                  </a:cubicBezTo>
                  <a:cubicBezTo>
                    <a:pt x="10376" y="4124"/>
                    <a:pt x="10185" y="4100"/>
                    <a:pt x="10007" y="4088"/>
                  </a:cubicBezTo>
                  <a:cubicBezTo>
                    <a:pt x="9614" y="4041"/>
                    <a:pt x="9221" y="3981"/>
                    <a:pt x="8840" y="3921"/>
                  </a:cubicBezTo>
                  <a:cubicBezTo>
                    <a:pt x="8078" y="3790"/>
                    <a:pt x="7328" y="3612"/>
                    <a:pt x="6602" y="3362"/>
                  </a:cubicBezTo>
                  <a:cubicBezTo>
                    <a:pt x="5125" y="2850"/>
                    <a:pt x="3792" y="2005"/>
                    <a:pt x="2434" y="1219"/>
                  </a:cubicBezTo>
                  <a:cubicBezTo>
                    <a:pt x="1684" y="754"/>
                    <a:pt x="899" y="350"/>
                    <a:pt x="89" y="4"/>
                  </a:cubicBezTo>
                  <a:cubicBezTo>
                    <a:pt x="82" y="2"/>
                    <a:pt x="76" y="1"/>
                    <a:pt x="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1483600" y="3981525"/>
              <a:ext cx="63625" cy="48075"/>
            </a:xfrm>
            <a:custGeom>
              <a:rect b="b" l="l" r="r" t="t"/>
              <a:pathLst>
                <a:path extrusionOk="0" h="1923" w="2545">
                  <a:moveTo>
                    <a:pt x="2305" y="1"/>
                  </a:moveTo>
                  <a:cubicBezTo>
                    <a:pt x="2218" y="1"/>
                    <a:pt x="2124" y="24"/>
                    <a:pt x="2057" y="50"/>
                  </a:cubicBezTo>
                  <a:cubicBezTo>
                    <a:pt x="1783" y="181"/>
                    <a:pt x="1521" y="348"/>
                    <a:pt x="1283" y="538"/>
                  </a:cubicBezTo>
                  <a:cubicBezTo>
                    <a:pt x="771" y="895"/>
                    <a:pt x="342" y="1360"/>
                    <a:pt x="9" y="1872"/>
                  </a:cubicBezTo>
                  <a:cubicBezTo>
                    <a:pt x="0" y="1897"/>
                    <a:pt x="16" y="1922"/>
                    <a:pt x="34" y="1922"/>
                  </a:cubicBezTo>
                  <a:cubicBezTo>
                    <a:pt x="41" y="1922"/>
                    <a:pt x="49" y="1918"/>
                    <a:pt x="56" y="1907"/>
                  </a:cubicBezTo>
                  <a:lnTo>
                    <a:pt x="56" y="1919"/>
                  </a:lnTo>
                  <a:cubicBezTo>
                    <a:pt x="390" y="1479"/>
                    <a:pt x="783" y="1086"/>
                    <a:pt x="1211" y="741"/>
                  </a:cubicBezTo>
                  <a:cubicBezTo>
                    <a:pt x="1426" y="574"/>
                    <a:pt x="1652" y="419"/>
                    <a:pt x="1902" y="276"/>
                  </a:cubicBezTo>
                  <a:cubicBezTo>
                    <a:pt x="1984" y="227"/>
                    <a:pt x="2181" y="98"/>
                    <a:pt x="2333" y="98"/>
                  </a:cubicBezTo>
                  <a:cubicBezTo>
                    <a:pt x="2401" y="98"/>
                    <a:pt x="2460" y="123"/>
                    <a:pt x="2497" y="193"/>
                  </a:cubicBezTo>
                  <a:cubicBezTo>
                    <a:pt x="2501" y="200"/>
                    <a:pt x="2506" y="203"/>
                    <a:pt x="2512" y="203"/>
                  </a:cubicBezTo>
                  <a:cubicBezTo>
                    <a:pt x="2527" y="203"/>
                    <a:pt x="2545" y="186"/>
                    <a:pt x="2545" y="169"/>
                  </a:cubicBezTo>
                  <a:cubicBezTo>
                    <a:pt x="2524" y="41"/>
                    <a:pt x="2420" y="1"/>
                    <a:pt x="2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1344800" y="3984250"/>
              <a:ext cx="85650" cy="41250"/>
            </a:xfrm>
            <a:custGeom>
              <a:rect b="b" l="l" r="r" t="t"/>
              <a:pathLst>
                <a:path extrusionOk="0" h="1650" w="3426">
                  <a:moveTo>
                    <a:pt x="12" y="1"/>
                  </a:moveTo>
                  <a:cubicBezTo>
                    <a:pt x="0" y="1"/>
                    <a:pt x="0" y="24"/>
                    <a:pt x="12" y="36"/>
                  </a:cubicBezTo>
                  <a:cubicBezTo>
                    <a:pt x="322" y="108"/>
                    <a:pt x="631" y="167"/>
                    <a:pt x="929" y="251"/>
                  </a:cubicBezTo>
                  <a:cubicBezTo>
                    <a:pt x="1227" y="346"/>
                    <a:pt x="1513" y="453"/>
                    <a:pt x="1798" y="584"/>
                  </a:cubicBezTo>
                  <a:cubicBezTo>
                    <a:pt x="2358" y="858"/>
                    <a:pt x="2882" y="1215"/>
                    <a:pt x="3334" y="1644"/>
                  </a:cubicBezTo>
                  <a:cubicBezTo>
                    <a:pt x="3343" y="1648"/>
                    <a:pt x="3352" y="1650"/>
                    <a:pt x="3360" y="1650"/>
                  </a:cubicBezTo>
                  <a:cubicBezTo>
                    <a:pt x="3397" y="1650"/>
                    <a:pt x="3425" y="1611"/>
                    <a:pt x="3406" y="1572"/>
                  </a:cubicBezTo>
                  <a:lnTo>
                    <a:pt x="3394" y="1572"/>
                  </a:lnTo>
                  <a:cubicBezTo>
                    <a:pt x="2715" y="893"/>
                    <a:pt x="1870" y="405"/>
                    <a:pt x="953" y="143"/>
                  </a:cubicBezTo>
                  <a:cubicBezTo>
                    <a:pt x="643" y="48"/>
                    <a:pt x="334" y="1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1482025" y="4042000"/>
              <a:ext cx="61575" cy="60675"/>
            </a:xfrm>
            <a:custGeom>
              <a:rect b="b" l="l" r="r" t="t"/>
              <a:pathLst>
                <a:path extrusionOk="0" h="2427" w="2463">
                  <a:moveTo>
                    <a:pt x="60" y="0"/>
                  </a:moveTo>
                  <a:cubicBezTo>
                    <a:pt x="12" y="0"/>
                    <a:pt x="0" y="60"/>
                    <a:pt x="48" y="72"/>
                  </a:cubicBezTo>
                  <a:lnTo>
                    <a:pt x="48" y="84"/>
                  </a:lnTo>
                  <a:cubicBezTo>
                    <a:pt x="596" y="215"/>
                    <a:pt x="1108" y="500"/>
                    <a:pt x="1524" y="893"/>
                  </a:cubicBezTo>
                  <a:cubicBezTo>
                    <a:pt x="1884" y="1253"/>
                    <a:pt x="2140" y="1698"/>
                    <a:pt x="2268" y="2185"/>
                  </a:cubicBezTo>
                  <a:lnTo>
                    <a:pt x="2268" y="2185"/>
                  </a:lnTo>
                  <a:cubicBezTo>
                    <a:pt x="1940" y="1946"/>
                    <a:pt x="1660" y="1639"/>
                    <a:pt x="1453" y="1286"/>
                  </a:cubicBezTo>
                  <a:cubicBezTo>
                    <a:pt x="1346" y="1120"/>
                    <a:pt x="1238" y="917"/>
                    <a:pt x="1036" y="834"/>
                  </a:cubicBezTo>
                  <a:cubicBezTo>
                    <a:pt x="970" y="803"/>
                    <a:pt x="899" y="788"/>
                    <a:pt x="828" y="788"/>
                  </a:cubicBezTo>
                  <a:cubicBezTo>
                    <a:pt x="733" y="788"/>
                    <a:pt x="636" y="815"/>
                    <a:pt x="548" y="869"/>
                  </a:cubicBezTo>
                  <a:cubicBezTo>
                    <a:pt x="548" y="869"/>
                    <a:pt x="548" y="881"/>
                    <a:pt x="560" y="881"/>
                  </a:cubicBezTo>
                  <a:cubicBezTo>
                    <a:pt x="629" y="840"/>
                    <a:pt x="694" y="822"/>
                    <a:pt x="756" y="822"/>
                  </a:cubicBezTo>
                  <a:cubicBezTo>
                    <a:pt x="1088" y="822"/>
                    <a:pt x="1316" y="1339"/>
                    <a:pt x="1477" y="1560"/>
                  </a:cubicBezTo>
                  <a:cubicBezTo>
                    <a:pt x="1715" y="1893"/>
                    <a:pt x="2012" y="2179"/>
                    <a:pt x="2346" y="2417"/>
                  </a:cubicBezTo>
                  <a:cubicBezTo>
                    <a:pt x="2357" y="2424"/>
                    <a:pt x="2368" y="2427"/>
                    <a:pt x="2379" y="2427"/>
                  </a:cubicBezTo>
                  <a:cubicBezTo>
                    <a:pt x="2425" y="2427"/>
                    <a:pt x="2463" y="2373"/>
                    <a:pt x="2453" y="2334"/>
                  </a:cubicBezTo>
                  <a:cubicBezTo>
                    <a:pt x="2274" y="1405"/>
                    <a:pt x="1655" y="608"/>
                    <a:pt x="798" y="203"/>
                  </a:cubicBezTo>
                  <a:cubicBezTo>
                    <a:pt x="572" y="96"/>
                    <a:pt x="310" y="24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1128475" y="3757875"/>
              <a:ext cx="74300" cy="72250"/>
            </a:xfrm>
            <a:custGeom>
              <a:rect b="b" l="l" r="r" t="t"/>
              <a:pathLst>
                <a:path extrusionOk="0" h="2890" w="2972">
                  <a:moveTo>
                    <a:pt x="2855" y="0"/>
                  </a:moveTo>
                  <a:cubicBezTo>
                    <a:pt x="2829" y="0"/>
                    <a:pt x="2802" y="13"/>
                    <a:pt x="2784" y="43"/>
                  </a:cubicBezTo>
                  <a:cubicBezTo>
                    <a:pt x="2343" y="947"/>
                    <a:pt x="1605" y="1674"/>
                    <a:pt x="795" y="2257"/>
                  </a:cubicBezTo>
                  <a:cubicBezTo>
                    <a:pt x="557" y="2424"/>
                    <a:pt x="319" y="2579"/>
                    <a:pt x="81" y="2733"/>
                  </a:cubicBezTo>
                  <a:cubicBezTo>
                    <a:pt x="1" y="2773"/>
                    <a:pt x="47" y="2890"/>
                    <a:pt x="121" y="2890"/>
                  </a:cubicBezTo>
                  <a:cubicBezTo>
                    <a:pt x="135" y="2890"/>
                    <a:pt x="149" y="2886"/>
                    <a:pt x="164" y="2876"/>
                  </a:cubicBezTo>
                  <a:cubicBezTo>
                    <a:pt x="1033" y="2340"/>
                    <a:pt x="1867" y="1697"/>
                    <a:pt x="2486" y="876"/>
                  </a:cubicBezTo>
                  <a:cubicBezTo>
                    <a:pt x="2653" y="638"/>
                    <a:pt x="2807" y="388"/>
                    <a:pt x="2938" y="126"/>
                  </a:cubicBezTo>
                  <a:cubicBezTo>
                    <a:pt x="2971" y="60"/>
                    <a:pt x="2914" y="0"/>
                    <a:pt x="28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1466950" y="3796950"/>
              <a:ext cx="17175" cy="182275"/>
            </a:xfrm>
            <a:custGeom>
              <a:rect b="b" l="l" r="r" t="t"/>
              <a:pathLst>
                <a:path extrusionOk="0" h="7291" w="687">
                  <a:moveTo>
                    <a:pt x="248" y="1"/>
                  </a:moveTo>
                  <a:cubicBezTo>
                    <a:pt x="234" y="1"/>
                    <a:pt x="222" y="9"/>
                    <a:pt x="222" y="27"/>
                  </a:cubicBezTo>
                  <a:cubicBezTo>
                    <a:pt x="353" y="956"/>
                    <a:pt x="437" y="1885"/>
                    <a:pt x="460" y="2825"/>
                  </a:cubicBezTo>
                  <a:cubicBezTo>
                    <a:pt x="484" y="3766"/>
                    <a:pt x="425" y="4706"/>
                    <a:pt x="294" y="5647"/>
                  </a:cubicBezTo>
                  <a:cubicBezTo>
                    <a:pt x="222" y="6171"/>
                    <a:pt x="127" y="6695"/>
                    <a:pt x="8" y="7219"/>
                  </a:cubicBezTo>
                  <a:cubicBezTo>
                    <a:pt x="1" y="7261"/>
                    <a:pt x="35" y="7291"/>
                    <a:pt x="70" y="7291"/>
                  </a:cubicBezTo>
                  <a:cubicBezTo>
                    <a:pt x="94" y="7291"/>
                    <a:pt x="117" y="7277"/>
                    <a:pt x="127" y="7242"/>
                  </a:cubicBezTo>
                  <a:cubicBezTo>
                    <a:pt x="556" y="5385"/>
                    <a:pt x="687" y="3480"/>
                    <a:pt x="520" y="1587"/>
                  </a:cubicBezTo>
                  <a:cubicBezTo>
                    <a:pt x="472" y="1051"/>
                    <a:pt x="401" y="539"/>
                    <a:pt x="282" y="27"/>
                  </a:cubicBezTo>
                  <a:cubicBezTo>
                    <a:pt x="276" y="9"/>
                    <a:pt x="261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1461175" y="3989375"/>
              <a:ext cx="7475" cy="31375"/>
            </a:xfrm>
            <a:custGeom>
              <a:rect b="b" l="l" r="r" t="t"/>
              <a:pathLst>
                <a:path extrusionOk="0" h="1255" w="299">
                  <a:moveTo>
                    <a:pt x="272" y="0"/>
                  </a:moveTo>
                  <a:cubicBezTo>
                    <a:pt x="261" y="0"/>
                    <a:pt x="249" y="7"/>
                    <a:pt x="239" y="22"/>
                  </a:cubicBezTo>
                  <a:lnTo>
                    <a:pt x="239" y="34"/>
                  </a:lnTo>
                  <a:cubicBezTo>
                    <a:pt x="191" y="117"/>
                    <a:pt x="156" y="224"/>
                    <a:pt x="156" y="331"/>
                  </a:cubicBezTo>
                  <a:cubicBezTo>
                    <a:pt x="132" y="427"/>
                    <a:pt x="108" y="534"/>
                    <a:pt x="84" y="629"/>
                  </a:cubicBezTo>
                  <a:cubicBezTo>
                    <a:pt x="72" y="736"/>
                    <a:pt x="48" y="843"/>
                    <a:pt x="37" y="939"/>
                  </a:cubicBezTo>
                  <a:cubicBezTo>
                    <a:pt x="25" y="998"/>
                    <a:pt x="13" y="1046"/>
                    <a:pt x="1" y="1105"/>
                  </a:cubicBezTo>
                  <a:cubicBezTo>
                    <a:pt x="1" y="1141"/>
                    <a:pt x="13" y="1189"/>
                    <a:pt x="13" y="1236"/>
                  </a:cubicBezTo>
                  <a:cubicBezTo>
                    <a:pt x="19" y="1248"/>
                    <a:pt x="31" y="1254"/>
                    <a:pt x="41" y="1254"/>
                  </a:cubicBezTo>
                  <a:cubicBezTo>
                    <a:pt x="51" y="1254"/>
                    <a:pt x="60" y="1248"/>
                    <a:pt x="60" y="1236"/>
                  </a:cubicBezTo>
                  <a:cubicBezTo>
                    <a:pt x="84" y="1189"/>
                    <a:pt x="108" y="1153"/>
                    <a:pt x="120" y="1105"/>
                  </a:cubicBezTo>
                  <a:cubicBezTo>
                    <a:pt x="132" y="1046"/>
                    <a:pt x="132" y="998"/>
                    <a:pt x="144" y="939"/>
                  </a:cubicBezTo>
                  <a:cubicBezTo>
                    <a:pt x="156" y="843"/>
                    <a:pt x="179" y="736"/>
                    <a:pt x="191" y="641"/>
                  </a:cubicBezTo>
                  <a:cubicBezTo>
                    <a:pt x="215" y="546"/>
                    <a:pt x="227" y="438"/>
                    <a:pt x="251" y="343"/>
                  </a:cubicBezTo>
                  <a:cubicBezTo>
                    <a:pt x="287" y="248"/>
                    <a:pt x="298" y="141"/>
                    <a:pt x="298" y="34"/>
                  </a:cubicBezTo>
                  <a:cubicBezTo>
                    <a:pt x="298" y="13"/>
                    <a:pt x="286" y="0"/>
                    <a:pt x="2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1462900" y="3799550"/>
              <a:ext cx="56350" cy="223100"/>
            </a:xfrm>
            <a:custGeom>
              <a:rect b="b" l="l" r="r" t="t"/>
              <a:pathLst>
                <a:path extrusionOk="0" h="8924" w="2254">
                  <a:moveTo>
                    <a:pt x="2099" y="1"/>
                  </a:moveTo>
                  <a:cubicBezTo>
                    <a:pt x="2075" y="1"/>
                    <a:pt x="2051" y="19"/>
                    <a:pt x="2051" y="54"/>
                  </a:cubicBezTo>
                  <a:cubicBezTo>
                    <a:pt x="2027" y="769"/>
                    <a:pt x="2051" y="1483"/>
                    <a:pt x="2063" y="2186"/>
                  </a:cubicBezTo>
                  <a:cubicBezTo>
                    <a:pt x="2063" y="2900"/>
                    <a:pt x="2075" y="3614"/>
                    <a:pt x="2087" y="4329"/>
                  </a:cubicBezTo>
                  <a:cubicBezTo>
                    <a:pt x="2087" y="4972"/>
                    <a:pt x="2146" y="5650"/>
                    <a:pt x="1873" y="6246"/>
                  </a:cubicBezTo>
                  <a:cubicBezTo>
                    <a:pt x="1670" y="6710"/>
                    <a:pt x="1313" y="7103"/>
                    <a:pt x="980" y="7484"/>
                  </a:cubicBezTo>
                  <a:cubicBezTo>
                    <a:pt x="610" y="7900"/>
                    <a:pt x="229" y="8329"/>
                    <a:pt x="15" y="8865"/>
                  </a:cubicBezTo>
                  <a:cubicBezTo>
                    <a:pt x="1" y="8900"/>
                    <a:pt x="29" y="8923"/>
                    <a:pt x="62" y="8923"/>
                  </a:cubicBezTo>
                  <a:cubicBezTo>
                    <a:pt x="84" y="8923"/>
                    <a:pt x="108" y="8913"/>
                    <a:pt x="122" y="8889"/>
                  </a:cubicBezTo>
                  <a:cubicBezTo>
                    <a:pt x="515" y="7924"/>
                    <a:pt x="1480" y="7353"/>
                    <a:pt x="1956" y="6424"/>
                  </a:cubicBezTo>
                  <a:cubicBezTo>
                    <a:pt x="2242" y="5865"/>
                    <a:pt x="2254" y="5233"/>
                    <a:pt x="2230" y="4626"/>
                  </a:cubicBezTo>
                  <a:lnTo>
                    <a:pt x="2194" y="2483"/>
                  </a:lnTo>
                  <a:lnTo>
                    <a:pt x="2182" y="1281"/>
                  </a:lnTo>
                  <a:cubicBezTo>
                    <a:pt x="2182" y="876"/>
                    <a:pt x="2182" y="459"/>
                    <a:pt x="2146" y="54"/>
                  </a:cubicBezTo>
                  <a:cubicBezTo>
                    <a:pt x="2146" y="19"/>
                    <a:pt x="2123" y="1"/>
                    <a:pt x="20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1776700" y="3131475"/>
              <a:ext cx="85750" cy="74725"/>
            </a:xfrm>
            <a:custGeom>
              <a:rect b="b" l="l" r="r" t="t"/>
              <a:pathLst>
                <a:path extrusionOk="0" h="2989" w="3430">
                  <a:moveTo>
                    <a:pt x="36" y="0"/>
                  </a:moveTo>
                  <a:cubicBezTo>
                    <a:pt x="18" y="0"/>
                    <a:pt x="0" y="12"/>
                    <a:pt x="0" y="36"/>
                  </a:cubicBezTo>
                  <a:cubicBezTo>
                    <a:pt x="0" y="631"/>
                    <a:pt x="227" y="1215"/>
                    <a:pt x="631" y="1655"/>
                  </a:cubicBezTo>
                  <a:cubicBezTo>
                    <a:pt x="1072" y="2119"/>
                    <a:pt x="1632" y="2477"/>
                    <a:pt x="2239" y="2691"/>
                  </a:cubicBezTo>
                  <a:cubicBezTo>
                    <a:pt x="2596" y="2834"/>
                    <a:pt x="2965" y="2929"/>
                    <a:pt x="3346" y="2989"/>
                  </a:cubicBezTo>
                  <a:cubicBezTo>
                    <a:pt x="3429" y="2989"/>
                    <a:pt x="3429" y="2881"/>
                    <a:pt x="3358" y="2858"/>
                  </a:cubicBezTo>
                  <a:cubicBezTo>
                    <a:pt x="3060" y="2739"/>
                    <a:pt x="2751" y="2679"/>
                    <a:pt x="2453" y="2584"/>
                  </a:cubicBezTo>
                  <a:cubicBezTo>
                    <a:pt x="2144" y="2489"/>
                    <a:pt x="1858" y="2358"/>
                    <a:pt x="1572" y="2203"/>
                  </a:cubicBezTo>
                  <a:cubicBezTo>
                    <a:pt x="1060" y="1917"/>
                    <a:pt x="631" y="1500"/>
                    <a:pt x="346" y="976"/>
                  </a:cubicBezTo>
                  <a:cubicBezTo>
                    <a:pt x="191" y="691"/>
                    <a:pt x="96" y="369"/>
                    <a:pt x="72" y="36"/>
                  </a:cubicBezTo>
                  <a:cubicBezTo>
                    <a:pt x="72" y="12"/>
                    <a:pt x="54" y="0"/>
                    <a:pt x="36" y="0"/>
                  </a:cubicBezTo>
                  <a:close/>
                </a:path>
              </a:pathLst>
            </a:custGeom>
            <a:solidFill>
              <a:srgbClr val="C1A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1883550" y="3202375"/>
              <a:ext cx="38725" cy="4525"/>
            </a:xfrm>
            <a:custGeom>
              <a:rect b="b" l="l" r="r" t="t"/>
              <a:pathLst>
                <a:path extrusionOk="0" h="181" w="1549">
                  <a:moveTo>
                    <a:pt x="990" y="0"/>
                  </a:moveTo>
                  <a:cubicBezTo>
                    <a:pt x="926" y="0"/>
                    <a:pt x="862" y="3"/>
                    <a:pt x="798" y="10"/>
                  </a:cubicBezTo>
                  <a:cubicBezTo>
                    <a:pt x="548" y="10"/>
                    <a:pt x="310" y="10"/>
                    <a:pt x="60" y="45"/>
                  </a:cubicBezTo>
                  <a:cubicBezTo>
                    <a:pt x="1" y="45"/>
                    <a:pt x="1" y="141"/>
                    <a:pt x="60" y="141"/>
                  </a:cubicBezTo>
                  <a:cubicBezTo>
                    <a:pt x="310" y="165"/>
                    <a:pt x="548" y="176"/>
                    <a:pt x="798" y="176"/>
                  </a:cubicBezTo>
                  <a:cubicBezTo>
                    <a:pt x="855" y="179"/>
                    <a:pt x="911" y="181"/>
                    <a:pt x="967" y="181"/>
                  </a:cubicBezTo>
                  <a:cubicBezTo>
                    <a:pt x="1149" y="181"/>
                    <a:pt x="1331" y="165"/>
                    <a:pt x="1513" y="129"/>
                  </a:cubicBezTo>
                  <a:cubicBezTo>
                    <a:pt x="1549" y="117"/>
                    <a:pt x="1549" y="69"/>
                    <a:pt x="1513" y="57"/>
                  </a:cubicBezTo>
                  <a:cubicBezTo>
                    <a:pt x="1339" y="23"/>
                    <a:pt x="1164" y="0"/>
                    <a:pt x="990" y="0"/>
                  </a:cubicBezTo>
                  <a:close/>
                </a:path>
              </a:pathLst>
            </a:custGeom>
            <a:solidFill>
              <a:srgbClr val="C1A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1430225" y="3322450"/>
              <a:ext cx="39025" cy="41775"/>
            </a:xfrm>
            <a:custGeom>
              <a:rect b="b" l="l" r="r" t="t"/>
              <a:pathLst>
                <a:path extrusionOk="0" h="1671" w="1561">
                  <a:moveTo>
                    <a:pt x="136" y="1"/>
                  </a:moveTo>
                  <a:cubicBezTo>
                    <a:pt x="111" y="1"/>
                    <a:pt x="85" y="2"/>
                    <a:pt x="60" y="5"/>
                  </a:cubicBezTo>
                  <a:cubicBezTo>
                    <a:pt x="24" y="17"/>
                    <a:pt x="1" y="65"/>
                    <a:pt x="36" y="100"/>
                  </a:cubicBezTo>
                  <a:cubicBezTo>
                    <a:pt x="108" y="148"/>
                    <a:pt x="191" y="184"/>
                    <a:pt x="286" y="207"/>
                  </a:cubicBezTo>
                  <a:cubicBezTo>
                    <a:pt x="370" y="243"/>
                    <a:pt x="453" y="279"/>
                    <a:pt x="536" y="326"/>
                  </a:cubicBezTo>
                  <a:cubicBezTo>
                    <a:pt x="703" y="410"/>
                    <a:pt x="858" y="529"/>
                    <a:pt x="989" y="660"/>
                  </a:cubicBezTo>
                  <a:cubicBezTo>
                    <a:pt x="1251" y="934"/>
                    <a:pt x="1429" y="1279"/>
                    <a:pt x="1489" y="1648"/>
                  </a:cubicBezTo>
                  <a:cubicBezTo>
                    <a:pt x="1489" y="1664"/>
                    <a:pt x="1503" y="1671"/>
                    <a:pt x="1519" y="1671"/>
                  </a:cubicBezTo>
                  <a:cubicBezTo>
                    <a:pt x="1539" y="1671"/>
                    <a:pt x="1560" y="1661"/>
                    <a:pt x="1560" y="1648"/>
                  </a:cubicBezTo>
                  <a:lnTo>
                    <a:pt x="1548" y="1648"/>
                  </a:lnTo>
                  <a:cubicBezTo>
                    <a:pt x="1501" y="1029"/>
                    <a:pt x="1155" y="481"/>
                    <a:pt x="620" y="184"/>
                  </a:cubicBezTo>
                  <a:cubicBezTo>
                    <a:pt x="536" y="136"/>
                    <a:pt x="453" y="88"/>
                    <a:pt x="358" y="53"/>
                  </a:cubicBezTo>
                  <a:cubicBezTo>
                    <a:pt x="294" y="16"/>
                    <a:pt x="216" y="1"/>
                    <a:pt x="136" y="1"/>
                  </a:cubicBezTo>
                  <a:close/>
                </a:path>
              </a:pathLst>
            </a:custGeom>
            <a:solidFill>
              <a:srgbClr val="C1A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1971075" y="2892400"/>
              <a:ext cx="31875" cy="42125"/>
            </a:xfrm>
            <a:custGeom>
              <a:rect b="b" l="l" r="r" t="t"/>
              <a:pathLst>
                <a:path extrusionOk="0" h="1685" w="1275">
                  <a:moveTo>
                    <a:pt x="303" y="0"/>
                  </a:moveTo>
                  <a:cubicBezTo>
                    <a:pt x="205" y="0"/>
                    <a:pt x="107" y="34"/>
                    <a:pt x="24" y="98"/>
                  </a:cubicBezTo>
                  <a:cubicBezTo>
                    <a:pt x="0" y="122"/>
                    <a:pt x="24" y="133"/>
                    <a:pt x="48" y="145"/>
                  </a:cubicBezTo>
                  <a:cubicBezTo>
                    <a:pt x="71" y="145"/>
                    <a:pt x="93" y="145"/>
                    <a:pt x="115" y="143"/>
                  </a:cubicBezTo>
                  <a:lnTo>
                    <a:pt x="115" y="143"/>
                  </a:lnTo>
                  <a:cubicBezTo>
                    <a:pt x="105" y="147"/>
                    <a:pt x="101" y="150"/>
                    <a:pt x="104" y="150"/>
                  </a:cubicBezTo>
                  <a:cubicBezTo>
                    <a:pt x="107" y="150"/>
                    <a:pt x="118" y="147"/>
                    <a:pt x="139" y="138"/>
                  </a:cubicBezTo>
                  <a:lnTo>
                    <a:pt x="139" y="138"/>
                  </a:lnTo>
                  <a:cubicBezTo>
                    <a:pt x="131" y="140"/>
                    <a:pt x="123" y="142"/>
                    <a:pt x="115" y="143"/>
                  </a:cubicBezTo>
                  <a:lnTo>
                    <a:pt x="115" y="143"/>
                  </a:lnTo>
                  <a:cubicBezTo>
                    <a:pt x="122" y="140"/>
                    <a:pt x="132" y="136"/>
                    <a:pt x="143" y="133"/>
                  </a:cubicBezTo>
                  <a:cubicBezTo>
                    <a:pt x="145" y="133"/>
                    <a:pt x="149" y="133"/>
                    <a:pt x="154" y="132"/>
                  </a:cubicBezTo>
                  <a:lnTo>
                    <a:pt x="154" y="132"/>
                  </a:lnTo>
                  <a:cubicBezTo>
                    <a:pt x="148" y="135"/>
                    <a:pt x="144" y="137"/>
                    <a:pt x="139" y="138"/>
                  </a:cubicBezTo>
                  <a:lnTo>
                    <a:pt x="139" y="138"/>
                  </a:lnTo>
                  <a:cubicBezTo>
                    <a:pt x="147" y="137"/>
                    <a:pt x="154" y="134"/>
                    <a:pt x="161" y="131"/>
                  </a:cubicBezTo>
                  <a:lnTo>
                    <a:pt x="161" y="131"/>
                  </a:lnTo>
                  <a:cubicBezTo>
                    <a:pt x="177" y="129"/>
                    <a:pt x="198" y="124"/>
                    <a:pt x="196" y="122"/>
                  </a:cubicBezTo>
                  <a:lnTo>
                    <a:pt x="196" y="122"/>
                  </a:lnTo>
                  <a:cubicBezTo>
                    <a:pt x="209" y="125"/>
                    <a:pt x="228" y="133"/>
                    <a:pt x="238" y="133"/>
                  </a:cubicBezTo>
                  <a:cubicBezTo>
                    <a:pt x="310" y="157"/>
                    <a:pt x="369" y="205"/>
                    <a:pt x="417" y="253"/>
                  </a:cubicBezTo>
                  <a:cubicBezTo>
                    <a:pt x="548" y="383"/>
                    <a:pt x="667" y="526"/>
                    <a:pt x="762" y="681"/>
                  </a:cubicBezTo>
                  <a:cubicBezTo>
                    <a:pt x="846" y="824"/>
                    <a:pt x="917" y="991"/>
                    <a:pt x="977" y="1157"/>
                  </a:cubicBezTo>
                  <a:cubicBezTo>
                    <a:pt x="1024" y="1324"/>
                    <a:pt x="1048" y="1503"/>
                    <a:pt x="1107" y="1669"/>
                  </a:cubicBezTo>
                  <a:cubicBezTo>
                    <a:pt x="1111" y="1680"/>
                    <a:pt x="1123" y="1684"/>
                    <a:pt x="1138" y="1684"/>
                  </a:cubicBezTo>
                  <a:cubicBezTo>
                    <a:pt x="1174" y="1684"/>
                    <a:pt x="1230" y="1659"/>
                    <a:pt x="1238" y="1634"/>
                  </a:cubicBezTo>
                  <a:cubicBezTo>
                    <a:pt x="1274" y="1431"/>
                    <a:pt x="1250" y="1229"/>
                    <a:pt x="1179" y="1038"/>
                  </a:cubicBezTo>
                  <a:cubicBezTo>
                    <a:pt x="1119" y="848"/>
                    <a:pt x="1036" y="657"/>
                    <a:pt x="917" y="491"/>
                  </a:cubicBezTo>
                  <a:cubicBezTo>
                    <a:pt x="822" y="324"/>
                    <a:pt x="703" y="181"/>
                    <a:pt x="548" y="74"/>
                  </a:cubicBezTo>
                  <a:cubicBezTo>
                    <a:pt x="471" y="25"/>
                    <a:pt x="387" y="0"/>
                    <a:pt x="303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1973450" y="2903750"/>
              <a:ext cx="17275" cy="8725"/>
            </a:xfrm>
            <a:custGeom>
              <a:rect b="b" l="l" r="r" t="t"/>
              <a:pathLst>
                <a:path extrusionOk="0" h="349" w="691">
                  <a:moveTo>
                    <a:pt x="405" y="1"/>
                  </a:moveTo>
                  <a:cubicBezTo>
                    <a:pt x="298" y="1"/>
                    <a:pt x="203" y="25"/>
                    <a:pt x="120" y="72"/>
                  </a:cubicBezTo>
                  <a:cubicBezTo>
                    <a:pt x="96" y="84"/>
                    <a:pt x="72" y="108"/>
                    <a:pt x="60" y="120"/>
                  </a:cubicBezTo>
                  <a:cubicBezTo>
                    <a:pt x="48" y="132"/>
                    <a:pt x="36" y="144"/>
                    <a:pt x="24" y="156"/>
                  </a:cubicBezTo>
                  <a:cubicBezTo>
                    <a:pt x="12" y="168"/>
                    <a:pt x="12" y="191"/>
                    <a:pt x="0" y="203"/>
                  </a:cubicBezTo>
                  <a:cubicBezTo>
                    <a:pt x="0" y="215"/>
                    <a:pt x="0" y="239"/>
                    <a:pt x="0" y="251"/>
                  </a:cubicBezTo>
                  <a:cubicBezTo>
                    <a:pt x="4" y="258"/>
                    <a:pt x="13" y="261"/>
                    <a:pt x="23" y="261"/>
                  </a:cubicBezTo>
                  <a:cubicBezTo>
                    <a:pt x="49" y="261"/>
                    <a:pt x="87" y="244"/>
                    <a:pt x="96" y="227"/>
                  </a:cubicBezTo>
                  <a:cubicBezTo>
                    <a:pt x="120" y="215"/>
                    <a:pt x="131" y="203"/>
                    <a:pt x="143" y="191"/>
                  </a:cubicBezTo>
                  <a:cubicBezTo>
                    <a:pt x="143" y="180"/>
                    <a:pt x="155" y="168"/>
                    <a:pt x="167" y="156"/>
                  </a:cubicBezTo>
                  <a:cubicBezTo>
                    <a:pt x="191" y="144"/>
                    <a:pt x="215" y="120"/>
                    <a:pt x="239" y="108"/>
                  </a:cubicBezTo>
                  <a:lnTo>
                    <a:pt x="239" y="108"/>
                  </a:lnTo>
                  <a:cubicBezTo>
                    <a:pt x="235" y="112"/>
                    <a:pt x="235" y="113"/>
                    <a:pt x="236" y="113"/>
                  </a:cubicBezTo>
                  <a:cubicBezTo>
                    <a:pt x="240" y="113"/>
                    <a:pt x="250" y="108"/>
                    <a:pt x="250" y="108"/>
                  </a:cubicBezTo>
                  <a:lnTo>
                    <a:pt x="298" y="108"/>
                  </a:lnTo>
                  <a:cubicBezTo>
                    <a:pt x="417" y="132"/>
                    <a:pt x="501" y="227"/>
                    <a:pt x="524" y="334"/>
                  </a:cubicBezTo>
                  <a:cubicBezTo>
                    <a:pt x="528" y="344"/>
                    <a:pt x="541" y="349"/>
                    <a:pt x="557" y="349"/>
                  </a:cubicBezTo>
                  <a:cubicBezTo>
                    <a:pt x="600" y="349"/>
                    <a:pt x="667" y="321"/>
                    <a:pt x="667" y="287"/>
                  </a:cubicBezTo>
                  <a:lnTo>
                    <a:pt x="691" y="287"/>
                  </a:lnTo>
                  <a:cubicBezTo>
                    <a:pt x="679" y="132"/>
                    <a:pt x="548" y="13"/>
                    <a:pt x="405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145500" y="2909775"/>
              <a:ext cx="11925" cy="10200"/>
            </a:xfrm>
            <a:custGeom>
              <a:rect b="b" l="l" r="r" t="t"/>
              <a:pathLst>
                <a:path extrusionOk="0" h="408" w="477">
                  <a:moveTo>
                    <a:pt x="66" y="0"/>
                  </a:moveTo>
                  <a:cubicBezTo>
                    <a:pt x="42" y="0"/>
                    <a:pt x="0" y="17"/>
                    <a:pt x="0" y="34"/>
                  </a:cubicBezTo>
                  <a:cubicBezTo>
                    <a:pt x="12" y="81"/>
                    <a:pt x="24" y="129"/>
                    <a:pt x="36" y="177"/>
                  </a:cubicBezTo>
                  <a:cubicBezTo>
                    <a:pt x="60" y="212"/>
                    <a:pt x="96" y="260"/>
                    <a:pt x="131" y="296"/>
                  </a:cubicBezTo>
                  <a:cubicBezTo>
                    <a:pt x="167" y="320"/>
                    <a:pt x="215" y="355"/>
                    <a:pt x="250" y="379"/>
                  </a:cubicBezTo>
                  <a:cubicBezTo>
                    <a:pt x="294" y="396"/>
                    <a:pt x="337" y="408"/>
                    <a:pt x="376" y="408"/>
                  </a:cubicBezTo>
                  <a:cubicBezTo>
                    <a:pt x="391" y="408"/>
                    <a:pt x="404" y="406"/>
                    <a:pt x="417" y="403"/>
                  </a:cubicBezTo>
                  <a:cubicBezTo>
                    <a:pt x="417" y="403"/>
                    <a:pt x="477" y="391"/>
                    <a:pt x="465" y="391"/>
                  </a:cubicBezTo>
                  <a:lnTo>
                    <a:pt x="429" y="367"/>
                  </a:lnTo>
                  <a:cubicBezTo>
                    <a:pt x="429" y="367"/>
                    <a:pt x="417" y="355"/>
                    <a:pt x="417" y="355"/>
                  </a:cubicBezTo>
                  <a:lnTo>
                    <a:pt x="357" y="331"/>
                  </a:lnTo>
                  <a:cubicBezTo>
                    <a:pt x="310" y="308"/>
                    <a:pt x="274" y="272"/>
                    <a:pt x="238" y="248"/>
                  </a:cubicBezTo>
                  <a:cubicBezTo>
                    <a:pt x="203" y="212"/>
                    <a:pt x="179" y="177"/>
                    <a:pt x="143" y="141"/>
                  </a:cubicBezTo>
                  <a:cubicBezTo>
                    <a:pt x="131" y="117"/>
                    <a:pt x="119" y="93"/>
                    <a:pt x="107" y="81"/>
                  </a:cubicBezTo>
                  <a:cubicBezTo>
                    <a:pt x="96" y="58"/>
                    <a:pt x="84" y="34"/>
                    <a:pt x="84" y="10"/>
                  </a:cubicBezTo>
                  <a:cubicBezTo>
                    <a:pt x="84" y="3"/>
                    <a:pt x="76" y="0"/>
                    <a:pt x="66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1740075" y="3304175"/>
              <a:ext cx="35450" cy="280825"/>
            </a:xfrm>
            <a:custGeom>
              <a:rect b="b" l="l" r="r" t="t"/>
              <a:pathLst>
                <a:path extrusionOk="0" h="11233" w="1418">
                  <a:moveTo>
                    <a:pt x="49" y="1"/>
                  </a:moveTo>
                  <a:cubicBezTo>
                    <a:pt x="25" y="1"/>
                    <a:pt x="1" y="16"/>
                    <a:pt x="1" y="45"/>
                  </a:cubicBezTo>
                  <a:cubicBezTo>
                    <a:pt x="37" y="974"/>
                    <a:pt x="108" y="1891"/>
                    <a:pt x="191" y="2820"/>
                  </a:cubicBezTo>
                  <a:cubicBezTo>
                    <a:pt x="287" y="3784"/>
                    <a:pt x="394" y="4760"/>
                    <a:pt x="513" y="5725"/>
                  </a:cubicBezTo>
                  <a:cubicBezTo>
                    <a:pt x="620" y="6606"/>
                    <a:pt x="727" y="7487"/>
                    <a:pt x="846" y="8368"/>
                  </a:cubicBezTo>
                  <a:cubicBezTo>
                    <a:pt x="942" y="9011"/>
                    <a:pt x="1025" y="9666"/>
                    <a:pt x="1120" y="10320"/>
                  </a:cubicBezTo>
                  <a:cubicBezTo>
                    <a:pt x="1144" y="10523"/>
                    <a:pt x="1168" y="10713"/>
                    <a:pt x="1203" y="10916"/>
                  </a:cubicBezTo>
                  <a:cubicBezTo>
                    <a:pt x="1215" y="11011"/>
                    <a:pt x="1239" y="11094"/>
                    <a:pt x="1275" y="11178"/>
                  </a:cubicBezTo>
                  <a:cubicBezTo>
                    <a:pt x="1275" y="11178"/>
                    <a:pt x="1275" y="11190"/>
                    <a:pt x="1275" y="11202"/>
                  </a:cubicBezTo>
                  <a:cubicBezTo>
                    <a:pt x="1284" y="11215"/>
                    <a:pt x="1291" y="11220"/>
                    <a:pt x="1294" y="11220"/>
                  </a:cubicBezTo>
                  <a:lnTo>
                    <a:pt x="1294" y="11220"/>
                  </a:lnTo>
                  <a:cubicBezTo>
                    <a:pt x="1305" y="11229"/>
                    <a:pt x="1318" y="11233"/>
                    <a:pt x="1331" y="11233"/>
                  </a:cubicBezTo>
                  <a:cubicBezTo>
                    <a:pt x="1356" y="11233"/>
                    <a:pt x="1382" y="11218"/>
                    <a:pt x="1396" y="11194"/>
                  </a:cubicBezTo>
                  <a:lnTo>
                    <a:pt x="1396" y="11194"/>
                  </a:lnTo>
                  <a:lnTo>
                    <a:pt x="1394" y="11202"/>
                  </a:lnTo>
                  <a:cubicBezTo>
                    <a:pt x="1418" y="11178"/>
                    <a:pt x="1406" y="11130"/>
                    <a:pt x="1406" y="11106"/>
                  </a:cubicBezTo>
                  <a:lnTo>
                    <a:pt x="1406" y="11071"/>
                  </a:lnTo>
                  <a:cubicBezTo>
                    <a:pt x="1406" y="11059"/>
                    <a:pt x="1406" y="11047"/>
                    <a:pt x="1406" y="11035"/>
                  </a:cubicBezTo>
                  <a:lnTo>
                    <a:pt x="1394" y="10940"/>
                  </a:lnTo>
                  <a:cubicBezTo>
                    <a:pt x="1370" y="10749"/>
                    <a:pt x="1334" y="10571"/>
                    <a:pt x="1311" y="10380"/>
                  </a:cubicBezTo>
                  <a:cubicBezTo>
                    <a:pt x="1227" y="9761"/>
                    <a:pt x="1132" y="9154"/>
                    <a:pt x="1061" y="8535"/>
                  </a:cubicBezTo>
                  <a:cubicBezTo>
                    <a:pt x="942" y="7689"/>
                    <a:pt x="834" y="6844"/>
                    <a:pt x="727" y="5987"/>
                  </a:cubicBezTo>
                  <a:cubicBezTo>
                    <a:pt x="608" y="5034"/>
                    <a:pt x="501" y="4082"/>
                    <a:pt x="394" y="3129"/>
                  </a:cubicBezTo>
                  <a:cubicBezTo>
                    <a:pt x="299" y="2212"/>
                    <a:pt x="203" y="1296"/>
                    <a:pt x="132" y="367"/>
                  </a:cubicBezTo>
                  <a:lnTo>
                    <a:pt x="96" y="45"/>
                  </a:lnTo>
                  <a:cubicBezTo>
                    <a:pt x="96" y="16"/>
                    <a:pt x="72" y="1"/>
                    <a:pt x="49" y="1"/>
                  </a:cubicBezTo>
                  <a:close/>
                </a:path>
              </a:pathLst>
            </a:custGeom>
            <a:solidFill>
              <a:srgbClr val="C1A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1708400" y="3572550"/>
              <a:ext cx="137875" cy="64175"/>
            </a:xfrm>
            <a:custGeom>
              <a:rect b="b" l="l" r="r" t="t"/>
              <a:pathLst>
                <a:path extrusionOk="0" h="2567" w="5515">
                  <a:moveTo>
                    <a:pt x="5458" y="1"/>
                  </a:moveTo>
                  <a:cubicBezTo>
                    <a:pt x="5454" y="1"/>
                    <a:pt x="5451" y="1"/>
                    <a:pt x="5447" y="2"/>
                  </a:cubicBezTo>
                  <a:lnTo>
                    <a:pt x="5447" y="14"/>
                  </a:lnTo>
                  <a:cubicBezTo>
                    <a:pt x="5388" y="26"/>
                    <a:pt x="5328" y="38"/>
                    <a:pt x="5268" y="50"/>
                  </a:cubicBezTo>
                  <a:cubicBezTo>
                    <a:pt x="5209" y="62"/>
                    <a:pt x="5137" y="86"/>
                    <a:pt x="5066" y="109"/>
                  </a:cubicBezTo>
                  <a:cubicBezTo>
                    <a:pt x="4899" y="157"/>
                    <a:pt x="4745" y="217"/>
                    <a:pt x="4590" y="288"/>
                  </a:cubicBezTo>
                  <a:cubicBezTo>
                    <a:pt x="4197" y="443"/>
                    <a:pt x="3804" y="621"/>
                    <a:pt x="3411" y="800"/>
                  </a:cubicBezTo>
                  <a:cubicBezTo>
                    <a:pt x="2590" y="1169"/>
                    <a:pt x="1768" y="1562"/>
                    <a:pt x="958" y="1967"/>
                  </a:cubicBezTo>
                  <a:cubicBezTo>
                    <a:pt x="649" y="2133"/>
                    <a:pt x="339" y="2300"/>
                    <a:pt x="42" y="2491"/>
                  </a:cubicBezTo>
                  <a:cubicBezTo>
                    <a:pt x="1" y="2511"/>
                    <a:pt x="13" y="2567"/>
                    <a:pt x="47" y="2567"/>
                  </a:cubicBezTo>
                  <a:cubicBezTo>
                    <a:pt x="53" y="2567"/>
                    <a:pt x="59" y="2565"/>
                    <a:pt x="65" y="2562"/>
                  </a:cubicBezTo>
                  <a:cubicBezTo>
                    <a:pt x="744" y="2300"/>
                    <a:pt x="1411" y="2002"/>
                    <a:pt x="2054" y="1669"/>
                  </a:cubicBezTo>
                  <a:cubicBezTo>
                    <a:pt x="2875" y="1276"/>
                    <a:pt x="3685" y="895"/>
                    <a:pt x="4518" y="514"/>
                  </a:cubicBezTo>
                  <a:cubicBezTo>
                    <a:pt x="4697" y="431"/>
                    <a:pt x="4876" y="359"/>
                    <a:pt x="5066" y="276"/>
                  </a:cubicBezTo>
                  <a:cubicBezTo>
                    <a:pt x="5197" y="217"/>
                    <a:pt x="5328" y="121"/>
                    <a:pt x="5471" y="74"/>
                  </a:cubicBezTo>
                  <a:cubicBezTo>
                    <a:pt x="5515" y="63"/>
                    <a:pt x="5498" y="1"/>
                    <a:pt x="5458" y="1"/>
                  </a:cubicBezTo>
                  <a:close/>
                </a:path>
              </a:pathLst>
            </a:custGeom>
            <a:solidFill>
              <a:srgbClr val="C1A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197575" y="3828500"/>
              <a:ext cx="61050" cy="131875"/>
            </a:xfrm>
            <a:custGeom>
              <a:rect b="b" l="l" r="r" t="t"/>
              <a:pathLst>
                <a:path extrusionOk="0" h="5275" w="2442">
                  <a:moveTo>
                    <a:pt x="2382" y="1"/>
                  </a:moveTo>
                  <a:cubicBezTo>
                    <a:pt x="2364" y="1"/>
                    <a:pt x="2346" y="10"/>
                    <a:pt x="2346" y="27"/>
                  </a:cubicBezTo>
                  <a:cubicBezTo>
                    <a:pt x="2311" y="206"/>
                    <a:pt x="2275" y="396"/>
                    <a:pt x="2263" y="575"/>
                  </a:cubicBezTo>
                  <a:cubicBezTo>
                    <a:pt x="2239" y="766"/>
                    <a:pt x="2204" y="944"/>
                    <a:pt x="2168" y="1135"/>
                  </a:cubicBezTo>
                  <a:cubicBezTo>
                    <a:pt x="2096" y="1492"/>
                    <a:pt x="2001" y="1861"/>
                    <a:pt x="1870" y="2206"/>
                  </a:cubicBezTo>
                  <a:cubicBezTo>
                    <a:pt x="1632" y="2909"/>
                    <a:pt x="1287" y="3575"/>
                    <a:pt x="858" y="4183"/>
                  </a:cubicBezTo>
                  <a:cubicBezTo>
                    <a:pt x="727" y="4349"/>
                    <a:pt x="596" y="4528"/>
                    <a:pt x="465" y="4695"/>
                  </a:cubicBezTo>
                  <a:cubicBezTo>
                    <a:pt x="322" y="4849"/>
                    <a:pt x="179" y="5004"/>
                    <a:pt x="37" y="5171"/>
                  </a:cubicBezTo>
                  <a:cubicBezTo>
                    <a:pt x="0" y="5216"/>
                    <a:pt x="40" y="5275"/>
                    <a:pt x="86" y="5275"/>
                  </a:cubicBezTo>
                  <a:cubicBezTo>
                    <a:pt x="102" y="5275"/>
                    <a:pt x="117" y="5269"/>
                    <a:pt x="132" y="5254"/>
                  </a:cubicBezTo>
                  <a:cubicBezTo>
                    <a:pt x="418" y="5004"/>
                    <a:pt x="668" y="4718"/>
                    <a:pt x="894" y="4409"/>
                  </a:cubicBezTo>
                  <a:cubicBezTo>
                    <a:pt x="1120" y="4099"/>
                    <a:pt x="1322" y="3778"/>
                    <a:pt x="1513" y="3433"/>
                  </a:cubicBezTo>
                  <a:cubicBezTo>
                    <a:pt x="1870" y="2766"/>
                    <a:pt x="2144" y="2040"/>
                    <a:pt x="2299" y="1289"/>
                  </a:cubicBezTo>
                  <a:cubicBezTo>
                    <a:pt x="2334" y="1087"/>
                    <a:pt x="2370" y="885"/>
                    <a:pt x="2394" y="670"/>
                  </a:cubicBezTo>
                  <a:cubicBezTo>
                    <a:pt x="2430" y="456"/>
                    <a:pt x="2442" y="242"/>
                    <a:pt x="2418" y="27"/>
                  </a:cubicBezTo>
                  <a:cubicBezTo>
                    <a:pt x="2418" y="10"/>
                    <a:pt x="2400" y="1"/>
                    <a:pt x="2382" y="1"/>
                  </a:cubicBezTo>
                  <a:close/>
                </a:path>
              </a:pathLst>
            </a:custGeom>
            <a:solidFill>
              <a:srgbClr val="C1A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1226325" y="3507125"/>
              <a:ext cx="15900" cy="117250"/>
            </a:xfrm>
            <a:custGeom>
              <a:rect b="b" l="l" r="r" t="t"/>
              <a:pathLst>
                <a:path extrusionOk="0" h="4690" w="636">
                  <a:moveTo>
                    <a:pt x="478" y="0"/>
                  </a:moveTo>
                  <a:cubicBezTo>
                    <a:pt x="460" y="0"/>
                    <a:pt x="442" y="11"/>
                    <a:pt x="429" y="36"/>
                  </a:cubicBezTo>
                  <a:cubicBezTo>
                    <a:pt x="298" y="309"/>
                    <a:pt x="203" y="607"/>
                    <a:pt x="156" y="905"/>
                  </a:cubicBezTo>
                  <a:cubicBezTo>
                    <a:pt x="96" y="1214"/>
                    <a:pt x="48" y="1524"/>
                    <a:pt x="36" y="1833"/>
                  </a:cubicBezTo>
                  <a:cubicBezTo>
                    <a:pt x="1" y="2453"/>
                    <a:pt x="48" y="3072"/>
                    <a:pt x="179" y="3679"/>
                  </a:cubicBezTo>
                  <a:cubicBezTo>
                    <a:pt x="227" y="3846"/>
                    <a:pt x="263" y="4012"/>
                    <a:pt x="322" y="4179"/>
                  </a:cubicBezTo>
                  <a:cubicBezTo>
                    <a:pt x="382" y="4346"/>
                    <a:pt x="453" y="4512"/>
                    <a:pt x="537" y="4667"/>
                  </a:cubicBezTo>
                  <a:cubicBezTo>
                    <a:pt x="544" y="4683"/>
                    <a:pt x="559" y="4690"/>
                    <a:pt x="574" y="4690"/>
                  </a:cubicBezTo>
                  <a:cubicBezTo>
                    <a:pt x="604" y="4690"/>
                    <a:pt x="636" y="4663"/>
                    <a:pt x="620" y="4631"/>
                  </a:cubicBezTo>
                  <a:lnTo>
                    <a:pt x="632" y="4631"/>
                  </a:lnTo>
                  <a:cubicBezTo>
                    <a:pt x="584" y="4488"/>
                    <a:pt x="548" y="4346"/>
                    <a:pt x="501" y="4203"/>
                  </a:cubicBezTo>
                  <a:cubicBezTo>
                    <a:pt x="465" y="4060"/>
                    <a:pt x="417" y="3905"/>
                    <a:pt x="382" y="3762"/>
                  </a:cubicBezTo>
                  <a:cubicBezTo>
                    <a:pt x="310" y="3465"/>
                    <a:pt x="263" y="3167"/>
                    <a:pt x="239" y="2869"/>
                  </a:cubicBezTo>
                  <a:cubicBezTo>
                    <a:pt x="179" y="2274"/>
                    <a:pt x="203" y="1667"/>
                    <a:pt x="310" y="1071"/>
                  </a:cubicBezTo>
                  <a:cubicBezTo>
                    <a:pt x="370" y="738"/>
                    <a:pt x="465" y="417"/>
                    <a:pt x="537" y="83"/>
                  </a:cubicBezTo>
                  <a:cubicBezTo>
                    <a:pt x="544" y="37"/>
                    <a:pt x="512" y="0"/>
                    <a:pt x="478" y="0"/>
                  </a:cubicBezTo>
                  <a:close/>
                </a:path>
              </a:pathLst>
            </a:custGeom>
            <a:solidFill>
              <a:srgbClr val="C1A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1272475" y="3577275"/>
              <a:ext cx="28600" cy="72400"/>
            </a:xfrm>
            <a:custGeom>
              <a:rect b="b" l="l" r="r" t="t"/>
              <a:pathLst>
                <a:path extrusionOk="0" h="2896" w="1144">
                  <a:moveTo>
                    <a:pt x="412" y="0"/>
                  </a:moveTo>
                  <a:cubicBezTo>
                    <a:pt x="378" y="0"/>
                    <a:pt x="344" y="5"/>
                    <a:pt x="310" y="16"/>
                  </a:cubicBezTo>
                  <a:cubicBezTo>
                    <a:pt x="0" y="99"/>
                    <a:pt x="36" y="492"/>
                    <a:pt x="72" y="742"/>
                  </a:cubicBezTo>
                  <a:cubicBezTo>
                    <a:pt x="107" y="1087"/>
                    <a:pt x="191" y="1421"/>
                    <a:pt x="310" y="1742"/>
                  </a:cubicBezTo>
                  <a:cubicBezTo>
                    <a:pt x="453" y="2123"/>
                    <a:pt x="619" y="2492"/>
                    <a:pt x="774" y="2861"/>
                  </a:cubicBezTo>
                  <a:cubicBezTo>
                    <a:pt x="784" y="2885"/>
                    <a:pt x="803" y="2896"/>
                    <a:pt x="822" y="2896"/>
                  </a:cubicBezTo>
                  <a:cubicBezTo>
                    <a:pt x="850" y="2896"/>
                    <a:pt x="876" y="2873"/>
                    <a:pt x="869" y="2837"/>
                  </a:cubicBezTo>
                  <a:cubicBezTo>
                    <a:pt x="655" y="2290"/>
                    <a:pt x="417" y="1742"/>
                    <a:pt x="274" y="1171"/>
                  </a:cubicBezTo>
                  <a:cubicBezTo>
                    <a:pt x="238" y="1016"/>
                    <a:pt x="215" y="873"/>
                    <a:pt x="203" y="718"/>
                  </a:cubicBezTo>
                  <a:cubicBezTo>
                    <a:pt x="179" y="587"/>
                    <a:pt x="179" y="444"/>
                    <a:pt x="203" y="313"/>
                  </a:cubicBezTo>
                  <a:cubicBezTo>
                    <a:pt x="221" y="212"/>
                    <a:pt x="304" y="139"/>
                    <a:pt x="396" y="139"/>
                  </a:cubicBezTo>
                  <a:cubicBezTo>
                    <a:pt x="422" y="139"/>
                    <a:pt x="450" y="145"/>
                    <a:pt x="476" y="158"/>
                  </a:cubicBezTo>
                  <a:cubicBezTo>
                    <a:pt x="607" y="194"/>
                    <a:pt x="715" y="289"/>
                    <a:pt x="774" y="397"/>
                  </a:cubicBezTo>
                  <a:cubicBezTo>
                    <a:pt x="941" y="682"/>
                    <a:pt x="1012" y="1004"/>
                    <a:pt x="977" y="1325"/>
                  </a:cubicBezTo>
                  <a:cubicBezTo>
                    <a:pt x="977" y="1352"/>
                    <a:pt x="1003" y="1368"/>
                    <a:pt x="1028" y="1368"/>
                  </a:cubicBezTo>
                  <a:cubicBezTo>
                    <a:pt x="1048" y="1368"/>
                    <a:pt x="1067" y="1358"/>
                    <a:pt x="1072" y="1337"/>
                  </a:cubicBezTo>
                  <a:cubicBezTo>
                    <a:pt x="1143" y="1028"/>
                    <a:pt x="1096" y="706"/>
                    <a:pt x="941" y="432"/>
                  </a:cubicBezTo>
                  <a:cubicBezTo>
                    <a:pt x="847" y="235"/>
                    <a:pt x="644" y="0"/>
                    <a:pt x="412" y="0"/>
                  </a:cubicBezTo>
                  <a:close/>
                </a:path>
              </a:pathLst>
            </a:custGeom>
            <a:solidFill>
              <a:srgbClr val="C1A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1379625" y="3654075"/>
              <a:ext cx="26075" cy="64400"/>
            </a:xfrm>
            <a:custGeom>
              <a:rect b="b" l="l" r="r" t="t"/>
              <a:pathLst>
                <a:path extrusionOk="0" h="2576" w="1043">
                  <a:moveTo>
                    <a:pt x="30" y="1"/>
                  </a:moveTo>
                  <a:cubicBezTo>
                    <a:pt x="15" y="1"/>
                    <a:pt x="0" y="9"/>
                    <a:pt x="0" y="27"/>
                  </a:cubicBezTo>
                  <a:cubicBezTo>
                    <a:pt x="48" y="956"/>
                    <a:pt x="381" y="1837"/>
                    <a:pt x="965" y="2563"/>
                  </a:cubicBezTo>
                  <a:cubicBezTo>
                    <a:pt x="971" y="2572"/>
                    <a:pt x="979" y="2576"/>
                    <a:pt x="988" y="2576"/>
                  </a:cubicBezTo>
                  <a:cubicBezTo>
                    <a:pt x="1013" y="2576"/>
                    <a:pt x="1042" y="2543"/>
                    <a:pt x="1024" y="2516"/>
                  </a:cubicBezTo>
                  <a:cubicBezTo>
                    <a:pt x="774" y="2147"/>
                    <a:pt x="560" y="1742"/>
                    <a:pt x="393" y="1313"/>
                  </a:cubicBezTo>
                  <a:cubicBezTo>
                    <a:pt x="239" y="896"/>
                    <a:pt x="131" y="468"/>
                    <a:pt x="60" y="27"/>
                  </a:cubicBezTo>
                  <a:cubicBezTo>
                    <a:pt x="60" y="9"/>
                    <a:pt x="45" y="1"/>
                    <a:pt x="30" y="1"/>
                  </a:cubicBezTo>
                  <a:close/>
                </a:path>
              </a:pathLst>
            </a:custGeom>
            <a:solidFill>
              <a:srgbClr val="C1A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1503525" y="3720500"/>
              <a:ext cx="44200" cy="34300"/>
            </a:xfrm>
            <a:custGeom>
              <a:rect b="b" l="l" r="r" t="t"/>
              <a:pathLst>
                <a:path extrusionOk="0" h="1372" w="1768">
                  <a:moveTo>
                    <a:pt x="1715" y="0"/>
                  </a:moveTo>
                  <a:cubicBezTo>
                    <a:pt x="1700" y="0"/>
                    <a:pt x="1685" y="8"/>
                    <a:pt x="1676" y="25"/>
                  </a:cubicBezTo>
                  <a:cubicBezTo>
                    <a:pt x="1498" y="323"/>
                    <a:pt x="1271" y="609"/>
                    <a:pt x="1010" y="835"/>
                  </a:cubicBezTo>
                  <a:cubicBezTo>
                    <a:pt x="724" y="1049"/>
                    <a:pt x="402" y="1204"/>
                    <a:pt x="57" y="1276"/>
                  </a:cubicBezTo>
                  <a:cubicBezTo>
                    <a:pt x="1" y="1287"/>
                    <a:pt x="8" y="1372"/>
                    <a:pt x="59" y="1372"/>
                  </a:cubicBezTo>
                  <a:cubicBezTo>
                    <a:pt x="62" y="1372"/>
                    <a:pt x="65" y="1372"/>
                    <a:pt x="69" y="1371"/>
                  </a:cubicBezTo>
                  <a:lnTo>
                    <a:pt x="57" y="1371"/>
                  </a:lnTo>
                  <a:cubicBezTo>
                    <a:pt x="438" y="1335"/>
                    <a:pt x="795" y="1192"/>
                    <a:pt x="1105" y="954"/>
                  </a:cubicBezTo>
                  <a:cubicBezTo>
                    <a:pt x="1414" y="728"/>
                    <a:pt x="1641" y="418"/>
                    <a:pt x="1760" y="61"/>
                  </a:cubicBezTo>
                  <a:cubicBezTo>
                    <a:pt x="1767" y="23"/>
                    <a:pt x="1741" y="0"/>
                    <a:pt x="1715" y="0"/>
                  </a:cubicBezTo>
                  <a:close/>
                </a:path>
              </a:pathLst>
            </a:custGeom>
            <a:solidFill>
              <a:srgbClr val="C1A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1503075" y="3707775"/>
              <a:ext cx="28975" cy="27650"/>
            </a:xfrm>
            <a:custGeom>
              <a:rect b="b" l="l" r="r" t="t"/>
              <a:pathLst>
                <a:path extrusionOk="0" h="1106" w="1159">
                  <a:moveTo>
                    <a:pt x="1111" y="1"/>
                  </a:moveTo>
                  <a:cubicBezTo>
                    <a:pt x="1102" y="1"/>
                    <a:pt x="1094" y="4"/>
                    <a:pt x="1087" y="11"/>
                  </a:cubicBezTo>
                  <a:cubicBezTo>
                    <a:pt x="1051" y="58"/>
                    <a:pt x="1016" y="106"/>
                    <a:pt x="992" y="165"/>
                  </a:cubicBezTo>
                  <a:cubicBezTo>
                    <a:pt x="956" y="213"/>
                    <a:pt x="920" y="261"/>
                    <a:pt x="885" y="308"/>
                  </a:cubicBezTo>
                  <a:cubicBezTo>
                    <a:pt x="813" y="403"/>
                    <a:pt x="742" y="499"/>
                    <a:pt x="658" y="582"/>
                  </a:cubicBezTo>
                  <a:cubicBezTo>
                    <a:pt x="480" y="749"/>
                    <a:pt x="277" y="880"/>
                    <a:pt x="63" y="975"/>
                  </a:cubicBezTo>
                  <a:cubicBezTo>
                    <a:pt x="1" y="996"/>
                    <a:pt x="11" y="1089"/>
                    <a:pt x="62" y="1089"/>
                  </a:cubicBezTo>
                  <a:cubicBezTo>
                    <a:pt x="69" y="1089"/>
                    <a:pt x="78" y="1087"/>
                    <a:pt x="87" y="1082"/>
                  </a:cubicBezTo>
                  <a:lnTo>
                    <a:pt x="87" y="1106"/>
                  </a:lnTo>
                  <a:cubicBezTo>
                    <a:pt x="337" y="1011"/>
                    <a:pt x="563" y="880"/>
                    <a:pt x="742" y="701"/>
                  </a:cubicBezTo>
                  <a:cubicBezTo>
                    <a:pt x="837" y="606"/>
                    <a:pt x="920" y="511"/>
                    <a:pt x="992" y="403"/>
                  </a:cubicBezTo>
                  <a:cubicBezTo>
                    <a:pt x="1075" y="296"/>
                    <a:pt x="1135" y="177"/>
                    <a:pt x="1158" y="46"/>
                  </a:cubicBezTo>
                  <a:cubicBezTo>
                    <a:pt x="1158" y="21"/>
                    <a:pt x="1134" y="1"/>
                    <a:pt x="1111" y="1"/>
                  </a:cubicBezTo>
                  <a:close/>
                </a:path>
              </a:pathLst>
            </a:custGeom>
            <a:solidFill>
              <a:srgbClr val="C1A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138950" y="3054800"/>
              <a:ext cx="17575" cy="5850"/>
            </a:xfrm>
            <a:custGeom>
              <a:rect b="b" l="l" r="r" t="t"/>
              <a:pathLst>
                <a:path extrusionOk="0" h="234" w="703">
                  <a:moveTo>
                    <a:pt x="340" y="0"/>
                  </a:moveTo>
                  <a:cubicBezTo>
                    <a:pt x="224" y="0"/>
                    <a:pt x="107" y="36"/>
                    <a:pt x="12" y="103"/>
                  </a:cubicBezTo>
                  <a:cubicBezTo>
                    <a:pt x="0" y="114"/>
                    <a:pt x="0" y="126"/>
                    <a:pt x="12" y="138"/>
                  </a:cubicBezTo>
                  <a:cubicBezTo>
                    <a:pt x="36" y="138"/>
                    <a:pt x="60" y="126"/>
                    <a:pt x="84" y="114"/>
                  </a:cubicBezTo>
                  <a:lnTo>
                    <a:pt x="96" y="114"/>
                  </a:lnTo>
                  <a:cubicBezTo>
                    <a:pt x="143" y="91"/>
                    <a:pt x="215" y="79"/>
                    <a:pt x="274" y="79"/>
                  </a:cubicBezTo>
                  <a:cubicBezTo>
                    <a:pt x="298" y="79"/>
                    <a:pt x="322" y="79"/>
                    <a:pt x="346" y="91"/>
                  </a:cubicBezTo>
                  <a:cubicBezTo>
                    <a:pt x="393" y="103"/>
                    <a:pt x="441" y="114"/>
                    <a:pt x="488" y="138"/>
                  </a:cubicBezTo>
                  <a:cubicBezTo>
                    <a:pt x="536" y="174"/>
                    <a:pt x="596" y="210"/>
                    <a:pt x="655" y="234"/>
                  </a:cubicBezTo>
                  <a:cubicBezTo>
                    <a:pt x="667" y="234"/>
                    <a:pt x="703" y="234"/>
                    <a:pt x="703" y="210"/>
                  </a:cubicBezTo>
                  <a:cubicBezTo>
                    <a:pt x="703" y="186"/>
                    <a:pt x="703" y="162"/>
                    <a:pt x="691" y="138"/>
                  </a:cubicBezTo>
                  <a:cubicBezTo>
                    <a:pt x="667" y="114"/>
                    <a:pt x="643" y="91"/>
                    <a:pt x="619" y="79"/>
                  </a:cubicBezTo>
                  <a:cubicBezTo>
                    <a:pt x="560" y="43"/>
                    <a:pt x="488" y="19"/>
                    <a:pt x="429" y="7"/>
                  </a:cubicBezTo>
                  <a:cubicBezTo>
                    <a:pt x="400" y="2"/>
                    <a:pt x="370" y="0"/>
                    <a:pt x="340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3033700" y="2797800"/>
              <a:ext cx="906400" cy="658725"/>
            </a:xfrm>
            <a:custGeom>
              <a:rect b="b" l="l" r="r" t="t"/>
              <a:pathLst>
                <a:path extrusionOk="0" h="26349" w="36256">
                  <a:moveTo>
                    <a:pt x="6835" y="0"/>
                  </a:moveTo>
                  <a:cubicBezTo>
                    <a:pt x="4727" y="0"/>
                    <a:pt x="2929" y="1512"/>
                    <a:pt x="2584" y="3584"/>
                  </a:cubicBezTo>
                  <a:lnTo>
                    <a:pt x="441" y="16169"/>
                  </a:lnTo>
                  <a:cubicBezTo>
                    <a:pt x="1" y="18788"/>
                    <a:pt x="2025" y="21193"/>
                    <a:pt x="4692" y="21193"/>
                  </a:cubicBezTo>
                  <a:lnTo>
                    <a:pt x="4823" y="21193"/>
                  </a:lnTo>
                  <a:lnTo>
                    <a:pt x="3858" y="26349"/>
                  </a:lnTo>
                  <a:lnTo>
                    <a:pt x="8621" y="21193"/>
                  </a:lnTo>
                  <a:lnTo>
                    <a:pt x="29433" y="21193"/>
                  </a:lnTo>
                  <a:cubicBezTo>
                    <a:pt x="31528" y="21193"/>
                    <a:pt x="33326" y="19681"/>
                    <a:pt x="33683" y="17610"/>
                  </a:cubicBezTo>
                  <a:lnTo>
                    <a:pt x="35815" y="5037"/>
                  </a:lnTo>
                  <a:cubicBezTo>
                    <a:pt x="36255" y="2405"/>
                    <a:pt x="34231" y="0"/>
                    <a:pt x="31564" y="0"/>
                  </a:cubicBezTo>
                  <a:close/>
                </a:path>
              </a:pathLst>
            </a:custGeom>
            <a:solidFill>
              <a:srgbClr val="EED9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3465900" y="2911200"/>
              <a:ext cx="400975" cy="13500"/>
            </a:xfrm>
            <a:custGeom>
              <a:rect b="b" l="l" r="r" t="t"/>
              <a:pathLst>
                <a:path extrusionOk="0" h="540" w="16039">
                  <a:moveTo>
                    <a:pt x="84" y="1"/>
                  </a:moveTo>
                  <a:cubicBezTo>
                    <a:pt x="0" y="24"/>
                    <a:pt x="0" y="132"/>
                    <a:pt x="84" y="155"/>
                  </a:cubicBezTo>
                  <a:cubicBezTo>
                    <a:pt x="2144" y="251"/>
                    <a:pt x="4203" y="286"/>
                    <a:pt x="6251" y="334"/>
                  </a:cubicBezTo>
                  <a:lnTo>
                    <a:pt x="12442" y="465"/>
                  </a:lnTo>
                  <a:lnTo>
                    <a:pt x="14169" y="513"/>
                  </a:lnTo>
                  <a:cubicBezTo>
                    <a:pt x="14567" y="521"/>
                    <a:pt x="14971" y="540"/>
                    <a:pt x="15370" y="540"/>
                  </a:cubicBezTo>
                  <a:cubicBezTo>
                    <a:pt x="15554" y="540"/>
                    <a:pt x="15738" y="536"/>
                    <a:pt x="15919" y="524"/>
                  </a:cubicBezTo>
                  <a:cubicBezTo>
                    <a:pt x="16038" y="524"/>
                    <a:pt x="16038" y="346"/>
                    <a:pt x="15919" y="346"/>
                  </a:cubicBezTo>
                  <a:cubicBezTo>
                    <a:pt x="15407" y="286"/>
                    <a:pt x="14883" y="298"/>
                    <a:pt x="14359" y="286"/>
                  </a:cubicBezTo>
                  <a:lnTo>
                    <a:pt x="12835" y="251"/>
                  </a:lnTo>
                  <a:lnTo>
                    <a:pt x="9752" y="179"/>
                  </a:lnTo>
                  <a:cubicBezTo>
                    <a:pt x="7680" y="132"/>
                    <a:pt x="5620" y="96"/>
                    <a:pt x="3560" y="48"/>
                  </a:cubicBezTo>
                  <a:cubicBezTo>
                    <a:pt x="2394" y="24"/>
                    <a:pt x="1239" y="1"/>
                    <a:pt x="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3446550" y="2988000"/>
              <a:ext cx="388175" cy="12000"/>
            </a:xfrm>
            <a:custGeom>
              <a:rect b="b" l="l" r="r" t="t"/>
              <a:pathLst>
                <a:path extrusionOk="0" h="480" w="15527">
                  <a:moveTo>
                    <a:pt x="15395" y="0"/>
                  </a:moveTo>
                  <a:cubicBezTo>
                    <a:pt x="15145" y="0"/>
                    <a:pt x="14895" y="12"/>
                    <a:pt x="14645" y="24"/>
                  </a:cubicBezTo>
                  <a:lnTo>
                    <a:pt x="13907" y="72"/>
                  </a:lnTo>
                  <a:cubicBezTo>
                    <a:pt x="13407" y="96"/>
                    <a:pt x="12907" y="119"/>
                    <a:pt x="12407" y="143"/>
                  </a:cubicBezTo>
                  <a:cubicBezTo>
                    <a:pt x="11407" y="179"/>
                    <a:pt x="10418" y="203"/>
                    <a:pt x="9430" y="227"/>
                  </a:cubicBezTo>
                  <a:cubicBezTo>
                    <a:pt x="8797" y="238"/>
                    <a:pt x="8162" y="243"/>
                    <a:pt x="7526" y="243"/>
                  </a:cubicBezTo>
                  <a:cubicBezTo>
                    <a:pt x="6179" y="243"/>
                    <a:pt x="4828" y="219"/>
                    <a:pt x="3477" y="179"/>
                  </a:cubicBezTo>
                  <a:cubicBezTo>
                    <a:pt x="2370" y="143"/>
                    <a:pt x="1251" y="96"/>
                    <a:pt x="143" y="36"/>
                  </a:cubicBezTo>
                  <a:cubicBezTo>
                    <a:pt x="140" y="36"/>
                    <a:pt x="136" y="36"/>
                    <a:pt x="133" y="36"/>
                  </a:cubicBezTo>
                  <a:cubicBezTo>
                    <a:pt x="1" y="36"/>
                    <a:pt x="4" y="263"/>
                    <a:pt x="143" y="274"/>
                  </a:cubicBezTo>
                  <a:cubicBezTo>
                    <a:pt x="2132" y="381"/>
                    <a:pt x="4120" y="453"/>
                    <a:pt x="6096" y="477"/>
                  </a:cubicBezTo>
                  <a:cubicBezTo>
                    <a:pt x="6419" y="479"/>
                    <a:pt x="6742" y="480"/>
                    <a:pt x="7064" y="480"/>
                  </a:cubicBezTo>
                  <a:cubicBezTo>
                    <a:pt x="8730" y="480"/>
                    <a:pt x="10394" y="453"/>
                    <a:pt x="12050" y="393"/>
                  </a:cubicBezTo>
                  <a:cubicBezTo>
                    <a:pt x="12609" y="369"/>
                    <a:pt x="13169" y="346"/>
                    <a:pt x="13728" y="310"/>
                  </a:cubicBezTo>
                  <a:lnTo>
                    <a:pt x="14538" y="274"/>
                  </a:lnTo>
                  <a:lnTo>
                    <a:pt x="14943" y="250"/>
                  </a:lnTo>
                  <a:cubicBezTo>
                    <a:pt x="15098" y="239"/>
                    <a:pt x="15240" y="215"/>
                    <a:pt x="15395" y="191"/>
                  </a:cubicBezTo>
                  <a:cubicBezTo>
                    <a:pt x="15514" y="179"/>
                    <a:pt x="15526" y="0"/>
                    <a:pt x="153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3447750" y="3054075"/>
              <a:ext cx="358400" cy="18300"/>
            </a:xfrm>
            <a:custGeom>
              <a:rect b="b" l="l" r="r" t="t"/>
              <a:pathLst>
                <a:path extrusionOk="0" h="732" w="14336">
                  <a:moveTo>
                    <a:pt x="119" y="1"/>
                  </a:moveTo>
                  <a:cubicBezTo>
                    <a:pt x="0" y="1"/>
                    <a:pt x="0" y="191"/>
                    <a:pt x="119" y="203"/>
                  </a:cubicBezTo>
                  <a:lnTo>
                    <a:pt x="119" y="191"/>
                  </a:lnTo>
                  <a:lnTo>
                    <a:pt x="3929" y="489"/>
                  </a:lnTo>
                  <a:cubicBezTo>
                    <a:pt x="4667" y="548"/>
                    <a:pt x="5417" y="608"/>
                    <a:pt x="6168" y="655"/>
                  </a:cubicBezTo>
                  <a:cubicBezTo>
                    <a:pt x="6727" y="691"/>
                    <a:pt x="7287" y="715"/>
                    <a:pt x="7858" y="727"/>
                  </a:cubicBezTo>
                  <a:cubicBezTo>
                    <a:pt x="8046" y="730"/>
                    <a:pt x="8235" y="732"/>
                    <a:pt x="8423" y="732"/>
                  </a:cubicBezTo>
                  <a:cubicBezTo>
                    <a:pt x="8938" y="732"/>
                    <a:pt x="9455" y="720"/>
                    <a:pt x="9978" y="703"/>
                  </a:cubicBezTo>
                  <a:cubicBezTo>
                    <a:pt x="11168" y="667"/>
                    <a:pt x="12359" y="632"/>
                    <a:pt x="13549" y="584"/>
                  </a:cubicBezTo>
                  <a:lnTo>
                    <a:pt x="14145" y="572"/>
                  </a:lnTo>
                  <a:cubicBezTo>
                    <a:pt x="14332" y="572"/>
                    <a:pt x="14335" y="262"/>
                    <a:pt x="14155" y="262"/>
                  </a:cubicBezTo>
                  <a:cubicBezTo>
                    <a:pt x="14152" y="262"/>
                    <a:pt x="14148" y="262"/>
                    <a:pt x="14145" y="263"/>
                  </a:cubicBezTo>
                  <a:cubicBezTo>
                    <a:pt x="12871" y="310"/>
                    <a:pt x="11597" y="370"/>
                    <a:pt x="10323" y="405"/>
                  </a:cubicBezTo>
                  <a:cubicBezTo>
                    <a:pt x="9585" y="441"/>
                    <a:pt x="8835" y="453"/>
                    <a:pt x="8084" y="453"/>
                  </a:cubicBezTo>
                  <a:cubicBezTo>
                    <a:pt x="7525" y="453"/>
                    <a:pt x="6953" y="441"/>
                    <a:pt x="6394" y="405"/>
                  </a:cubicBezTo>
                  <a:cubicBezTo>
                    <a:pt x="5691" y="370"/>
                    <a:pt x="4977" y="310"/>
                    <a:pt x="4274" y="263"/>
                  </a:cubicBezTo>
                  <a:cubicBezTo>
                    <a:pt x="3084" y="167"/>
                    <a:pt x="1905" y="84"/>
                    <a:pt x="714" y="36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3151875" y="3115100"/>
              <a:ext cx="625400" cy="18900"/>
            </a:xfrm>
            <a:custGeom>
              <a:rect b="b" l="l" r="r" t="t"/>
              <a:pathLst>
                <a:path extrusionOk="0" h="756" w="25016">
                  <a:moveTo>
                    <a:pt x="96" y="0"/>
                  </a:moveTo>
                  <a:cubicBezTo>
                    <a:pt x="0" y="0"/>
                    <a:pt x="0" y="131"/>
                    <a:pt x="96" y="143"/>
                  </a:cubicBezTo>
                  <a:cubicBezTo>
                    <a:pt x="1477" y="250"/>
                    <a:pt x="2858" y="322"/>
                    <a:pt x="4239" y="393"/>
                  </a:cubicBezTo>
                  <a:cubicBezTo>
                    <a:pt x="5953" y="477"/>
                    <a:pt x="7656" y="524"/>
                    <a:pt x="9371" y="560"/>
                  </a:cubicBezTo>
                  <a:cubicBezTo>
                    <a:pt x="11216" y="619"/>
                    <a:pt x="13061" y="655"/>
                    <a:pt x="14895" y="679"/>
                  </a:cubicBezTo>
                  <a:cubicBezTo>
                    <a:pt x="16633" y="715"/>
                    <a:pt x="18384" y="739"/>
                    <a:pt x="20122" y="750"/>
                  </a:cubicBezTo>
                  <a:cubicBezTo>
                    <a:pt x="20540" y="754"/>
                    <a:pt x="20959" y="755"/>
                    <a:pt x="21377" y="755"/>
                  </a:cubicBezTo>
                  <a:cubicBezTo>
                    <a:pt x="22388" y="755"/>
                    <a:pt x="23398" y="747"/>
                    <a:pt x="24408" y="739"/>
                  </a:cubicBezTo>
                  <a:cubicBezTo>
                    <a:pt x="24563" y="739"/>
                    <a:pt x="24694" y="727"/>
                    <a:pt x="24837" y="727"/>
                  </a:cubicBezTo>
                  <a:cubicBezTo>
                    <a:pt x="25015" y="727"/>
                    <a:pt x="25015" y="477"/>
                    <a:pt x="24837" y="477"/>
                  </a:cubicBezTo>
                  <a:cubicBezTo>
                    <a:pt x="24376" y="481"/>
                    <a:pt x="23916" y="482"/>
                    <a:pt x="23456" y="482"/>
                  </a:cubicBezTo>
                  <a:cubicBezTo>
                    <a:pt x="22535" y="482"/>
                    <a:pt x="21614" y="477"/>
                    <a:pt x="20693" y="477"/>
                  </a:cubicBezTo>
                  <a:cubicBezTo>
                    <a:pt x="18979" y="477"/>
                    <a:pt x="17264" y="465"/>
                    <a:pt x="15550" y="441"/>
                  </a:cubicBezTo>
                  <a:cubicBezTo>
                    <a:pt x="13704" y="417"/>
                    <a:pt x="11871" y="393"/>
                    <a:pt x="10025" y="346"/>
                  </a:cubicBezTo>
                  <a:cubicBezTo>
                    <a:pt x="8287" y="310"/>
                    <a:pt x="6549" y="262"/>
                    <a:pt x="4810" y="203"/>
                  </a:cubicBezTo>
                  <a:cubicBezTo>
                    <a:pt x="3382" y="155"/>
                    <a:pt x="1953" y="107"/>
                    <a:pt x="524" y="24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3145025" y="3171650"/>
              <a:ext cx="617950" cy="21075"/>
            </a:xfrm>
            <a:custGeom>
              <a:rect b="b" l="l" r="r" t="t"/>
              <a:pathLst>
                <a:path extrusionOk="0" h="843" w="24718">
                  <a:moveTo>
                    <a:pt x="96" y="1"/>
                  </a:moveTo>
                  <a:cubicBezTo>
                    <a:pt x="0" y="1"/>
                    <a:pt x="0" y="131"/>
                    <a:pt x="96" y="143"/>
                  </a:cubicBezTo>
                  <a:cubicBezTo>
                    <a:pt x="1465" y="251"/>
                    <a:pt x="2834" y="322"/>
                    <a:pt x="4203" y="393"/>
                  </a:cubicBezTo>
                  <a:cubicBezTo>
                    <a:pt x="5894" y="489"/>
                    <a:pt x="7585" y="548"/>
                    <a:pt x="9275" y="596"/>
                  </a:cubicBezTo>
                  <a:cubicBezTo>
                    <a:pt x="11085" y="655"/>
                    <a:pt x="12895" y="703"/>
                    <a:pt x="14705" y="739"/>
                  </a:cubicBezTo>
                  <a:cubicBezTo>
                    <a:pt x="16419" y="786"/>
                    <a:pt x="18134" y="810"/>
                    <a:pt x="19860" y="834"/>
                  </a:cubicBezTo>
                  <a:cubicBezTo>
                    <a:pt x="20568" y="840"/>
                    <a:pt x="21277" y="843"/>
                    <a:pt x="21985" y="843"/>
                  </a:cubicBezTo>
                  <a:cubicBezTo>
                    <a:pt x="22694" y="843"/>
                    <a:pt x="23402" y="840"/>
                    <a:pt x="24111" y="834"/>
                  </a:cubicBezTo>
                  <a:cubicBezTo>
                    <a:pt x="24265" y="834"/>
                    <a:pt x="24408" y="822"/>
                    <a:pt x="24551" y="822"/>
                  </a:cubicBezTo>
                  <a:cubicBezTo>
                    <a:pt x="24718" y="822"/>
                    <a:pt x="24718" y="560"/>
                    <a:pt x="24551" y="560"/>
                  </a:cubicBezTo>
                  <a:cubicBezTo>
                    <a:pt x="24147" y="564"/>
                    <a:pt x="23743" y="565"/>
                    <a:pt x="23340" y="565"/>
                  </a:cubicBezTo>
                  <a:cubicBezTo>
                    <a:pt x="22368" y="565"/>
                    <a:pt x="21400" y="557"/>
                    <a:pt x="20432" y="548"/>
                  </a:cubicBezTo>
                  <a:cubicBezTo>
                    <a:pt x="18741" y="536"/>
                    <a:pt x="17038" y="524"/>
                    <a:pt x="15348" y="489"/>
                  </a:cubicBezTo>
                  <a:cubicBezTo>
                    <a:pt x="13538" y="465"/>
                    <a:pt x="11728" y="429"/>
                    <a:pt x="9930" y="382"/>
                  </a:cubicBezTo>
                  <a:cubicBezTo>
                    <a:pt x="8204" y="334"/>
                    <a:pt x="6489" y="274"/>
                    <a:pt x="4775" y="215"/>
                  </a:cubicBezTo>
                  <a:cubicBezTo>
                    <a:pt x="3358" y="155"/>
                    <a:pt x="1941" y="108"/>
                    <a:pt x="524" y="24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3162875" y="2881800"/>
              <a:ext cx="25750" cy="181950"/>
            </a:xfrm>
            <a:custGeom>
              <a:rect b="b" l="l" r="r" t="t"/>
              <a:pathLst>
                <a:path extrusionOk="0" h="7278" w="1030">
                  <a:moveTo>
                    <a:pt x="843" y="1"/>
                  </a:moveTo>
                  <a:cubicBezTo>
                    <a:pt x="782" y="1"/>
                    <a:pt x="722" y="36"/>
                    <a:pt x="703" y="117"/>
                  </a:cubicBezTo>
                  <a:cubicBezTo>
                    <a:pt x="179" y="1927"/>
                    <a:pt x="477" y="3808"/>
                    <a:pt x="298" y="5653"/>
                  </a:cubicBezTo>
                  <a:cubicBezTo>
                    <a:pt x="263" y="5903"/>
                    <a:pt x="227" y="6141"/>
                    <a:pt x="179" y="6392"/>
                  </a:cubicBezTo>
                  <a:cubicBezTo>
                    <a:pt x="156" y="6522"/>
                    <a:pt x="120" y="6653"/>
                    <a:pt x="84" y="6784"/>
                  </a:cubicBezTo>
                  <a:cubicBezTo>
                    <a:pt x="60" y="6844"/>
                    <a:pt x="48" y="6915"/>
                    <a:pt x="25" y="6975"/>
                  </a:cubicBezTo>
                  <a:cubicBezTo>
                    <a:pt x="1" y="7046"/>
                    <a:pt x="1" y="7118"/>
                    <a:pt x="13" y="7177"/>
                  </a:cubicBezTo>
                  <a:cubicBezTo>
                    <a:pt x="35" y="7243"/>
                    <a:pt x="88" y="7278"/>
                    <a:pt x="143" y="7278"/>
                  </a:cubicBezTo>
                  <a:cubicBezTo>
                    <a:pt x="177" y="7278"/>
                    <a:pt x="211" y="7264"/>
                    <a:pt x="239" y="7237"/>
                  </a:cubicBezTo>
                  <a:cubicBezTo>
                    <a:pt x="322" y="7154"/>
                    <a:pt x="370" y="7046"/>
                    <a:pt x="382" y="6927"/>
                  </a:cubicBezTo>
                  <a:cubicBezTo>
                    <a:pt x="418" y="6820"/>
                    <a:pt x="441" y="6689"/>
                    <a:pt x="465" y="6570"/>
                  </a:cubicBezTo>
                  <a:cubicBezTo>
                    <a:pt x="513" y="6344"/>
                    <a:pt x="549" y="6118"/>
                    <a:pt x="572" y="5891"/>
                  </a:cubicBezTo>
                  <a:cubicBezTo>
                    <a:pt x="632" y="5427"/>
                    <a:pt x="656" y="4963"/>
                    <a:pt x="668" y="4498"/>
                  </a:cubicBezTo>
                  <a:cubicBezTo>
                    <a:pt x="679" y="3582"/>
                    <a:pt x="644" y="2653"/>
                    <a:pt x="715" y="1736"/>
                  </a:cubicBezTo>
                  <a:cubicBezTo>
                    <a:pt x="751" y="1212"/>
                    <a:pt x="846" y="700"/>
                    <a:pt x="1001" y="200"/>
                  </a:cubicBezTo>
                  <a:cubicBezTo>
                    <a:pt x="1029" y="79"/>
                    <a:pt x="934" y="1"/>
                    <a:pt x="8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3186400" y="2879950"/>
              <a:ext cx="231600" cy="187925"/>
            </a:xfrm>
            <a:custGeom>
              <a:rect b="b" l="l" r="r" t="t"/>
              <a:pathLst>
                <a:path extrusionOk="0" h="7517" w="9264">
                  <a:moveTo>
                    <a:pt x="2108" y="0"/>
                  </a:moveTo>
                  <a:cubicBezTo>
                    <a:pt x="1453" y="0"/>
                    <a:pt x="798" y="12"/>
                    <a:pt x="143" y="48"/>
                  </a:cubicBezTo>
                  <a:cubicBezTo>
                    <a:pt x="0" y="48"/>
                    <a:pt x="0" y="274"/>
                    <a:pt x="143" y="274"/>
                  </a:cubicBezTo>
                  <a:cubicBezTo>
                    <a:pt x="2477" y="274"/>
                    <a:pt x="4799" y="334"/>
                    <a:pt x="7120" y="524"/>
                  </a:cubicBezTo>
                  <a:cubicBezTo>
                    <a:pt x="7698" y="578"/>
                    <a:pt x="8285" y="631"/>
                    <a:pt x="8864" y="693"/>
                  </a:cubicBezTo>
                  <a:lnTo>
                    <a:pt x="8864" y="693"/>
                  </a:lnTo>
                  <a:cubicBezTo>
                    <a:pt x="8621" y="2388"/>
                    <a:pt x="8476" y="4094"/>
                    <a:pt x="8430" y="5811"/>
                  </a:cubicBezTo>
                  <a:cubicBezTo>
                    <a:pt x="8406" y="6311"/>
                    <a:pt x="8406" y="6811"/>
                    <a:pt x="8406" y="7311"/>
                  </a:cubicBezTo>
                  <a:cubicBezTo>
                    <a:pt x="8424" y="7448"/>
                    <a:pt x="8528" y="7516"/>
                    <a:pt x="8632" y="7516"/>
                  </a:cubicBezTo>
                  <a:cubicBezTo>
                    <a:pt x="8737" y="7516"/>
                    <a:pt x="8841" y="7448"/>
                    <a:pt x="8859" y="7311"/>
                  </a:cubicBezTo>
                  <a:cubicBezTo>
                    <a:pt x="8847" y="6430"/>
                    <a:pt x="8859" y="5549"/>
                    <a:pt x="8906" y="4668"/>
                  </a:cubicBezTo>
                  <a:cubicBezTo>
                    <a:pt x="8954" y="3787"/>
                    <a:pt x="8990" y="2917"/>
                    <a:pt x="9073" y="2036"/>
                  </a:cubicBezTo>
                  <a:cubicBezTo>
                    <a:pt x="9121" y="1536"/>
                    <a:pt x="9180" y="1036"/>
                    <a:pt x="9252" y="548"/>
                  </a:cubicBezTo>
                  <a:cubicBezTo>
                    <a:pt x="9263" y="441"/>
                    <a:pt x="9156" y="370"/>
                    <a:pt x="9073" y="370"/>
                  </a:cubicBezTo>
                  <a:cubicBezTo>
                    <a:pt x="6751" y="119"/>
                    <a:pt x="4430" y="0"/>
                    <a:pt x="2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3168100" y="3053150"/>
              <a:ext cx="225800" cy="22100"/>
            </a:xfrm>
            <a:custGeom>
              <a:rect b="b" l="l" r="r" t="t"/>
              <a:pathLst>
                <a:path extrusionOk="0" h="884" w="9032">
                  <a:moveTo>
                    <a:pt x="4150" y="0"/>
                  </a:moveTo>
                  <a:cubicBezTo>
                    <a:pt x="3483" y="0"/>
                    <a:pt x="2816" y="25"/>
                    <a:pt x="2149" y="73"/>
                  </a:cubicBezTo>
                  <a:cubicBezTo>
                    <a:pt x="1494" y="109"/>
                    <a:pt x="840" y="180"/>
                    <a:pt x="185" y="276"/>
                  </a:cubicBezTo>
                  <a:cubicBezTo>
                    <a:pt x="0" y="299"/>
                    <a:pt x="39" y="634"/>
                    <a:pt x="214" y="634"/>
                  </a:cubicBezTo>
                  <a:cubicBezTo>
                    <a:pt x="220" y="634"/>
                    <a:pt x="226" y="634"/>
                    <a:pt x="232" y="633"/>
                  </a:cubicBezTo>
                  <a:lnTo>
                    <a:pt x="244" y="633"/>
                  </a:lnTo>
                  <a:cubicBezTo>
                    <a:pt x="1352" y="493"/>
                    <a:pt x="2468" y="424"/>
                    <a:pt x="3584" y="424"/>
                  </a:cubicBezTo>
                  <a:cubicBezTo>
                    <a:pt x="4748" y="424"/>
                    <a:pt x="5912" y="499"/>
                    <a:pt x="7067" y="645"/>
                  </a:cubicBezTo>
                  <a:cubicBezTo>
                    <a:pt x="7364" y="681"/>
                    <a:pt x="7662" y="716"/>
                    <a:pt x="7971" y="764"/>
                  </a:cubicBezTo>
                  <a:cubicBezTo>
                    <a:pt x="8114" y="788"/>
                    <a:pt x="8281" y="811"/>
                    <a:pt x="8436" y="835"/>
                  </a:cubicBezTo>
                  <a:cubicBezTo>
                    <a:pt x="8530" y="854"/>
                    <a:pt x="8635" y="883"/>
                    <a:pt x="8734" y="883"/>
                  </a:cubicBezTo>
                  <a:cubicBezTo>
                    <a:pt x="8821" y="883"/>
                    <a:pt x="8904" y="860"/>
                    <a:pt x="8972" y="788"/>
                  </a:cubicBezTo>
                  <a:cubicBezTo>
                    <a:pt x="9019" y="740"/>
                    <a:pt x="9031" y="681"/>
                    <a:pt x="9019" y="621"/>
                  </a:cubicBezTo>
                  <a:cubicBezTo>
                    <a:pt x="8995" y="538"/>
                    <a:pt x="8936" y="478"/>
                    <a:pt x="8864" y="442"/>
                  </a:cubicBezTo>
                  <a:cubicBezTo>
                    <a:pt x="8793" y="407"/>
                    <a:pt x="8710" y="383"/>
                    <a:pt x="8626" y="383"/>
                  </a:cubicBezTo>
                  <a:lnTo>
                    <a:pt x="8210" y="311"/>
                  </a:lnTo>
                  <a:cubicBezTo>
                    <a:pt x="7912" y="264"/>
                    <a:pt x="7614" y="228"/>
                    <a:pt x="7317" y="192"/>
                  </a:cubicBezTo>
                  <a:cubicBezTo>
                    <a:pt x="6733" y="121"/>
                    <a:pt x="6162" y="73"/>
                    <a:pt x="5578" y="38"/>
                  </a:cubicBezTo>
                  <a:cubicBezTo>
                    <a:pt x="5102" y="13"/>
                    <a:pt x="4626" y="0"/>
                    <a:pt x="41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3204250" y="2917300"/>
              <a:ext cx="10900" cy="96250"/>
            </a:xfrm>
            <a:custGeom>
              <a:rect b="b" l="l" r="r" t="t"/>
              <a:pathLst>
                <a:path extrusionOk="0" h="3850" w="436">
                  <a:moveTo>
                    <a:pt x="337" y="1"/>
                  </a:moveTo>
                  <a:cubicBezTo>
                    <a:pt x="287" y="1"/>
                    <a:pt x="233" y="30"/>
                    <a:pt x="227" y="90"/>
                  </a:cubicBezTo>
                  <a:cubicBezTo>
                    <a:pt x="120" y="1292"/>
                    <a:pt x="37" y="2495"/>
                    <a:pt x="1" y="3698"/>
                  </a:cubicBezTo>
                  <a:cubicBezTo>
                    <a:pt x="1" y="3799"/>
                    <a:pt x="75" y="3849"/>
                    <a:pt x="150" y="3849"/>
                  </a:cubicBezTo>
                  <a:cubicBezTo>
                    <a:pt x="224" y="3849"/>
                    <a:pt x="298" y="3799"/>
                    <a:pt x="298" y="3698"/>
                  </a:cubicBezTo>
                  <a:cubicBezTo>
                    <a:pt x="287" y="2495"/>
                    <a:pt x="334" y="1292"/>
                    <a:pt x="429" y="90"/>
                  </a:cubicBezTo>
                  <a:cubicBezTo>
                    <a:pt x="435" y="30"/>
                    <a:pt x="388" y="1"/>
                    <a:pt x="3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3205450" y="3008525"/>
              <a:ext cx="185750" cy="11650"/>
            </a:xfrm>
            <a:custGeom>
              <a:rect b="b" l="l" r="r" t="t"/>
              <a:pathLst>
                <a:path extrusionOk="0" h="466" w="7430">
                  <a:moveTo>
                    <a:pt x="155" y="1"/>
                  </a:moveTo>
                  <a:cubicBezTo>
                    <a:pt x="0" y="1"/>
                    <a:pt x="0" y="215"/>
                    <a:pt x="155" y="215"/>
                  </a:cubicBezTo>
                  <a:cubicBezTo>
                    <a:pt x="2001" y="310"/>
                    <a:pt x="3834" y="370"/>
                    <a:pt x="5680" y="430"/>
                  </a:cubicBezTo>
                  <a:cubicBezTo>
                    <a:pt x="6204" y="441"/>
                    <a:pt x="6716" y="465"/>
                    <a:pt x="7239" y="465"/>
                  </a:cubicBezTo>
                  <a:cubicBezTo>
                    <a:pt x="7430" y="465"/>
                    <a:pt x="7430" y="168"/>
                    <a:pt x="7239" y="168"/>
                  </a:cubicBezTo>
                  <a:cubicBezTo>
                    <a:pt x="6775" y="144"/>
                    <a:pt x="6311" y="144"/>
                    <a:pt x="5846" y="132"/>
                  </a:cubicBezTo>
                  <a:cubicBezTo>
                    <a:pt x="5382" y="120"/>
                    <a:pt x="4930" y="96"/>
                    <a:pt x="4477" y="96"/>
                  </a:cubicBezTo>
                  <a:lnTo>
                    <a:pt x="1715" y="25"/>
                  </a:lnTo>
                  <a:cubicBezTo>
                    <a:pt x="1191" y="1"/>
                    <a:pt x="667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3228250" y="2933325"/>
              <a:ext cx="156600" cy="58900"/>
            </a:xfrm>
            <a:custGeom>
              <a:rect b="b" l="l" r="r" t="t"/>
              <a:pathLst>
                <a:path extrusionOk="0" h="2356" w="6264">
                  <a:moveTo>
                    <a:pt x="3965" y="1"/>
                  </a:moveTo>
                  <a:cubicBezTo>
                    <a:pt x="3900" y="1"/>
                    <a:pt x="3834" y="24"/>
                    <a:pt x="3768" y="80"/>
                  </a:cubicBezTo>
                  <a:cubicBezTo>
                    <a:pt x="3660" y="199"/>
                    <a:pt x="3589" y="342"/>
                    <a:pt x="3565" y="509"/>
                  </a:cubicBezTo>
                  <a:cubicBezTo>
                    <a:pt x="3494" y="687"/>
                    <a:pt x="3422" y="866"/>
                    <a:pt x="3351" y="1044"/>
                  </a:cubicBezTo>
                  <a:cubicBezTo>
                    <a:pt x="3279" y="1235"/>
                    <a:pt x="3220" y="1402"/>
                    <a:pt x="3148" y="1568"/>
                  </a:cubicBezTo>
                  <a:cubicBezTo>
                    <a:pt x="3113" y="1699"/>
                    <a:pt x="3053" y="1806"/>
                    <a:pt x="2958" y="1890"/>
                  </a:cubicBezTo>
                  <a:cubicBezTo>
                    <a:pt x="2926" y="1913"/>
                    <a:pt x="2894" y="1923"/>
                    <a:pt x="2863" y="1923"/>
                  </a:cubicBezTo>
                  <a:cubicBezTo>
                    <a:pt x="2668" y="1923"/>
                    <a:pt x="2480" y="1536"/>
                    <a:pt x="2398" y="1413"/>
                  </a:cubicBezTo>
                  <a:cubicBezTo>
                    <a:pt x="2208" y="1104"/>
                    <a:pt x="2017" y="782"/>
                    <a:pt x="1791" y="485"/>
                  </a:cubicBezTo>
                  <a:cubicBezTo>
                    <a:pt x="1635" y="290"/>
                    <a:pt x="1400" y="111"/>
                    <a:pt x="1143" y="111"/>
                  </a:cubicBezTo>
                  <a:cubicBezTo>
                    <a:pt x="1086" y="111"/>
                    <a:pt x="1028" y="120"/>
                    <a:pt x="970" y="140"/>
                  </a:cubicBezTo>
                  <a:cubicBezTo>
                    <a:pt x="648" y="259"/>
                    <a:pt x="541" y="651"/>
                    <a:pt x="446" y="949"/>
                  </a:cubicBezTo>
                  <a:cubicBezTo>
                    <a:pt x="303" y="1378"/>
                    <a:pt x="160" y="1794"/>
                    <a:pt x="29" y="2223"/>
                  </a:cubicBezTo>
                  <a:cubicBezTo>
                    <a:pt x="0" y="2303"/>
                    <a:pt x="68" y="2356"/>
                    <a:pt x="134" y="2356"/>
                  </a:cubicBezTo>
                  <a:cubicBezTo>
                    <a:pt x="176" y="2356"/>
                    <a:pt x="217" y="2334"/>
                    <a:pt x="231" y="2283"/>
                  </a:cubicBezTo>
                  <a:lnTo>
                    <a:pt x="243" y="2271"/>
                  </a:lnTo>
                  <a:lnTo>
                    <a:pt x="612" y="1163"/>
                  </a:lnTo>
                  <a:cubicBezTo>
                    <a:pt x="660" y="997"/>
                    <a:pt x="720" y="830"/>
                    <a:pt x="779" y="663"/>
                  </a:cubicBezTo>
                  <a:cubicBezTo>
                    <a:pt x="815" y="532"/>
                    <a:pt x="910" y="413"/>
                    <a:pt x="1029" y="342"/>
                  </a:cubicBezTo>
                  <a:cubicBezTo>
                    <a:pt x="1072" y="324"/>
                    <a:pt x="1114" y="316"/>
                    <a:pt x="1154" y="316"/>
                  </a:cubicBezTo>
                  <a:cubicBezTo>
                    <a:pt x="1413" y="316"/>
                    <a:pt x="1608" y="646"/>
                    <a:pt x="1732" y="842"/>
                  </a:cubicBezTo>
                  <a:cubicBezTo>
                    <a:pt x="1922" y="1163"/>
                    <a:pt x="2113" y="1509"/>
                    <a:pt x="2315" y="1818"/>
                  </a:cubicBezTo>
                  <a:cubicBezTo>
                    <a:pt x="2439" y="2019"/>
                    <a:pt x="2641" y="2213"/>
                    <a:pt x="2876" y="2213"/>
                  </a:cubicBezTo>
                  <a:cubicBezTo>
                    <a:pt x="2933" y="2213"/>
                    <a:pt x="2993" y="2201"/>
                    <a:pt x="3053" y="2175"/>
                  </a:cubicBezTo>
                  <a:cubicBezTo>
                    <a:pt x="3339" y="2045"/>
                    <a:pt x="3410" y="1687"/>
                    <a:pt x="3506" y="1413"/>
                  </a:cubicBezTo>
                  <a:cubicBezTo>
                    <a:pt x="3625" y="1068"/>
                    <a:pt x="3732" y="699"/>
                    <a:pt x="3887" y="354"/>
                  </a:cubicBezTo>
                  <a:cubicBezTo>
                    <a:pt x="3897" y="310"/>
                    <a:pt x="3918" y="257"/>
                    <a:pt x="3967" y="257"/>
                  </a:cubicBezTo>
                  <a:cubicBezTo>
                    <a:pt x="3972" y="257"/>
                    <a:pt x="3977" y="258"/>
                    <a:pt x="3982" y="259"/>
                  </a:cubicBezTo>
                  <a:cubicBezTo>
                    <a:pt x="4041" y="270"/>
                    <a:pt x="4113" y="354"/>
                    <a:pt x="4149" y="401"/>
                  </a:cubicBezTo>
                  <a:cubicBezTo>
                    <a:pt x="4268" y="556"/>
                    <a:pt x="4387" y="687"/>
                    <a:pt x="4494" y="830"/>
                  </a:cubicBezTo>
                  <a:cubicBezTo>
                    <a:pt x="4675" y="1051"/>
                    <a:pt x="4898" y="1391"/>
                    <a:pt x="5200" y="1391"/>
                  </a:cubicBezTo>
                  <a:cubicBezTo>
                    <a:pt x="5256" y="1391"/>
                    <a:pt x="5314" y="1380"/>
                    <a:pt x="5375" y="1354"/>
                  </a:cubicBezTo>
                  <a:cubicBezTo>
                    <a:pt x="5518" y="1283"/>
                    <a:pt x="5637" y="1163"/>
                    <a:pt x="5720" y="1021"/>
                  </a:cubicBezTo>
                  <a:cubicBezTo>
                    <a:pt x="5814" y="864"/>
                    <a:pt x="5899" y="699"/>
                    <a:pt x="5982" y="532"/>
                  </a:cubicBezTo>
                  <a:lnTo>
                    <a:pt x="6006" y="532"/>
                  </a:lnTo>
                  <a:cubicBezTo>
                    <a:pt x="6065" y="509"/>
                    <a:pt x="6113" y="473"/>
                    <a:pt x="6149" y="425"/>
                  </a:cubicBezTo>
                  <a:cubicBezTo>
                    <a:pt x="6263" y="237"/>
                    <a:pt x="6103" y="66"/>
                    <a:pt x="5940" y="66"/>
                  </a:cubicBezTo>
                  <a:cubicBezTo>
                    <a:pt x="5867" y="66"/>
                    <a:pt x="5792" y="101"/>
                    <a:pt x="5744" y="187"/>
                  </a:cubicBezTo>
                  <a:cubicBezTo>
                    <a:pt x="5720" y="235"/>
                    <a:pt x="5708" y="282"/>
                    <a:pt x="5720" y="342"/>
                  </a:cubicBezTo>
                  <a:cubicBezTo>
                    <a:pt x="5726" y="358"/>
                    <a:pt x="5731" y="371"/>
                    <a:pt x="5736" y="385"/>
                  </a:cubicBezTo>
                  <a:lnTo>
                    <a:pt x="5736" y="385"/>
                  </a:lnTo>
                  <a:cubicBezTo>
                    <a:pt x="5649" y="533"/>
                    <a:pt x="5555" y="682"/>
                    <a:pt x="5470" y="830"/>
                  </a:cubicBezTo>
                  <a:cubicBezTo>
                    <a:pt x="5423" y="925"/>
                    <a:pt x="5351" y="1068"/>
                    <a:pt x="5232" y="1092"/>
                  </a:cubicBezTo>
                  <a:cubicBezTo>
                    <a:pt x="5227" y="1093"/>
                    <a:pt x="5222" y="1093"/>
                    <a:pt x="5217" y="1093"/>
                  </a:cubicBezTo>
                  <a:cubicBezTo>
                    <a:pt x="5103" y="1093"/>
                    <a:pt x="4991" y="969"/>
                    <a:pt x="4922" y="890"/>
                  </a:cubicBezTo>
                  <a:cubicBezTo>
                    <a:pt x="4803" y="747"/>
                    <a:pt x="4684" y="616"/>
                    <a:pt x="4565" y="473"/>
                  </a:cubicBezTo>
                  <a:cubicBezTo>
                    <a:pt x="4425" y="314"/>
                    <a:pt x="4204" y="1"/>
                    <a:pt x="39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2398200" y="2282250"/>
              <a:ext cx="597125" cy="408425"/>
            </a:xfrm>
            <a:custGeom>
              <a:rect b="b" l="l" r="r" t="t"/>
              <a:pathLst>
                <a:path extrusionOk="0" h="16337" w="23885">
                  <a:moveTo>
                    <a:pt x="4501" y="1"/>
                  </a:moveTo>
                  <a:cubicBezTo>
                    <a:pt x="3120" y="1"/>
                    <a:pt x="1941" y="1001"/>
                    <a:pt x="1703" y="2358"/>
                  </a:cubicBezTo>
                  <a:lnTo>
                    <a:pt x="298" y="10645"/>
                  </a:lnTo>
                  <a:cubicBezTo>
                    <a:pt x="1" y="12371"/>
                    <a:pt x="1334" y="13955"/>
                    <a:pt x="3096" y="13955"/>
                  </a:cubicBezTo>
                  <a:lnTo>
                    <a:pt x="3180" y="13955"/>
                  </a:lnTo>
                  <a:lnTo>
                    <a:pt x="1537" y="16336"/>
                  </a:lnTo>
                  <a:lnTo>
                    <a:pt x="5668" y="13955"/>
                  </a:lnTo>
                  <a:lnTo>
                    <a:pt x="19384" y="13955"/>
                  </a:lnTo>
                  <a:cubicBezTo>
                    <a:pt x="20765" y="13955"/>
                    <a:pt x="21956" y="12955"/>
                    <a:pt x="22182" y="11597"/>
                  </a:cubicBezTo>
                  <a:lnTo>
                    <a:pt x="23587" y="3311"/>
                  </a:lnTo>
                  <a:cubicBezTo>
                    <a:pt x="23885" y="1584"/>
                    <a:pt x="22551" y="1"/>
                    <a:pt x="208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2498525" y="2350125"/>
              <a:ext cx="449175" cy="16000"/>
            </a:xfrm>
            <a:custGeom>
              <a:rect b="b" l="l" r="r" t="t"/>
              <a:pathLst>
                <a:path extrusionOk="0" h="640" w="17967">
                  <a:moveTo>
                    <a:pt x="72" y="0"/>
                  </a:moveTo>
                  <a:cubicBezTo>
                    <a:pt x="0" y="12"/>
                    <a:pt x="0" y="119"/>
                    <a:pt x="72" y="131"/>
                  </a:cubicBezTo>
                  <a:lnTo>
                    <a:pt x="72" y="143"/>
                  </a:lnTo>
                  <a:cubicBezTo>
                    <a:pt x="2381" y="238"/>
                    <a:pt x="4703" y="298"/>
                    <a:pt x="7013" y="358"/>
                  </a:cubicBezTo>
                  <a:lnTo>
                    <a:pt x="13966" y="548"/>
                  </a:lnTo>
                  <a:lnTo>
                    <a:pt x="15895" y="596"/>
                  </a:lnTo>
                  <a:cubicBezTo>
                    <a:pt x="16398" y="614"/>
                    <a:pt x="16907" y="639"/>
                    <a:pt x="17413" y="639"/>
                  </a:cubicBezTo>
                  <a:cubicBezTo>
                    <a:pt x="17566" y="639"/>
                    <a:pt x="17719" y="637"/>
                    <a:pt x="17871" y="631"/>
                  </a:cubicBezTo>
                  <a:cubicBezTo>
                    <a:pt x="17967" y="631"/>
                    <a:pt x="17967" y="477"/>
                    <a:pt x="17871" y="477"/>
                  </a:cubicBezTo>
                  <a:cubicBezTo>
                    <a:pt x="17288" y="429"/>
                    <a:pt x="16705" y="429"/>
                    <a:pt x="16121" y="417"/>
                  </a:cubicBezTo>
                  <a:lnTo>
                    <a:pt x="14371" y="358"/>
                  </a:lnTo>
                  <a:lnTo>
                    <a:pt x="10918" y="274"/>
                  </a:lnTo>
                  <a:cubicBezTo>
                    <a:pt x="8608" y="203"/>
                    <a:pt x="6287" y="143"/>
                    <a:pt x="3977" y="84"/>
                  </a:cubicBezTo>
                  <a:cubicBezTo>
                    <a:pt x="2679" y="48"/>
                    <a:pt x="1369" y="12"/>
                    <a:pt x="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2478275" y="2401025"/>
              <a:ext cx="434000" cy="11925"/>
            </a:xfrm>
            <a:custGeom>
              <a:rect b="b" l="l" r="r" t="t"/>
              <a:pathLst>
                <a:path extrusionOk="0" h="477" w="17360">
                  <a:moveTo>
                    <a:pt x="143" y="0"/>
                  </a:moveTo>
                  <a:cubicBezTo>
                    <a:pt x="0" y="0"/>
                    <a:pt x="12" y="191"/>
                    <a:pt x="143" y="203"/>
                  </a:cubicBezTo>
                  <a:cubicBezTo>
                    <a:pt x="2370" y="310"/>
                    <a:pt x="4596" y="381"/>
                    <a:pt x="6823" y="429"/>
                  </a:cubicBezTo>
                  <a:cubicBezTo>
                    <a:pt x="8315" y="461"/>
                    <a:pt x="9802" y="477"/>
                    <a:pt x="11291" y="477"/>
                  </a:cubicBezTo>
                  <a:cubicBezTo>
                    <a:pt x="12035" y="477"/>
                    <a:pt x="12780" y="473"/>
                    <a:pt x="13526" y="465"/>
                  </a:cubicBezTo>
                  <a:cubicBezTo>
                    <a:pt x="14776" y="453"/>
                    <a:pt x="16026" y="453"/>
                    <a:pt x="17265" y="393"/>
                  </a:cubicBezTo>
                  <a:cubicBezTo>
                    <a:pt x="17360" y="381"/>
                    <a:pt x="17360" y="238"/>
                    <a:pt x="17265" y="227"/>
                  </a:cubicBezTo>
                  <a:cubicBezTo>
                    <a:pt x="17108" y="225"/>
                    <a:pt x="16952" y="224"/>
                    <a:pt x="16796" y="224"/>
                  </a:cubicBezTo>
                  <a:cubicBezTo>
                    <a:pt x="15836" y="224"/>
                    <a:pt x="14882" y="252"/>
                    <a:pt x="13919" y="262"/>
                  </a:cubicBezTo>
                  <a:cubicBezTo>
                    <a:pt x="12788" y="274"/>
                    <a:pt x="11680" y="274"/>
                    <a:pt x="10573" y="274"/>
                  </a:cubicBezTo>
                  <a:cubicBezTo>
                    <a:pt x="8347" y="262"/>
                    <a:pt x="6120" y="215"/>
                    <a:pt x="3882" y="143"/>
                  </a:cubicBezTo>
                  <a:cubicBezTo>
                    <a:pt x="2632" y="107"/>
                    <a:pt x="1382" y="60"/>
                    <a:pt x="1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2468150" y="2451025"/>
              <a:ext cx="422100" cy="12225"/>
            </a:xfrm>
            <a:custGeom>
              <a:rect b="b" l="l" r="r" t="t"/>
              <a:pathLst>
                <a:path extrusionOk="0" h="489" w="16884">
                  <a:moveTo>
                    <a:pt x="84" y="1"/>
                  </a:moveTo>
                  <a:cubicBezTo>
                    <a:pt x="1" y="1"/>
                    <a:pt x="1" y="120"/>
                    <a:pt x="84" y="132"/>
                  </a:cubicBezTo>
                  <a:cubicBezTo>
                    <a:pt x="2263" y="286"/>
                    <a:pt x="4430" y="382"/>
                    <a:pt x="6609" y="441"/>
                  </a:cubicBezTo>
                  <a:cubicBezTo>
                    <a:pt x="8053" y="473"/>
                    <a:pt x="9487" y="489"/>
                    <a:pt x="10925" y="489"/>
                  </a:cubicBezTo>
                  <a:cubicBezTo>
                    <a:pt x="11644" y="489"/>
                    <a:pt x="12363" y="485"/>
                    <a:pt x="13086" y="477"/>
                  </a:cubicBezTo>
                  <a:cubicBezTo>
                    <a:pt x="14312" y="453"/>
                    <a:pt x="15538" y="429"/>
                    <a:pt x="16753" y="382"/>
                  </a:cubicBezTo>
                  <a:cubicBezTo>
                    <a:pt x="16884" y="382"/>
                    <a:pt x="16884" y="179"/>
                    <a:pt x="16753" y="179"/>
                  </a:cubicBezTo>
                  <a:cubicBezTo>
                    <a:pt x="14586" y="262"/>
                    <a:pt x="12407" y="310"/>
                    <a:pt x="10240" y="310"/>
                  </a:cubicBezTo>
                  <a:cubicBezTo>
                    <a:pt x="8061" y="298"/>
                    <a:pt x="5918" y="262"/>
                    <a:pt x="3751" y="167"/>
                  </a:cubicBezTo>
                  <a:cubicBezTo>
                    <a:pt x="2525" y="120"/>
                    <a:pt x="1310" y="60"/>
                    <a:pt x="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2457725" y="2504000"/>
              <a:ext cx="291750" cy="12425"/>
            </a:xfrm>
            <a:custGeom>
              <a:rect b="b" l="l" r="r" t="t"/>
              <a:pathLst>
                <a:path extrusionOk="0" h="497" w="11670">
                  <a:moveTo>
                    <a:pt x="60" y="1"/>
                  </a:moveTo>
                  <a:cubicBezTo>
                    <a:pt x="1" y="1"/>
                    <a:pt x="1" y="84"/>
                    <a:pt x="60" y="96"/>
                  </a:cubicBezTo>
                  <a:lnTo>
                    <a:pt x="72" y="84"/>
                  </a:lnTo>
                  <a:cubicBezTo>
                    <a:pt x="1561" y="203"/>
                    <a:pt x="3061" y="299"/>
                    <a:pt x="4561" y="370"/>
                  </a:cubicBezTo>
                  <a:cubicBezTo>
                    <a:pt x="6061" y="429"/>
                    <a:pt x="7549" y="465"/>
                    <a:pt x="9038" y="489"/>
                  </a:cubicBezTo>
                  <a:cubicBezTo>
                    <a:pt x="9521" y="489"/>
                    <a:pt x="10004" y="497"/>
                    <a:pt x="10485" y="497"/>
                  </a:cubicBezTo>
                  <a:cubicBezTo>
                    <a:pt x="10845" y="497"/>
                    <a:pt x="11205" y="492"/>
                    <a:pt x="11562" y="477"/>
                  </a:cubicBezTo>
                  <a:cubicBezTo>
                    <a:pt x="11669" y="465"/>
                    <a:pt x="11669" y="310"/>
                    <a:pt x="11562" y="299"/>
                  </a:cubicBezTo>
                  <a:cubicBezTo>
                    <a:pt x="11312" y="295"/>
                    <a:pt x="11062" y="293"/>
                    <a:pt x="10812" y="293"/>
                  </a:cubicBezTo>
                  <a:cubicBezTo>
                    <a:pt x="10312" y="293"/>
                    <a:pt x="9812" y="299"/>
                    <a:pt x="9312" y="299"/>
                  </a:cubicBezTo>
                  <a:cubicBezTo>
                    <a:pt x="8550" y="299"/>
                    <a:pt x="7823" y="299"/>
                    <a:pt x="7073" y="275"/>
                  </a:cubicBezTo>
                  <a:cubicBezTo>
                    <a:pt x="5585" y="251"/>
                    <a:pt x="4085" y="203"/>
                    <a:pt x="2596" y="132"/>
                  </a:cubicBezTo>
                  <a:cubicBezTo>
                    <a:pt x="1751" y="84"/>
                    <a:pt x="906" y="48"/>
                    <a:pt x="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756925" y="2398350"/>
              <a:ext cx="817400" cy="581050"/>
            </a:xfrm>
            <a:custGeom>
              <a:rect b="b" l="l" r="r" t="t"/>
              <a:pathLst>
                <a:path extrusionOk="0" h="23242" w="32696">
                  <a:moveTo>
                    <a:pt x="6144" y="0"/>
                  </a:moveTo>
                  <a:cubicBezTo>
                    <a:pt x="4261" y="0"/>
                    <a:pt x="2654" y="1366"/>
                    <a:pt x="2334" y="3227"/>
                  </a:cubicBezTo>
                  <a:lnTo>
                    <a:pt x="405" y="14561"/>
                  </a:lnTo>
                  <a:cubicBezTo>
                    <a:pt x="1" y="16931"/>
                    <a:pt x="1834" y="19098"/>
                    <a:pt x="4239" y="19098"/>
                  </a:cubicBezTo>
                  <a:lnTo>
                    <a:pt x="23087" y="19098"/>
                  </a:lnTo>
                  <a:lnTo>
                    <a:pt x="26385" y="23241"/>
                  </a:lnTo>
                  <a:lnTo>
                    <a:pt x="26516" y="19098"/>
                  </a:lnTo>
                  <a:lnTo>
                    <a:pt x="26540" y="19098"/>
                  </a:lnTo>
                  <a:cubicBezTo>
                    <a:pt x="28433" y="19098"/>
                    <a:pt x="30052" y="17729"/>
                    <a:pt x="30373" y="15859"/>
                  </a:cubicBezTo>
                  <a:lnTo>
                    <a:pt x="32302" y="4525"/>
                  </a:lnTo>
                  <a:cubicBezTo>
                    <a:pt x="32695" y="2155"/>
                    <a:pt x="30874" y="0"/>
                    <a:pt x="28468" y="0"/>
                  </a:cubicBezTo>
                  <a:lnTo>
                    <a:pt x="6168" y="0"/>
                  </a:lnTo>
                  <a:cubicBezTo>
                    <a:pt x="6160" y="0"/>
                    <a:pt x="6152" y="0"/>
                    <a:pt x="6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1107575" y="2499550"/>
              <a:ext cx="399475" cy="12125"/>
            </a:xfrm>
            <a:custGeom>
              <a:rect b="b" l="l" r="r" t="t"/>
              <a:pathLst>
                <a:path extrusionOk="0" h="485" w="15979">
                  <a:moveTo>
                    <a:pt x="60" y="0"/>
                  </a:moveTo>
                  <a:cubicBezTo>
                    <a:pt x="0" y="12"/>
                    <a:pt x="0" y="84"/>
                    <a:pt x="60" y="96"/>
                  </a:cubicBezTo>
                  <a:lnTo>
                    <a:pt x="48" y="96"/>
                  </a:lnTo>
                  <a:cubicBezTo>
                    <a:pt x="2119" y="179"/>
                    <a:pt x="4191" y="215"/>
                    <a:pt x="6251" y="262"/>
                  </a:cubicBezTo>
                  <a:lnTo>
                    <a:pt x="12418" y="417"/>
                  </a:lnTo>
                  <a:lnTo>
                    <a:pt x="14169" y="453"/>
                  </a:lnTo>
                  <a:cubicBezTo>
                    <a:pt x="14612" y="462"/>
                    <a:pt x="15055" y="485"/>
                    <a:pt x="15498" y="485"/>
                  </a:cubicBezTo>
                  <a:cubicBezTo>
                    <a:pt x="15638" y="485"/>
                    <a:pt x="15779" y="482"/>
                    <a:pt x="15919" y="477"/>
                  </a:cubicBezTo>
                  <a:cubicBezTo>
                    <a:pt x="15978" y="477"/>
                    <a:pt x="15978" y="381"/>
                    <a:pt x="15919" y="369"/>
                  </a:cubicBezTo>
                  <a:cubicBezTo>
                    <a:pt x="15395" y="334"/>
                    <a:pt x="14871" y="334"/>
                    <a:pt x="14359" y="322"/>
                  </a:cubicBezTo>
                  <a:lnTo>
                    <a:pt x="12811" y="286"/>
                  </a:lnTo>
                  <a:lnTo>
                    <a:pt x="9728" y="203"/>
                  </a:lnTo>
                  <a:cubicBezTo>
                    <a:pt x="7668" y="155"/>
                    <a:pt x="5608" y="107"/>
                    <a:pt x="3548" y="60"/>
                  </a:cubicBezTo>
                  <a:cubicBezTo>
                    <a:pt x="2393" y="36"/>
                    <a:pt x="1227" y="12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1088825" y="2569500"/>
              <a:ext cx="386375" cy="9225"/>
            </a:xfrm>
            <a:custGeom>
              <a:rect b="b" l="l" r="r" t="t"/>
              <a:pathLst>
                <a:path extrusionOk="0" h="369" w="15455">
                  <a:moveTo>
                    <a:pt x="95" y="0"/>
                  </a:moveTo>
                  <a:cubicBezTo>
                    <a:pt x="0" y="0"/>
                    <a:pt x="0" y="155"/>
                    <a:pt x="95" y="155"/>
                  </a:cubicBezTo>
                  <a:cubicBezTo>
                    <a:pt x="2084" y="262"/>
                    <a:pt x="4072" y="334"/>
                    <a:pt x="6060" y="357"/>
                  </a:cubicBezTo>
                  <a:cubicBezTo>
                    <a:pt x="6694" y="365"/>
                    <a:pt x="7325" y="369"/>
                    <a:pt x="7954" y="369"/>
                  </a:cubicBezTo>
                  <a:cubicBezTo>
                    <a:pt x="9312" y="369"/>
                    <a:pt x="10663" y="350"/>
                    <a:pt x="12013" y="310"/>
                  </a:cubicBezTo>
                  <a:cubicBezTo>
                    <a:pt x="13133" y="274"/>
                    <a:pt x="14264" y="238"/>
                    <a:pt x="15371" y="155"/>
                  </a:cubicBezTo>
                  <a:cubicBezTo>
                    <a:pt x="15454" y="143"/>
                    <a:pt x="15454" y="24"/>
                    <a:pt x="15371" y="24"/>
                  </a:cubicBezTo>
                  <a:cubicBezTo>
                    <a:pt x="14371" y="60"/>
                    <a:pt x="13371" y="107"/>
                    <a:pt x="12371" y="143"/>
                  </a:cubicBezTo>
                  <a:cubicBezTo>
                    <a:pt x="11371" y="179"/>
                    <a:pt x="10394" y="203"/>
                    <a:pt x="9406" y="215"/>
                  </a:cubicBezTo>
                  <a:cubicBezTo>
                    <a:pt x="8892" y="221"/>
                    <a:pt x="8379" y="224"/>
                    <a:pt x="7865" y="224"/>
                  </a:cubicBezTo>
                  <a:cubicBezTo>
                    <a:pt x="6391" y="224"/>
                    <a:pt x="4919" y="199"/>
                    <a:pt x="3453" y="155"/>
                  </a:cubicBezTo>
                  <a:cubicBezTo>
                    <a:pt x="2334" y="119"/>
                    <a:pt x="1215" y="72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853975" y="2629925"/>
              <a:ext cx="575075" cy="14925"/>
            </a:xfrm>
            <a:custGeom>
              <a:rect b="b" l="l" r="r" t="t"/>
              <a:pathLst>
                <a:path extrusionOk="0" h="597" w="23003">
                  <a:moveTo>
                    <a:pt x="71" y="0"/>
                  </a:moveTo>
                  <a:cubicBezTo>
                    <a:pt x="0" y="0"/>
                    <a:pt x="0" y="107"/>
                    <a:pt x="71" y="119"/>
                  </a:cubicBezTo>
                  <a:cubicBezTo>
                    <a:pt x="3036" y="322"/>
                    <a:pt x="6001" y="453"/>
                    <a:pt x="8977" y="524"/>
                  </a:cubicBezTo>
                  <a:cubicBezTo>
                    <a:pt x="10892" y="570"/>
                    <a:pt x="12811" y="596"/>
                    <a:pt x="14729" y="596"/>
                  </a:cubicBezTo>
                  <a:cubicBezTo>
                    <a:pt x="15781" y="596"/>
                    <a:pt x="16833" y="589"/>
                    <a:pt x="17883" y="572"/>
                  </a:cubicBezTo>
                  <a:cubicBezTo>
                    <a:pt x="19550" y="548"/>
                    <a:pt x="21217" y="512"/>
                    <a:pt x="22884" y="453"/>
                  </a:cubicBezTo>
                  <a:cubicBezTo>
                    <a:pt x="23003" y="453"/>
                    <a:pt x="23003" y="262"/>
                    <a:pt x="22884" y="262"/>
                  </a:cubicBezTo>
                  <a:cubicBezTo>
                    <a:pt x="19919" y="381"/>
                    <a:pt x="16943" y="429"/>
                    <a:pt x="13978" y="429"/>
                  </a:cubicBezTo>
                  <a:cubicBezTo>
                    <a:pt x="11001" y="429"/>
                    <a:pt x="8037" y="369"/>
                    <a:pt x="5072" y="238"/>
                  </a:cubicBezTo>
                  <a:cubicBezTo>
                    <a:pt x="3405" y="167"/>
                    <a:pt x="1738" y="95"/>
                    <a:pt x="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839075" y="2701650"/>
              <a:ext cx="397400" cy="15700"/>
            </a:xfrm>
            <a:custGeom>
              <a:rect b="b" l="l" r="r" t="t"/>
              <a:pathLst>
                <a:path extrusionOk="0" h="628" w="15896">
                  <a:moveTo>
                    <a:pt x="48" y="1"/>
                  </a:moveTo>
                  <a:cubicBezTo>
                    <a:pt x="1" y="1"/>
                    <a:pt x="1" y="84"/>
                    <a:pt x="48" y="84"/>
                  </a:cubicBezTo>
                  <a:cubicBezTo>
                    <a:pt x="2096" y="251"/>
                    <a:pt x="4144" y="370"/>
                    <a:pt x="6204" y="453"/>
                  </a:cubicBezTo>
                  <a:cubicBezTo>
                    <a:pt x="8252" y="536"/>
                    <a:pt x="10300" y="596"/>
                    <a:pt x="12348" y="620"/>
                  </a:cubicBezTo>
                  <a:cubicBezTo>
                    <a:pt x="13007" y="620"/>
                    <a:pt x="13667" y="627"/>
                    <a:pt x="14325" y="627"/>
                  </a:cubicBezTo>
                  <a:cubicBezTo>
                    <a:pt x="14818" y="627"/>
                    <a:pt x="15310" y="623"/>
                    <a:pt x="15800" y="608"/>
                  </a:cubicBezTo>
                  <a:cubicBezTo>
                    <a:pt x="15896" y="596"/>
                    <a:pt x="15896" y="465"/>
                    <a:pt x="15800" y="453"/>
                  </a:cubicBezTo>
                  <a:cubicBezTo>
                    <a:pt x="15459" y="449"/>
                    <a:pt x="15118" y="448"/>
                    <a:pt x="14776" y="448"/>
                  </a:cubicBezTo>
                  <a:cubicBezTo>
                    <a:pt x="14094" y="448"/>
                    <a:pt x="13411" y="453"/>
                    <a:pt x="12729" y="453"/>
                  </a:cubicBezTo>
                  <a:cubicBezTo>
                    <a:pt x="11693" y="453"/>
                    <a:pt x="10669" y="429"/>
                    <a:pt x="9645" y="417"/>
                  </a:cubicBezTo>
                  <a:cubicBezTo>
                    <a:pt x="7597" y="370"/>
                    <a:pt x="5549" y="298"/>
                    <a:pt x="3489" y="191"/>
                  </a:cubicBezTo>
                  <a:cubicBezTo>
                    <a:pt x="2346" y="132"/>
                    <a:pt x="1203" y="72"/>
                    <a:pt x="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864075" y="2455475"/>
              <a:ext cx="179825" cy="137300"/>
            </a:xfrm>
            <a:custGeom>
              <a:rect b="b" l="l" r="r" t="t"/>
              <a:pathLst>
                <a:path extrusionOk="0" h="5492" w="7193">
                  <a:moveTo>
                    <a:pt x="5658" y="0"/>
                  </a:moveTo>
                  <a:cubicBezTo>
                    <a:pt x="5527" y="0"/>
                    <a:pt x="5395" y="4"/>
                    <a:pt x="5263" y="13"/>
                  </a:cubicBezTo>
                  <a:lnTo>
                    <a:pt x="4109" y="13"/>
                  </a:lnTo>
                  <a:cubicBezTo>
                    <a:pt x="3335" y="37"/>
                    <a:pt x="2561" y="61"/>
                    <a:pt x="1799" y="84"/>
                  </a:cubicBezTo>
                  <a:lnTo>
                    <a:pt x="1215" y="96"/>
                  </a:lnTo>
                  <a:cubicBezTo>
                    <a:pt x="1120" y="96"/>
                    <a:pt x="1037" y="180"/>
                    <a:pt x="1037" y="287"/>
                  </a:cubicBezTo>
                  <a:cubicBezTo>
                    <a:pt x="1037" y="382"/>
                    <a:pt x="1120" y="465"/>
                    <a:pt x="1215" y="465"/>
                  </a:cubicBezTo>
                  <a:cubicBezTo>
                    <a:pt x="1953" y="394"/>
                    <a:pt x="2680" y="335"/>
                    <a:pt x="3406" y="311"/>
                  </a:cubicBezTo>
                  <a:cubicBezTo>
                    <a:pt x="4132" y="287"/>
                    <a:pt x="4847" y="275"/>
                    <a:pt x="5573" y="275"/>
                  </a:cubicBezTo>
                  <a:cubicBezTo>
                    <a:pt x="5673" y="275"/>
                    <a:pt x="5807" y="268"/>
                    <a:pt x="5950" y="268"/>
                  </a:cubicBezTo>
                  <a:cubicBezTo>
                    <a:pt x="6389" y="268"/>
                    <a:pt x="6919" y="329"/>
                    <a:pt x="6847" y="823"/>
                  </a:cubicBezTo>
                  <a:cubicBezTo>
                    <a:pt x="6811" y="977"/>
                    <a:pt x="6764" y="1132"/>
                    <a:pt x="6704" y="1275"/>
                  </a:cubicBezTo>
                  <a:cubicBezTo>
                    <a:pt x="6645" y="1430"/>
                    <a:pt x="6609" y="1597"/>
                    <a:pt x="6585" y="1763"/>
                  </a:cubicBezTo>
                  <a:cubicBezTo>
                    <a:pt x="6525" y="2085"/>
                    <a:pt x="6502" y="2406"/>
                    <a:pt x="6514" y="2728"/>
                  </a:cubicBezTo>
                  <a:cubicBezTo>
                    <a:pt x="6525" y="3073"/>
                    <a:pt x="6549" y="3406"/>
                    <a:pt x="6585" y="3740"/>
                  </a:cubicBezTo>
                  <a:cubicBezTo>
                    <a:pt x="6621" y="4073"/>
                    <a:pt x="6645" y="4395"/>
                    <a:pt x="6656" y="4728"/>
                  </a:cubicBezTo>
                  <a:cubicBezTo>
                    <a:pt x="6668" y="4883"/>
                    <a:pt x="6585" y="5037"/>
                    <a:pt x="6454" y="5109"/>
                  </a:cubicBezTo>
                  <a:cubicBezTo>
                    <a:pt x="6311" y="5180"/>
                    <a:pt x="6168" y="5228"/>
                    <a:pt x="6014" y="5252"/>
                  </a:cubicBezTo>
                  <a:cubicBezTo>
                    <a:pt x="5841" y="5270"/>
                    <a:pt x="5671" y="5279"/>
                    <a:pt x="5502" y="5279"/>
                  </a:cubicBezTo>
                  <a:cubicBezTo>
                    <a:pt x="5332" y="5279"/>
                    <a:pt x="5162" y="5270"/>
                    <a:pt x="4990" y="5252"/>
                  </a:cubicBezTo>
                  <a:cubicBezTo>
                    <a:pt x="4275" y="5192"/>
                    <a:pt x="3561" y="5133"/>
                    <a:pt x="2846" y="5073"/>
                  </a:cubicBezTo>
                  <a:lnTo>
                    <a:pt x="1751" y="4978"/>
                  </a:lnTo>
                  <a:cubicBezTo>
                    <a:pt x="1430" y="4954"/>
                    <a:pt x="1108" y="4954"/>
                    <a:pt x="787" y="4895"/>
                  </a:cubicBezTo>
                  <a:cubicBezTo>
                    <a:pt x="513" y="4847"/>
                    <a:pt x="251" y="4740"/>
                    <a:pt x="179" y="4442"/>
                  </a:cubicBezTo>
                  <a:cubicBezTo>
                    <a:pt x="156" y="4287"/>
                    <a:pt x="156" y="4145"/>
                    <a:pt x="179" y="3990"/>
                  </a:cubicBezTo>
                  <a:cubicBezTo>
                    <a:pt x="203" y="3811"/>
                    <a:pt x="227" y="3633"/>
                    <a:pt x="251" y="3454"/>
                  </a:cubicBezTo>
                  <a:cubicBezTo>
                    <a:pt x="358" y="2740"/>
                    <a:pt x="453" y="2025"/>
                    <a:pt x="572" y="1311"/>
                  </a:cubicBezTo>
                  <a:cubicBezTo>
                    <a:pt x="608" y="1132"/>
                    <a:pt x="632" y="954"/>
                    <a:pt x="656" y="775"/>
                  </a:cubicBezTo>
                  <a:cubicBezTo>
                    <a:pt x="663" y="718"/>
                    <a:pt x="610" y="678"/>
                    <a:pt x="564" y="678"/>
                  </a:cubicBezTo>
                  <a:cubicBezTo>
                    <a:pt x="534" y="678"/>
                    <a:pt x="506" y="696"/>
                    <a:pt x="501" y="739"/>
                  </a:cubicBezTo>
                  <a:lnTo>
                    <a:pt x="489" y="739"/>
                  </a:lnTo>
                  <a:cubicBezTo>
                    <a:pt x="382" y="1513"/>
                    <a:pt x="287" y="2275"/>
                    <a:pt x="168" y="3037"/>
                  </a:cubicBezTo>
                  <a:cubicBezTo>
                    <a:pt x="120" y="3394"/>
                    <a:pt x="48" y="3752"/>
                    <a:pt x="25" y="4109"/>
                  </a:cubicBezTo>
                  <a:cubicBezTo>
                    <a:pt x="1" y="4395"/>
                    <a:pt x="48" y="4692"/>
                    <a:pt x="287" y="4883"/>
                  </a:cubicBezTo>
                  <a:cubicBezTo>
                    <a:pt x="525" y="5026"/>
                    <a:pt x="787" y="5097"/>
                    <a:pt x="1061" y="5109"/>
                  </a:cubicBezTo>
                  <a:cubicBezTo>
                    <a:pt x="1442" y="5145"/>
                    <a:pt x="1823" y="5180"/>
                    <a:pt x="2192" y="5216"/>
                  </a:cubicBezTo>
                  <a:cubicBezTo>
                    <a:pt x="2966" y="5288"/>
                    <a:pt x="3728" y="5359"/>
                    <a:pt x="4501" y="5418"/>
                  </a:cubicBezTo>
                  <a:cubicBezTo>
                    <a:pt x="4820" y="5450"/>
                    <a:pt x="5149" y="5492"/>
                    <a:pt x="5478" y="5492"/>
                  </a:cubicBezTo>
                  <a:cubicBezTo>
                    <a:pt x="5518" y="5492"/>
                    <a:pt x="5557" y="5491"/>
                    <a:pt x="5597" y="5490"/>
                  </a:cubicBezTo>
                  <a:cubicBezTo>
                    <a:pt x="5918" y="5490"/>
                    <a:pt x="6299" y="5454"/>
                    <a:pt x="6573" y="5276"/>
                  </a:cubicBezTo>
                  <a:cubicBezTo>
                    <a:pt x="6704" y="5192"/>
                    <a:pt x="6799" y="5073"/>
                    <a:pt x="6835" y="4930"/>
                  </a:cubicBezTo>
                  <a:cubicBezTo>
                    <a:pt x="6859" y="4764"/>
                    <a:pt x="6871" y="4597"/>
                    <a:pt x="6847" y="4430"/>
                  </a:cubicBezTo>
                  <a:cubicBezTo>
                    <a:pt x="6835" y="4073"/>
                    <a:pt x="6799" y="3728"/>
                    <a:pt x="6776" y="3371"/>
                  </a:cubicBezTo>
                  <a:cubicBezTo>
                    <a:pt x="6728" y="2656"/>
                    <a:pt x="6728" y="1954"/>
                    <a:pt x="6978" y="1287"/>
                  </a:cubicBezTo>
                  <a:cubicBezTo>
                    <a:pt x="7085" y="989"/>
                    <a:pt x="7192" y="644"/>
                    <a:pt x="7002" y="358"/>
                  </a:cubicBezTo>
                  <a:cubicBezTo>
                    <a:pt x="6835" y="132"/>
                    <a:pt x="6561" y="61"/>
                    <a:pt x="6287" y="25"/>
                  </a:cubicBezTo>
                  <a:cubicBezTo>
                    <a:pt x="6081" y="10"/>
                    <a:pt x="5871" y="0"/>
                    <a:pt x="56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927775" y="2493775"/>
              <a:ext cx="44075" cy="49900"/>
            </a:xfrm>
            <a:custGeom>
              <a:rect b="b" l="l" r="r" t="t"/>
              <a:pathLst>
                <a:path extrusionOk="0" h="1996" w="1763">
                  <a:moveTo>
                    <a:pt x="342" y="237"/>
                  </a:moveTo>
                  <a:lnTo>
                    <a:pt x="341" y="240"/>
                  </a:lnTo>
                  <a:lnTo>
                    <a:pt x="341" y="240"/>
                  </a:lnTo>
                  <a:cubicBezTo>
                    <a:pt x="339" y="241"/>
                    <a:pt x="337" y="242"/>
                    <a:pt x="334" y="243"/>
                  </a:cubicBezTo>
                  <a:cubicBezTo>
                    <a:pt x="337" y="241"/>
                    <a:pt x="339" y="239"/>
                    <a:pt x="342" y="237"/>
                  </a:cubicBezTo>
                  <a:close/>
                  <a:moveTo>
                    <a:pt x="332" y="0"/>
                  </a:moveTo>
                  <a:cubicBezTo>
                    <a:pt x="297" y="0"/>
                    <a:pt x="262" y="11"/>
                    <a:pt x="227" y="29"/>
                  </a:cubicBezTo>
                  <a:cubicBezTo>
                    <a:pt x="167" y="76"/>
                    <a:pt x="132" y="148"/>
                    <a:pt x="132" y="219"/>
                  </a:cubicBezTo>
                  <a:cubicBezTo>
                    <a:pt x="120" y="398"/>
                    <a:pt x="108" y="565"/>
                    <a:pt x="84" y="731"/>
                  </a:cubicBezTo>
                  <a:cubicBezTo>
                    <a:pt x="48" y="1065"/>
                    <a:pt x="13" y="1398"/>
                    <a:pt x="1" y="1743"/>
                  </a:cubicBezTo>
                  <a:cubicBezTo>
                    <a:pt x="1" y="1797"/>
                    <a:pt x="46" y="1828"/>
                    <a:pt x="90" y="1828"/>
                  </a:cubicBezTo>
                  <a:cubicBezTo>
                    <a:pt x="124" y="1828"/>
                    <a:pt x="157" y="1809"/>
                    <a:pt x="167" y="1767"/>
                  </a:cubicBezTo>
                  <a:lnTo>
                    <a:pt x="167" y="1779"/>
                  </a:lnTo>
                  <a:cubicBezTo>
                    <a:pt x="247" y="1265"/>
                    <a:pt x="295" y="751"/>
                    <a:pt x="361" y="237"/>
                  </a:cubicBezTo>
                  <a:lnTo>
                    <a:pt x="361" y="237"/>
                  </a:lnTo>
                  <a:cubicBezTo>
                    <a:pt x="364" y="238"/>
                    <a:pt x="367" y="240"/>
                    <a:pt x="370" y="243"/>
                  </a:cubicBezTo>
                  <a:cubicBezTo>
                    <a:pt x="394" y="243"/>
                    <a:pt x="406" y="255"/>
                    <a:pt x="429" y="267"/>
                  </a:cubicBezTo>
                  <a:cubicBezTo>
                    <a:pt x="477" y="315"/>
                    <a:pt x="537" y="362"/>
                    <a:pt x="572" y="422"/>
                  </a:cubicBezTo>
                  <a:cubicBezTo>
                    <a:pt x="679" y="529"/>
                    <a:pt x="787" y="648"/>
                    <a:pt x="894" y="755"/>
                  </a:cubicBezTo>
                  <a:cubicBezTo>
                    <a:pt x="1069" y="940"/>
                    <a:pt x="1243" y="1132"/>
                    <a:pt x="1418" y="1326"/>
                  </a:cubicBezTo>
                  <a:lnTo>
                    <a:pt x="1418" y="1326"/>
                  </a:lnTo>
                  <a:cubicBezTo>
                    <a:pt x="1061" y="1467"/>
                    <a:pt x="705" y="1602"/>
                    <a:pt x="358" y="1755"/>
                  </a:cubicBezTo>
                  <a:cubicBezTo>
                    <a:pt x="298" y="1767"/>
                    <a:pt x="263" y="1839"/>
                    <a:pt x="275" y="1898"/>
                  </a:cubicBezTo>
                  <a:cubicBezTo>
                    <a:pt x="285" y="1951"/>
                    <a:pt x="344" y="1995"/>
                    <a:pt x="399" y="1995"/>
                  </a:cubicBezTo>
                  <a:cubicBezTo>
                    <a:pt x="405" y="1995"/>
                    <a:pt x="411" y="1995"/>
                    <a:pt x="418" y="1993"/>
                  </a:cubicBezTo>
                  <a:cubicBezTo>
                    <a:pt x="834" y="1827"/>
                    <a:pt x="1239" y="1648"/>
                    <a:pt x="1656" y="1481"/>
                  </a:cubicBezTo>
                  <a:cubicBezTo>
                    <a:pt x="1739" y="1458"/>
                    <a:pt x="1763" y="1339"/>
                    <a:pt x="1703" y="1279"/>
                  </a:cubicBezTo>
                  <a:cubicBezTo>
                    <a:pt x="1489" y="1029"/>
                    <a:pt x="1263" y="791"/>
                    <a:pt x="1037" y="553"/>
                  </a:cubicBezTo>
                  <a:cubicBezTo>
                    <a:pt x="918" y="434"/>
                    <a:pt x="810" y="327"/>
                    <a:pt x="691" y="207"/>
                  </a:cubicBezTo>
                  <a:cubicBezTo>
                    <a:pt x="608" y="112"/>
                    <a:pt x="501" y="41"/>
                    <a:pt x="370" y="5"/>
                  </a:cubicBezTo>
                  <a:cubicBezTo>
                    <a:pt x="357" y="2"/>
                    <a:pt x="344" y="0"/>
                    <a:pt x="3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3317075" y="3610700"/>
              <a:ext cx="27100" cy="27100"/>
            </a:xfrm>
            <a:custGeom>
              <a:rect b="b" l="l" r="r" t="t"/>
              <a:pathLst>
                <a:path extrusionOk="0" h="1084" w="1084">
                  <a:moveTo>
                    <a:pt x="536" y="0"/>
                  </a:moveTo>
                  <a:cubicBezTo>
                    <a:pt x="238" y="0"/>
                    <a:pt x="0" y="238"/>
                    <a:pt x="0" y="548"/>
                  </a:cubicBezTo>
                  <a:cubicBezTo>
                    <a:pt x="0" y="846"/>
                    <a:pt x="238" y="1084"/>
                    <a:pt x="536" y="1084"/>
                  </a:cubicBezTo>
                  <a:cubicBezTo>
                    <a:pt x="834" y="1084"/>
                    <a:pt x="1084" y="846"/>
                    <a:pt x="1084" y="548"/>
                  </a:cubicBezTo>
                  <a:cubicBezTo>
                    <a:pt x="1084" y="238"/>
                    <a:pt x="834" y="0"/>
                    <a:pt x="536" y="0"/>
                  </a:cubicBezTo>
                  <a:close/>
                </a:path>
              </a:pathLst>
            </a:custGeom>
            <a:solidFill>
              <a:srgbClr val="2D2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3359925" y="3610700"/>
              <a:ext cx="27125" cy="27100"/>
            </a:xfrm>
            <a:custGeom>
              <a:rect b="b" l="l" r="r" t="t"/>
              <a:pathLst>
                <a:path extrusionOk="0" h="1084" w="1085">
                  <a:moveTo>
                    <a:pt x="537" y="0"/>
                  </a:moveTo>
                  <a:cubicBezTo>
                    <a:pt x="239" y="0"/>
                    <a:pt x="1" y="238"/>
                    <a:pt x="1" y="548"/>
                  </a:cubicBezTo>
                  <a:cubicBezTo>
                    <a:pt x="1" y="846"/>
                    <a:pt x="239" y="1084"/>
                    <a:pt x="537" y="1084"/>
                  </a:cubicBezTo>
                  <a:cubicBezTo>
                    <a:pt x="834" y="1084"/>
                    <a:pt x="1084" y="846"/>
                    <a:pt x="1084" y="548"/>
                  </a:cubicBezTo>
                  <a:cubicBezTo>
                    <a:pt x="1084" y="238"/>
                    <a:pt x="834" y="0"/>
                    <a:pt x="537" y="0"/>
                  </a:cubicBezTo>
                  <a:close/>
                </a:path>
              </a:pathLst>
            </a:custGeom>
            <a:solidFill>
              <a:srgbClr val="2D2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3402500" y="3610700"/>
              <a:ext cx="27100" cy="27100"/>
            </a:xfrm>
            <a:custGeom>
              <a:rect b="b" l="l" r="r" t="t"/>
              <a:pathLst>
                <a:path extrusionOk="0" h="1084" w="1084">
                  <a:moveTo>
                    <a:pt x="548" y="0"/>
                  </a:moveTo>
                  <a:cubicBezTo>
                    <a:pt x="250" y="0"/>
                    <a:pt x="0" y="238"/>
                    <a:pt x="0" y="548"/>
                  </a:cubicBezTo>
                  <a:cubicBezTo>
                    <a:pt x="0" y="846"/>
                    <a:pt x="250" y="1084"/>
                    <a:pt x="548" y="1084"/>
                  </a:cubicBezTo>
                  <a:cubicBezTo>
                    <a:pt x="846" y="1084"/>
                    <a:pt x="1084" y="846"/>
                    <a:pt x="1084" y="548"/>
                  </a:cubicBezTo>
                  <a:cubicBezTo>
                    <a:pt x="1084" y="238"/>
                    <a:pt x="846" y="0"/>
                    <a:pt x="548" y="0"/>
                  </a:cubicBezTo>
                  <a:close/>
                </a:path>
              </a:pathLst>
            </a:custGeom>
            <a:solidFill>
              <a:srgbClr val="2D2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3369150" y="2592700"/>
              <a:ext cx="27125" cy="27125"/>
            </a:xfrm>
            <a:custGeom>
              <a:rect b="b" l="l" r="r" t="t"/>
              <a:pathLst>
                <a:path extrusionOk="0" h="1085" w="1085">
                  <a:moveTo>
                    <a:pt x="549" y="1"/>
                  </a:moveTo>
                  <a:cubicBezTo>
                    <a:pt x="251" y="1"/>
                    <a:pt x="1" y="239"/>
                    <a:pt x="1" y="537"/>
                  </a:cubicBezTo>
                  <a:cubicBezTo>
                    <a:pt x="1" y="834"/>
                    <a:pt x="251" y="1084"/>
                    <a:pt x="549" y="1084"/>
                  </a:cubicBezTo>
                  <a:cubicBezTo>
                    <a:pt x="846" y="1084"/>
                    <a:pt x="1084" y="834"/>
                    <a:pt x="1084" y="537"/>
                  </a:cubicBezTo>
                  <a:cubicBezTo>
                    <a:pt x="1084" y="239"/>
                    <a:pt x="846" y="1"/>
                    <a:pt x="549" y="1"/>
                  </a:cubicBezTo>
                  <a:close/>
                </a:path>
              </a:pathLst>
            </a:custGeom>
            <a:solidFill>
              <a:srgbClr val="2D2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3412025" y="2592700"/>
              <a:ext cx="27100" cy="27125"/>
            </a:xfrm>
            <a:custGeom>
              <a:rect b="b" l="l" r="r" t="t"/>
              <a:pathLst>
                <a:path extrusionOk="0" h="1085" w="1084">
                  <a:moveTo>
                    <a:pt x="548" y="1"/>
                  </a:moveTo>
                  <a:cubicBezTo>
                    <a:pt x="250" y="1"/>
                    <a:pt x="0" y="239"/>
                    <a:pt x="0" y="537"/>
                  </a:cubicBezTo>
                  <a:cubicBezTo>
                    <a:pt x="0" y="834"/>
                    <a:pt x="250" y="1084"/>
                    <a:pt x="548" y="1084"/>
                  </a:cubicBezTo>
                  <a:cubicBezTo>
                    <a:pt x="846" y="1084"/>
                    <a:pt x="1084" y="834"/>
                    <a:pt x="1084" y="537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rgbClr val="2D2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3454875" y="2592700"/>
              <a:ext cx="27125" cy="27125"/>
            </a:xfrm>
            <a:custGeom>
              <a:rect b="b" l="l" r="r" t="t"/>
              <a:pathLst>
                <a:path extrusionOk="0" h="1085" w="1085">
                  <a:moveTo>
                    <a:pt x="549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84"/>
                    <a:pt x="549" y="1084"/>
                  </a:cubicBezTo>
                  <a:cubicBezTo>
                    <a:pt x="846" y="1084"/>
                    <a:pt x="1084" y="834"/>
                    <a:pt x="1084" y="537"/>
                  </a:cubicBezTo>
                  <a:cubicBezTo>
                    <a:pt x="1084" y="239"/>
                    <a:pt x="846" y="1"/>
                    <a:pt x="549" y="1"/>
                  </a:cubicBezTo>
                  <a:close/>
                </a:path>
              </a:pathLst>
            </a:custGeom>
            <a:solidFill>
              <a:srgbClr val="2D2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938200" y="3111225"/>
              <a:ext cx="27100" cy="27125"/>
            </a:xfrm>
            <a:custGeom>
              <a:rect b="b" l="l" r="r" t="t"/>
              <a:pathLst>
                <a:path extrusionOk="0" h="1085" w="1084">
                  <a:moveTo>
                    <a:pt x="548" y="1"/>
                  </a:moveTo>
                  <a:cubicBezTo>
                    <a:pt x="251" y="1"/>
                    <a:pt x="1" y="251"/>
                    <a:pt x="1" y="548"/>
                  </a:cubicBezTo>
                  <a:cubicBezTo>
                    <a:pt x="1" y="846"/>
                    <a:pt x="251" y="1084"/>
                    <a:pt x="548" y="1084"/>
                  </a:cubicBezTo>
                  <a:cubicBezTo>
                    <a:pt x="846" y="1084"/>
                    <a:pt x="1084" y="846"/>
                    <a:pt x="1084" y="548"/>
                  </a:cubicBezTo>
                  <a:cubicBezTo>
                    <a:pt x="1084" y="251"/>
                    <a:pt x="846" y="1"/>
                    <a:pt x="548" y="1"/>
                  </a:cubicBezTo>
                  <a:close/>
                </a:path>
              </a:pathLst>
            </a:custGeom>
            <a:solidFill>
              <a:srgbClr val="2D2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981075" y="3111225"/>
              <a:ext cx="27100" cy="27125"/>
            </a:xfrm>
            <a:custGeom>
              <a:rect b="b" l="l" r="r" t="t"/>
              <a:pathLst>
                <a:path extrusionOk="0" h="1085" w="1084">
                  <a:moveTo>
                    <a:pt x="548" y="1"/>
                  </a:moveTo>
                  <a:cubicBezTo>
                    <a:pt x="250" y="1"/>
                    <a:pt x="0" y="251"/>
                    <a:pt x="0" y="548"/>
                  </a:cubicBezTo>
                  <a:cubicBezTo>
                    <a:pt x="0" y="846"/>
                    <a:pt x="250" y="1084"/>
                    <a:pt x="548" y="1084"/>
                  </a:cubicBezTo>
                  <a:cubicBezTo>
                    <a:pt x="845" y="1084"/>
                    <a:pt x="1083" y="846"/>
                    <a:pt x="1083" y="548"/>
                  </a:cubicBezTo>
                  <a:cubicBezTo>
                    <a:pt x="1083" y="251"/>
                    <a:pt x="845" y="1"/>
                    <a:pt x="548" y="1"/>
                  </a:cubicBezTo>
                  <a:close/>
                </a:path>
              </a:pathLst>
            </a:custGeom>
            <a:solidFill>
              <a:srgbClr val="2D2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1023925" y="3111225"/>
              <a:ext cx="27100" cy="27125"/>
            </a:xfrm>
            <a:custGeom>
              <a:rect b="b" l="l" r="r" t="t"/>
              <a:pathLst>
                <a:path extrusionOk="0" h="1085" w="1084">
                  <a:moveTo>
                    <a:pt x="548" y="1"/>
                  </a:moveTo>
                  <a:cubicBezTo>
                    <a:pt x="239" y="1"/>
                    <a:pt x="1" y="251"/>
                    <a:pt x="1" y="548"/>
                  </a:cubicBezTo>
                  <a:cubicBezTo>
                    <a:pt x="1" y="846"/>
                    <a:pt x="239" y="1084"/>
                    <a:pt x="548" y="1084"/>
                  </a:cubicBezTo>
                  <a:cubicBezTo>
                    <a:pt x="846" y="1084"/>
                    <a:pt x="1084" y="846"/>
                    <a:pt x="1084" y="548"/>
                  </a:cubicBezTo>
                  <a:cubicBezTo>
                    <a:pt x="1084" y="251"/>
                    <a:pt x="846" y="1"/>
                    <a:pt x="548" y="1"/>
                  </a:cubicBezTo>
                  <a:close/>
                </a:path>
              </a:pathLst>
            </a:custGeom>
            <a:solidFill>
              <a:srgbClr val="2D2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6"/>
          <p:cNvSpPr/>
          <p:nvPr/>
        </p:nvSpPr>
        <p:spPr>
          <a:xfrm>
            <a:off x="3697925" y="1235575"/>
            <a:ext cx="22545" cy="3572774"/>
          </a:xfrm>
          <a:custGeom>
            <a:rect b="b" l="l" r="r" t="t"/>
            <a:pathLst>
              <a:path extrusionOk="0" fill="none" h="128981" w="39208">
                <a:moveTo>
                  <a:pt x="0" y="0"/>
                </a:moveTo>
                <a:lnTo>
                  <a:pt x="0" y="107906"/>
                </a:lnTo>
                <a:cubicBezTo>
                  <a:pt x="0" y="119539"/>
                  <a:pt x="8775" y="128980"/>
                  <a:pt x="19610" y="128980"/>
                </a:cubicBezTo>
                <a:lnTo>
                  <a:pt x="19610" y="128980"/>
                </a:lnTo>
                <a:cubicBezTo>
                  <a:pt x="30433" y="128980"/>
                  <a:pt x="39207" y="119539"/>
                  <a:pt x="39207" y="107906"/>
                </a:cubicBezTo>
                <a:lnTo>
                  <a:pt x="39207" y="0"/>
                </a:lnTo>
              </a:path>
            </a:pathLst>
          </a:custGeom>
          <a:noFill/>
          <a:ln cap="flat" cmpd="sng" w="22325">
            <a:solidFill>
              <a:schemeClr val="dk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6"/>
          <p:cNvSpPr txBox="1"/>
          <p:nvPr/>
        </p:nvSpPr>
        <p:spPr>
          <a:xfrm>
            <a:off x="823775" y="1100500"/>
            <a:ext cx="2715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Mentor</a:t>
            </a:r>
            <a:endParaRPr sz="20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66" name="Google Shape;466;p16"/>
          <p:cNvSpPr txBox="1"/>
          <p:nvPr/>
        </p:nvSpPr>
        <p:spPr>
          <a:xfrm>
            <a:off x="1623563" y="1235575"/>
            <a:ext cx="19158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from 3rd Year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16"/>
          <p:cNvSpPr txBox="1"/>
          <p:nvPr/>
        </p:nvSpPr>
        <p:spPr>
          <a:xfrm>
            <a:off x="823775" y="2342650"/>
            <a:ext cx="2715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Co-Mentor</a:t>
            </a:r>
            <a:endParaRPr sz="20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68" name="Google Shape;468;p16"/>
          <p:cNvSpPr txBox="1"/>
          <p:nvPr/>
        </p:nvSpPr>
        <p:spPr>
          <a:xfrm>
            <a:off x="1623563" y="2457000"/>
            <a:ext cx="19158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from 2nd Year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16"/>
          <p:cNvSpPr txBox="1"/>
          <p:nvPr/>
        </p:nvSpPr>
        <p:spPr>
          <a:xfrm>
            <a:off x="823775" y="3610150"/>
            <a:ext cx="2715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Mentees</a:t>
            </a:r>
            <a:endParaRPr sz="20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70" name="Google Shape;470;p16"/>
          <p:cNvSpPr txBox="1"/>
          <p:nvPr/>
        </p:nvSpPr>
        <p:spPr>
          <a:xfrm>
            <a:off x="1623563" y="3724500"/>
            <a:ext cx="19158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Freshers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16"/>
          <p:cNvSpPr/>
          <p:nvPr/>
        </p:nvSpPr>
        <p:spPr>
          <a:xfrm>
            <a:off x="3606450" y="1153625"/>
            <a:ext cx="205500" cy="205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6"/>
          <p:cNvSpPr/>
          <p:nvPr/>
        </p:nvSpPr>
        <p:spPr>
          <a:xfrm>
            <a:off x="3606450" y="2421125"/>
            <a:ext cx="205500" cy="205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6"/>
          <p:cNvSpPr/>
          <p:nvPr/>
        </p:nvSpPr>
        <p:spPr>
          <a:xfrm>
            <a:off x="3606450" y="3688625"/>
            <a:ext cx="205500" cy="20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6"/>
          <p:cNvSpPr txBox="1"/>
          <p:nvPr>
            <p:ph type="title"/>
          </p:nvPr>
        </p:nvSpPr>
        <p:spPr>
          <a:xfrm>
            <a:off x="455388" y="313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SMP</a:t>
            </a:r>
            <a:endParaRPr/>
          </a:p>
        </p:txBody>
      </p:sp>
      <p:pic>
        <p:nvPicPr>
          <p:cNvPr id="475" name="Google Shape;4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725" y="1471725"/>
            <a:ext cx="3100475" cy="31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7"/>
          <p:cNvSpPr txBox="1"/>
          <p:nvPr>
            <p:ph type="title"/>
          </p:nvPr>
        </p:nvSpPr>
        <p:spPr>
          <a:xfrm>
            <a:off x="457200" y="313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481" name="Google Shape;481;p17"/>
          <p:cNvSpPr txBox="1"/>
          <p:nvPr/>
        </p:nvSpPr>
        <p:spPr>
          <a:xfrm>
            <a:off x="643975" y="1358925"/>
            <a:ext cx="14592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1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2" name="Google Shape;482;p17"/>
          <p:cNvSpPr txBox="1"/>
          <p:nvPr/>
        </p:nvSpPr>
        <p:spPr>
          <a:xfrm>
            <a:off x="643975" y="2693288"/>
            <a:ext cx="14592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2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3" name="Google Shape;483;p17"/>
          <p:cNvSpPr txBox="1"/>
          <p:nvPr/>
        </p:nvSpPr>
        <p:spPr>
          <a:xfrm>
            <a:off x="643975" y="4027325"/>
            <a:ext cx="14592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3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4" name="Google Shape;484;p17"/>
          <p:cNvSpPr/>
          <p:nvPr/>
        </p:nvSpPr>
        <p:spPr>
          <a:xfrm>
            <a:off x="2102225" y="1102475"/>
            <a:ext cx="4843800" cy="962700"/>
          </a:xfrm>
          <a:prstGeom prst="roundRect">
            <a:avLst>
              <a:gd fmla="val 31614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Freshers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share about their hobbies, interests and expectations from college life.​</a:t>
            </a:r>
            <a:endParaRPr/>
          </a:p>
        </p:txBody>
      </p:sp>
      <p:sp>
        <p:nvSpPr>
          <p:cNvPr id="485" name="Google Shape;485;p17"/>
          <p:cNvSpPr/>
          <p:nvPr/>
        </p:nvSpPr>
        <p:spPr>
          <a:xfrm>
            <a:off x="2102225" y="2435900"/>
            <a:ext cx="4843800" cy="962700"/>
          </a:xfrm>
          <a:prstGeom prst="roundRect">
            <a:avLst>
              <a:gd fmla="val 3161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similar dataset collected from the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sophomores and junior years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17"/>
          <p:cNvSpPr/>
          <p:nvPr/>
        </p:nvSpPr>
        <p:spPr>
          <a:xfrm>
            <a:off x="2102225" y="3769325"/>
            <a:ext cx="4843800" cy="962700"/>
          </a:xfrm>
          <a:prstGeom prst="roundRect">
            <a:avLst>
              <a:gd fmla="val 3161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 on the similarity of interests, a mentor, one each from 2nd and 3rd year, is allotted to each fresher.</a:t>
            </a:r>
            <a:endParaRPr/>
          </a:p>
        </p:txBody>
      </p:sp>
      <p:cxnSp>
        <p:nvCxnSpPr>
          <p:cNvPr id="487" name="Google Shape;487;p17"/>
          <p:cNvCxnSpPr>
            <a:stCxn id="484" idx="2"/>
            <a:endCxn id="485" idx="0"/>
          </p:cNvCxnSpPr>
          <p:nvPr/>
        </p:nvCxnSpPr>
        <p:spPr>
          <a:xfrm>
            <a:off x="4524125" y="2065175"/>
            <a:ext cx="0" cy="37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8" name="Google Shape;488;p17"/>
          <p:cNvCxnSpPr>
            <a:stCxn id="485" idx="2"/>
            <a:endCxn id="486" idx="0"/>
          </p:cNvCxnSpPr>
          <p:nvPr/>
        </p:nvCxnSpPr>
        <p:spPr>
          <a:xfrm>
            <a:off x="4524125" y="3398600"/>
            <a:ext cx="0" cy="37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9" name="Google Shape;489;p17"/>
          <p:cNvSpPr/>
          <p:nvPr/>
        </p:nvSpPr>
        <p:spPr>
          <a:xfrm>
            <a:off x="7277725" y="1101225"/>
            <a:ext cx="962700" cy="962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7"/>
          <p:cNvSpPr/>
          <p:nvPr/>
        </p:nvSpPr>
        <p:spPr>
          <a:xfrm>
            <a:off x="7277725" y="2435900"/>
            <a:ext cx="962700" cy="962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7"/>
          <p:cNvSpPr/>
          <p:nvPr/>
        </p:nvSpPr>
        <p:spPr>
          <a:xfrm>
            <a:off x="7277725" y="3770575"/>
            <a:ext cx="962700" cy="962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17"/>
          <p:cNvGrpSpPr/>
          <p:nvPr/>
        </p:nvGrpSpPr>
        <p:grpSpPr>
          <a:xfrm>
            <a:off x="7559810" y="4034621"/>
            <a:ext cx="398528" cy="432122"/>
            <a:chOff x="2216956" y="1510503"/>
            <a:chExt cx="318721" cy="345615"/>
          </a:xfrm>
        </p:grpSpPr>
        <p:sp>
          <p:nvSpPr>
            <p:cNvPr id="493" name="Google Shape;493;p17"/>
            <p:cNvSpPr/>
            <p:nvPr/>
          </p:nvSpPr>
          <p:spPr>
            <a:xfrm>
              <a:off x="2386724" y="1510503"/>
              <a:ext cx="142524" cy="151594"/>
            </a:xfrm>
            <a:custGeom>
              <a:rect b="b" l="l" r="r" t="t"/>
              <a:pathLst>
                <a:path extrusionOk="0" h="4763" w="4478">
                  <a:moveTo>
                    <a:pt x="2315" y="1"/>
                  </a:moveTo>
                  <a:cubicBezTo>
                    <a:pt x="2179" y="1"/>
                    <a:pt x="2042" y="13"/>
                    <a:pt x="1906" y="36"/>
                  </a:cubicBezTo>
                  <a:cubicBezTo>
                    <a:pt x="1334" y="155"/>
                    <a:pt x="846" y="488"/>
                    <a:pt x="513" y="964"/>
                  </a:cubicBezTo>
                  <a:cubicBezTo>
                    <a:pt x="1" y="1738"/>
                    <a:pt x="25" y="2727"/>
                    <a:pt x="572" y="3465"/>
                  </a:cubicBezTo>
                  <a:lnTo>
                    <a:pt x="537" y="4596"/>
                  </a:lnTo>
                  <a:cubicBezTo>
                    <a:pt x="537" y="4655"/>
                    <a:pt x="560" y="4703"/>
                    <a:pt x="608" y="4727"/>
                  </a:cubicBezTo>
                  <a:cubicBezTo>
                    <a:pt x="632" y="4739"/>
                    <a:pt x="667" y="4763"/>
                    <a:pt x="691" y="4763"/>
                  </a:cubicBezTo>
                  <a:cubicBezTo>
                    <a:pt x="727" y="4763"/>
                    <a:pt x="739" y="4763"/>
                    <a:pt x="775" y="4739"/>
                  </a:cubicBezTo>
                  <a:lnTo>
                    <a:pt x="1799" y="4263"/>
                  </a:lnTo>
                  <a:cubicBezTo>
                    <a:pt x="1980" y="4308"/>
                    <a:pt x="2163" y="4331"/>
                    <a:pt x="2344" y="4331"/>
                  </a:cubicBezTo>
                  <a:cubicBezTo>
                    <a:pt x="3055" y="4331"/>
                    <a:pt x="3734" y="3986"/>
                    <a:pt x="4132" y="3370"/>
                  </a:cubicBezTo>
                  <a:cubicBezTo>
                    <a:pt x="4323" y="3096"/>
                    <a:pt x="4430" y="2774"/>
                    <a:pt x="4477" y="2453"/>
                  </a:cubicBezTo>
                  <a:cubicBezTo>
                    <a:pt x="4477" y="2358"/>
                    <a:pt x="4418" y="2274"/>
                    <a:pt x="4335" y="2262"/>
                  </a:cubicBezTo>
                  <a:cubicBezTo>
                    <a:pt x="4320" y="2259"/>
                    <a:pt x="4307" y="2257"/>
                    <a:pt x="4294" y="2257"/>
                  </a:cubicBezTo>
                  <a:cubicBezTo>
                    <a:pt x="4219" y="2257"/>
                    <a:pt x="4164" y="2312"/>
                    <a:pt x="4144" y="2393"/>
                  </a:cubicBezTo>
                  <a:cubicBezTo>
                    <a:pt x="4120" y="2667"/>
                    <a:pt x="4013" y="2941"/>
                    <a:pt x="3846" y="3179"/>
                  </a:cubicBezTo>
                  <a:cubicBezTo>
                    <a:pt x="3504" y="3697"/>
                    <a:pt x="2932" y="3992"/>
                    <a:pt x="2326" y="3992"/>
                  </a:cubicBezTo>
                  <a:cubicBezTo>
                    <a:pt x="2151" y="3992"/>
                    <a:pt x="1974" y="3968"/>
                    <a:pt x="1799" y="3917"/>
                  </a:cubicBezTo>
                  <a:cubicBezTo>
                    <a:pt x="1789" y="3914"/>
                    <a:pt x="1779" y="3913"/>
                    <a:pt x="1770" y="3913"/>
                  </a:cubicBezTo>
                  <a:cubicBezTo>
                    <a:pt x="1744" y="3913"/>
                    <a:pt x="1718" y="3924"/>
                    <a:pt x="1691" y="3941"/>
                  </a:cubicBezTo>
                  <a:lnTo>
                    <a:pt x="858" y="4322"/>
                  </a:lnTo>
                  <a:lnTo>
                    <a:pt x="906" y="3405"/>
                  </a:lnTo>
                  <a:cubicBezTo>
                    <a:pt x="906" y="3358"/>
                    <a:pt x="894" y="3334"/>
                    <a:pt x="870" y="3298"/>
                  </a:cubicBezTo>
                  <a:cubicBezTo>
                    <a:pt x="370" y="2679"/>
                    <a:pt x="334" y="1798"/>
                    <a:pt x="787" y="1131"/>
                  </a:cubicBezTo>
                  <a:cubicBezTo>
                    <a:pt x="1048" y="714"/>
                    <a:pt x="1489" y="441"/>
                    <a:pt x="1965" y="333"/>
                  </a:cubicBezTo>
                  <a:cubicBezTo>
                    <a:pt x="2084" y="313"/>
                    <a:pt x="2203" y="303"/>
                    <a:pt x="2321" y="303"/>
                  </a:cubicBezTo>
                  <a:cubicBezTo>
                    <a:pt x="2686" y="303"/>
                    <a:pt x="3040" y="403"/>
                    <a:pt x="3346" y="619"/>
                  </a:cubicBezTo>
                  <a:cubicBezTo>
                    <a:pt x="3763" y="905"/>
                    <a:pt x="4049" y="1322"/>
                    <a:pt x="4132" y="1822"/>
                  </a:cubicBezTo>
                  <a:cubicBezTo>
                    <a:pt x="4143" y="1909"/>
                    <a:pt x="4224" y="1966"/>
                    <a:pt x="4292" y="1966"/>
                  </a:cubicBezTo>
                  <a:cubicBezTo>
                    <a:pt x="4298" y="1966"/>
                    <a:pt x="4305" y="1966"/>
                    <a:pt x="4311" y="1965"/>
                  </a:cubicBezTo>
                  <a:cubicBezTo>
                    <a:pt x="4406" y="1941"/>
                    <a:pt x="4466" y="1857"/>
                    <a:pt x="4442" y="1786"/>
                  </a:cubicBezTo>
                  <a:cubicBezTo>
                    <a:pt x="4347" y="1203"/>
                    <a:pt x="4013" y="714"/>
                    <a:pt x="3525" y="369"/>
                  </a:cubicBezTo>
                  <a:cubicBezTo>
                    <a:pt x="3164" y="117"/>
                    <a:pt x="2742" y="1"/>
                    <a:pt x="23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2423102" y="1541185"/>
              <a:ext cx="77723" cy="77723"/>
            </a:xfrm>
            <a:custGeom>
              <a:rect b="b" l="l" r="r" t="t"/>
              <a:pathLst>
                <a:path extrusionOk="0" h="2442" w="2442">
                  <a:moveTo>
                    <a:pt x="1084" y="346"/>
                  </a:moveTo>
                  <a:lnTo>
                    <a:pt x="1084" y="1215"/>
                  </a:lnTo>
                  <a:cubicBezTo>
                    <a:pt x="1084" y="1310"/>
                    <a:pt x="1168" y="1382"/>
                    <a:pt x="1251" y="1382"/>
                  </a:cubicBezTo>
                  <a:lnTo>
                    <a:pt x="2132" y="1382"/>
                  </a:lnTo>
                  <a:cubicBezTo>
                    <a:pt x="2037" y="1786"/>
                    <a:pt x="1668" y="2108"/>
                    <a:pt x="1239" y="2108"/>
                  </a:cubicBezTo>
                  <a:cubicBezTo>
                    <a:pt x="751" y="2108"/>
                    <a:pt x="346" y="1715"/>
                    <a:pt x="346" y="1215"/>
                  </a:cubicBezTo>
                  <a:cubicBezTo>
                    <a:pt x="346" y="774"/>
                    <a:pt x="656" y="417"/>
                    <a:pt x="1084" y="346"/>
                  </a:cubicBezTo>
                  <a:close/>
                  <a:moveTo>
                    <a:pt x="1215" y="0"/>
                  </a:moveTo>
                  <a:cubicBezTo>
                    <a:pt x="548" y="0"/>
                    <a:pt x="1" y="548"/>
                    <a:pt x="1" y="1215"/>
                  </a:cubicBezTo>
                  <a:cubicBezTo>
                    <a:pt x="1" y="1894"/>
                    <a:pt x="548" y="2441"/>
                    <a:pt x="1215" y="2441"/>
                  </a:cubicBezTo>
                  <a:cubicBezTo>
                    <a:pt x="1894" y="2441"/>
                    <a:pt x="2442" y="1894"/>
                    <a:pt x="2442" y="1215"/>
                  </a:cubicBezTo>
                  <a:cubicBezTo>
                    <a:pt x="2442" y="1120"/>
                    <a:pt x="2370" y="1060"/>
                    <a:pt x="2275" y="1060"/>
                  </a:cubicBezTo>
                  <a:lnTo>
                    <a:pt x="1382" y="1060"/>
                  </a:lnTo>
                  <a:lnTo>
                    <a:pt x="1382" y="167"/>
                  </a:lnTo>
                  <a:cubicBezTo>
                    <a:pt x="1382" y="72"/>
                    <a:pt x="1310" y="0"/>
                    <a:pt x="1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2216956" y="1538543"/>
              <a:ext cx="318721" cy="317575"/>
            </a:xfrm>
            <a:custGeom>
              <a:rect b="b" l="l" r="r" t="t"/>
              <a:pathLst>
                <a:path extrusionOk="0" h="9978" w="10014">
                  <a:moveTo>
                    <a:pt x="3787" y="1191"/>
                  </a:moveTo>
                  <a:lnTo>
                    <a:pt x="4763" y="2179"/>
                  </a:lnTo>
                  <a:cubicBezTo>
                    <a:pt x="5347" y="2762"/>
                    <a:pt x="5466" y="3667"/>
                    <a:pt x="5037" y="4382"/>
                  </a:cubicBezTo>
                  <a:cubicBezTo>
                    <a:pt x="4989" y="4441"/>
                    <a:pt x="5001" y="4525"/>
                    <a:pt x="5061" y="4572"/>
                  </a:cubicBezTo>
                  <a:lnTo>
                    <a:pt x="5394" y="4906"/>
                  </a:lnTo>
                  <a:cubicBezTo>
                    <a:pt x="5423" y="4934"/>
                    <a:pt x="5465" y="4950"/>
                    <a:pt x="5507" y="4950"/>
                  </a:cubicBezTo>
                  <a:cubicBezTo>
                    <a:pt x="5534" y="4950"/>
                    <a:pt x="5561" y="4943"/>
                    <a:pt x="5585" y="4929"/>
                  </a:cubicBezTo>
                  <a:cubicBezTo>
                    <a:pt x="5873" y="4756"/>
                    <a:pt x="6191" y="4673"/>
                    <a:pt x="6506" y="4673"/>
                  </a:cubicBezTo>
                  <a:cubicBezTo>
                    <a:pt x="6972" y="4673"/>
                    <a:pt x="7432" y="4855"/>
                    <a:pt x="7787" y="5203"/>
                  </a:cubicBezTo>
                  <a:lnTo>
                    <a:pt x="8776" y="6179"/>
                  </a:lnTo>
                  <a:lnTo>
                    <a:pt x="6228" y="8727"/>
                  </a:lnTo>
                  <a:lnTo>
                    <a:pt x="5239" y="7751"/>
                  </a:lnTo>
                  <a:cubicBezTo>
                    <a:pt x="5025" y="7525"/>
                    <a:pt x="4870" y="7251"/>
                    <a:pt x="4787" y="6953"/>
                  </a:cubicBezTo>
                  <a:cubicBezTo>
                    <a:pt x="4644" y="6477"/>
                    <a:pt x="4728" y="5965"/>
                    <a:pt x="4978" y="5548"/>
                  </a:cubicBezTo>
                  <a:cubicBezTo>
                    <a:pt x="5025" y="5489"/>
                    <a:pt x="5001" y="5394"/>
                    <a:pt x="4942" y="5346"/>
                  </a:cubicBezTo>
                  <a:lnTo>
                    <a:pt x="4620" y="5025"/>
                  </a:lnTo>
                  <a:cubicBezTo>
                    <a:pt x="4589" y="4993"/>
                    <a:pt x="4541" y="4977"/>
                    <a:pt x="4495" y="4977"/>
                  </a:cubicBezTo>
                  <a:cubicBezTo>
                    <a:pt x="4472" y="4977"/>
                    <a:pt x="4450" y="4981"/>
                    <a:pt x="4430" y="4989"/>
                  </a:cubicBezTo>
                  <a:cubicBezTo>
                    <a:pt x="4137" y="5164"/>
                    <a:pt x="3815" y="5250"/>
                    <a:pt x="3496" y="5250"/>
                  </a:cubicBezTo>
                  <a:cubicBezTo>
                    <a:pt x="3034" y="5250"/>
                    <a:pt x="2579" y="5072"/>
                    <a:pt x="2227" y="4727"/>
                  </a:cubicBezTo>
                  <a:lnTo>
                    <a:pt x="1239" y="3739"/>
                  </a:lnTo>
                  <a:lnTo>
                    <a:pt x="3787" y="1191"/>
                  </a:lnTo>
                  <a:close/>
                  <a:moveTo>
                    <a:pt x="9288" y="6120"/>
                  </a:moveTo>
                  <a:lnTo>
                    <a:pt x="9633" y="6465"/>
                  </a:lnTo>
                  <a:lnTo>
                    <a:pt x="6513" y="9585"/>
                  </a:lnTo>
                  <a:lnTo>
                    <a:pt x="6168" y="9251"/>
                  </a:lnTo>
                  <a:lnTo>
                    <a:pt x="9109" y="6299"/>
                  </a:lnTo>
                  <a:lnTo>
                    <a:pt x="9288" y="6120"/>
                  </a:lnTo>
                  <a:close/>
                  <a:moveTo>
                    <a:pt x="3525" y="0"/>
                  </a:moveTo>
                  <a:cubicBezTo>
                    <a:pt x="3489" y="0"/>
                    <a:pt x="3442" y="24"/>
                    <a:pt x="3406" y="48"/>
                  </a:cubicBezTo>
                  <a:lnTo>
                    <a:pt x="2180" y="1286"/>
                  </a:lnTo>
                  <a:cubicBezTo>
                    <a:pt x="2120" y="1346"/>
                    <a:pt x="2120" y="1453"/>
                    <a:pt x="2180" y="1512"/>
                  </a:cubicBezTo>
                  <a:cubicBezTo>
                    <a:pt x="2209" y="1542"/>
                    <a:pt x="2248" y="1557"/>
                    <a:pt x="2287" y="1557"/>
                  </a:cubicBezTo>
                  <a:cubicBezTo>
                    <a:pt x="2325" y="1557"/>
                    <a:pt x="2364" y="1542"/>
                    <a:pt x="2394" y="1512"/>
                  </a:cubicBezTo>
                  <a:lnTo>
                    <a:pt x="3525" y="381"/>
                  </a:lnTo>
                  <a:lnTo>
                    <a:pt x="3870" y="715"/>
                  </a:lnTo>
                  <a:lnTo>
                    <a:pt x="3692" y="893"/>
                  </a:lnTo>
                  <a:lnTo>
                    <a:pt x="929" y="3667"/>
                  </a:lnTo>
                  <a:lnTo>
                    <a:pt x="751" y="3846"/>
                  </a:lnTo>
                  <a:lnTo>
                    <a:pt x="406" y="3501"/>
                  </a:lnTo>
                  <a:lnTo>
                    <a:pt x="1953" y="1953"/>
                  </a:lnTo>
                  <a:cubicBezTo>
                    <a:pt x="2013" y="1893"/>
                    <a:pt x="2013" y="1786"/>
                    <a:pt x="1953" y="1727"/>
                  </a:cubicBezTo>
                  <a:cubicBezTo>
                    <a:pt x="1924" y="1697"/>
                    <a:pt x="1882" y="1682"/>
                    <a:pt x="1840" y="1682"/>
                  </a:cubicBezTo>
                  <a:cubicBezTo>
                    <a:pt x="1799" y="1682"/>
                    <a:pt x="1757" y="1697"/>
                    <a:pt x="1727" y="1727"/>
                  </a:cubicBezTo>
                  <a:lnTo>
                    <a:pt x="60" y="3393"/>
                  </a:lnTo>
                  <a:cubicBezTo>
                    <a:pt x="1" y="3453"/>
                    <a:pt x="1" y="3560"/>
                    <a:pt x="60" y="3620"/>
                  </a:cubicBezTo>
                  <a:lnTo>
                    <a:pt x="632" y="4191"/>
                  </a:lnTo>
                  <a:cubicBezTo>
                    <a:pt x="656" y="4215"/>
                    <a:pt x="703" y="4227"/>
                    <a:pt x="751" y="4227"/>
                  </a:cubicBezTo>
                  <a:cubicBezTo>
                    <a:pt x="787" y="4227"/>
                    <a:pt x="834" y="4215"/>
                    <a:pt x="870" y="4191"/>
                  </a:cubicBezTo>
                  <a:lnTo>
                    <a:pt x="1048" y="4013"/>
                  </a:lnTo>
                  <a:lnTo>
                    <a:pt x="2025" y="4989"/>
                  </a:lnTo>
                  <a:cubicBezTo>
                    <a:pt x="2430" y="5394"/>
                    <a:pt x="2971" y="5607"/>
                    <a:pt x="3517" y="5607"/>
                  </a:cubicBezTo>
                  <a:cubicBezTo>
                    <a:pt x="3854" y="5607"/>
                    <a:pt x="4192" y="5526"/>
                    <a:pt x="4501" y="5358"/>
                  </a:cubicBezTo>
                  <a:lnTo>
                    <a:pt x="4644" y="5513"/>
                  </a:lnTo>
                  <a:cubicBezTo>
                    <a:pt x="4394" y="5989"/>
                    <a:pt x="4335" y="6537"/>
                    <a:pt x="4477" y="7061"/>
                  </a:cubicBezTo>
                  <a:cubicBezTo>
                    <a:pt x="4573" y="7406"/>
                    <a:pt x="4763" y="7727"/>
                    <a:pt x="5013" y="7977"/>
                  </a:cubicBezTo>
                  <a:lnTo>
                    <a:pt x="6001" y="8966"/>
                  </a:lnTo>
                  <a:lnTo>
                    <a:pt x="5823" y="9144"/>
                  </a:lnTo>
                  <a:cubicBezTo>
                    <a:pt x="5763" y="9204"/>
                    <a:pt x="5763" y="9311"/>
                    <a:pt x="5823" y="9370"/>
                  </a:cubicBezTo>
                  <a:lnTo>
                    <a:pt x="6394" y="9930"/>
                  </a:lnTo>
                  <a:cubicBezTo>
                    <a:pt x="6418" y="9966"/>
                    <a:pt x="6466" y="9978"/>
                    <a:pt x="6513" y="9978"/>
                  </a:cubicBezTo>
                  <a:cubicBezTo>
                    <a:pt x="6549" y="9978"/>
                    <a:pt x="6585" y="9966"/>
                    <a:pt x="6633" y="9930"/>
                  </a:cubicBezTo>
                  <a:lnTo>
                    <a:pt x="9978" y="6584"/>
                  </a:lnTo>
                  <a:cubicBezTo>
                    <a:pt x="10014" y="6525"/>
                    <a:pt x="10014" y="6418"/>
                    <a:pt x="9966" y="6358"/>
                  </a:cubicBezTo>
                  <a:lnTo>
                    <a:pt x="9395" y="5798"/>
                  </a:lnTo>
                  <a:cubicBezTo>
                    <a:pt x="9365" y="5769"/>
                    <a:pt x="9323" y="5754"/>
                    <a:pt x="9282" y="5754"/>
                  </a:cubicBezTo>
                  <a:cubicBezTo>
                    <a:pt x="9240" y="5754"/>
                    <a:pt x="9198" y="5769"/>
                    <a:pt x="9169" y="5798"/>
                  </a:cubicBezTo>
                  <a:lnTo>
                    <a:pt x="8990" y="5977"/>
                  </a:lnTo>
                  <a:lnTo>
                    <a:pt x="8014" y="4989"/>
                  </a:lnTo>
                  <a:cubicBezTo>
                    <a:pt x="7609" y="4585"/>
                    <a:pt x="7069" y="4375"/>
                    <a:pt x="6524" y="4375"/>
                  </a:cubicBezTo>
                  <a:cubicBezTo>
                    <a:pt x="6186" y="4375"/>
                    <a:pt x="5847" y="4456"/>
                    <a:pt x="5537" y="4620"/>
                  </a:cubicBezTo>
                  <a:lnTo>
                    <a:pt x="5394" y="4465"/>
                  </a:lnTo>
                  <a:cubicBezTo>
                    <a:pt x="5823" y="3655"/>
                    <a:pt x="5668" y="2655"/>
                    <a:pt x="5013" y="2000"/>
                  </a:cubicBezTo>
                  <a:lnTo>
                    <a:pt x="4037" y="1012"/>
                  </a:lnTo>
                  <a:lnTo>
                    <a:pt x="4216" y="834"/>
                  </a:lnTo>
                  <a:cubicBezTo>
                    <a:pt x="4275" y="774"/>
                    <a:pt x="4275" y="679"/>
                    <a:pt x="4216" y="619"/>
                  </a:cubicBezTo>
                  <a:lnTo>
                    <a:pt x="3644" y="48"/>
                  </a:lnTo>
                  <a:cubicBezTo>
                    <a:pt x="3620" y="24"/>
                    <a:pt x="3573" y="0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2275327" y="1662448"/>
              <a:ext cx="100066" cy="39434"/>
            </a:xfrm>
            <a:custGeom>
              <a:rect b="b" l="l" r="r" t="t"/>
              <a:pathLst>
                <a:path extrusionOk="0" h="1239" w="3144">
                  <a:moveTo>
                    <a:pt x="2632" y="310"/>
                  </a:moveTo>
                  <a:lnTo>
                    <a:pt x="2560" y="417"/>
                  </a:lnTo>
                  <a:cubicBezTo>
                    <a:pt x="2298" y="739"/>
                    <a:pt x="1953" y="917"/>
                    <a:pt x="1596" y="929"/>
                  </a:cubicBezTo>
                  <a:cubicBezTo>
                    <a:pt x="1239" y="929"/>
                    <a:pt x="905" y="774"/>
                    <a:pt x="643" y="477"/>
                  </a:cubicBezTo>
                  <a:cubicBezTo>
                    <a:pt x="643" y="477"/>
                    <a:pt x="584" y="393"/>
                    <a:pt x="512" y="310"/>
                  </a:cubicBezTo>
                  <a:close/>
                  <a:moveTo>
                    <a:pt x="179" y="0"/>
                  </a:moveTo>
                  <a:cubicBezTo>
                    <a:pt x="119" y="0"/>
                    <a:pt x="60" y="24"/>
                    <a:pt x="36" y="84"/>
                  </a:cubicBezTo>
                  <a:cubicBezTo>
                    <a:pt x="0" y="143"/>
                    <a:pt x="12" y="203"/>
                    <a:pt x="48" y="251"/>
                  </a:cubicBezTo>
                  <a:cubicBezTo>
                    <a:pt x="155" y="370"/>
                    <a:pt x="369" y="667"/>
                    <a:pt x="393" y="667"/>
                  </a:cubicBezTo>
                  <a:cubicBezTo>
                    <a:pt x="703" y="1036"/>
                    <a:pt x="1119" y="1239"/>
                    <a:pt x="1560" y="1239"/>
                  </a:cubicBezTo>
                  <a:lnTo>
                    <a:pt x="1596" y="1239"/>
                  </a:lnTo>
                  <a:cubicBezTo>
                    <a:pt x="2060" y="1215"/>
                    <a:pt x="2489" y="1001"/>
                    <a:pt x="2810" y="596"/>
                  </a:cubicBezTo>
                  <a:lnTo>
                    <a:pt x="3096" y="239"/>
                  </a:lnTo>
                  <a:cubicBezTo>
                    <a:pt x="3132" y="203"/>
                    <a:pt x="3144" y="143"/>
                    <a:pt x="3108" y="84"/>
                  </a:cubicBezTo>
                  <a:cubicBezTo>
                    <a:pt x="3084" y="24"/>
                    <a:pt x="3024" y="0"/>
                    <a:pt x="2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2371192" y="1745422"/>
              <a:ext cx="101211" cy="60663"/>
            </a:xfrm>
            <a:custGeom>
              <a:rect b="b" l="l" r="r" t="t"/>
              <a:pathLst>
                <a:path extrusionOk="0" h="1906" w="3180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513"/>
                    <a:pt x="239" y="787"/>
                    <a:pt x="274" y="834"/>
                  </a:cubicBezTo>
                  <a:lnTo>
                    <a:pt x="1298" y="1858"/>
                  </a:lnTo>
                  <a:cubicBezTo>
                    <a:pt x="1334" y="1882"/>
                    <a:pt x="1382" y="1906"/>
                    <a:pt x="1429" y="1906"/>
                  </a:cubicBezTo>
                  <a:cubicBezTo>
                    <a:pt x="1465" y="1906"/>
                    <a:pt x="1501" y="1882"/>
                    <a:pt x="1548" y="1858"/>
                  </a:cubicBezTo>
                  <a:lnTo>
                    <a:pt x="3120" y="275"/>
                  </a:lnTo>
                  <a:cubicBezTo>
                    <a:pt x="3168" y="215"/>
                    <a:pt x="3180" y="156"/>
                    <a:pt x="3156" y="96"/>
                  </a:cubicBezTo>
                  <a:cubicBezTo>
                    <a:pt x="3120" y="37"/>
                    <a:pt x="3060" y="1"/>
                    <a:pt x="3001" y="1"/>
                  </a:cubicBezTo>
                  <a:lnTo>
                    <a:pt x="1584" y="1"/>
                  </a:lnTo>
                  <a:cubicBezTo>
                    <a:pt x="1501" y="1"/>
                    <a:pt x="1429" y="72"/>
                    <a:pt x="1429" y="156"/>
                  </a:cubicBezTo>
                  <a:cubicBezTo>
                    <a:pt x="1429" y="251"/>
                    <a:pt x="1501" y="322"/>
                    <a:pt x="1584" y="322"/>
                  </a:cubicBezTo>
                  <a:lnTo>
                    <a:pt x="2620" y="322"/>
                  </a:lnTo>
                  <a:lnTo>
                    <a:pt x="1429" y="1513"/>
                  </a:lnTo>
                  <a:lnTo>
                    <a:pt x="513" y="608"/>
                  </a:lnTo>
                  <a:cubicBezTo>
                    <a:pt x="501" y="596"/>
                    <a:pt x="393" y="489"/>
                    <a:pt x="358" y="322"/>
                  </a:cubicBezTo>
                  <a:lnTo>
                    <a:pt x="965" y="322"/>
                  </a:lnTo>
                  <a:cubicBezTo>
                    <a:pt x="1048" y="322"/>
                    <a:pt x="1132" y="251"/>
                    <a:pt x="1132" y="156"/>
                  </a:cubicBezTo>
                  <a:cubicBezTo>
                    <a:pt x="1132" y="72"/>
                    <a:pt x="1048" y="1"/>
                    <a:pt x="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17"/>
          <p:cNvGrpSpPr/>
          <p:nvPr/>
        </p:nvGrpSpPr>
        <p:grpSpPr>
          <a:xfrm>
            <a:off x="7609795" y="2684791"/>
            <a:ext cx="298558" cy="464912"/>
            <a:chOff x="2722090" y="2890162"/>
            <a:chExt cx="238770" cy="371841"/>
          </a:xfrm>
        </p:grpSpPr>
        <p:sp>
          <p:nvSpPr>
            <p:cNvPr id="499" name="Google Shape;499;p17"/>
            <p:cNvSpPr/>
            <p:nvPr/>
          </p:nvSpPr>
          <p:spPr>
            <a:xfrm>
              <a:off x="2722090" y="2890162"/>
              <a:ext cx="238770" cy="371841"/>
            </a:xfrm>
            <a:custGeom>
              <a:rect b="b" l="l" r="r" t="t"/>
              <a:pathLst>
                <a:path extrusionOk="0" h="11683" w="7502">
                  <a:moveTo>
                    <a:pt x="3835" y="372"/>
                  </a:moveTo>
                  <a:lnTo>
                    <a:pt x="3966" y="419"/>
                  </a:lnTo>
                  <a:cubicBezTo>
                    <a:pt x="4132" y="491"/>
                    <a:pt x="4251" y="634"/>
                    <a:pt x="4347" y="848"/>
                  </a:cubicBezTo>
                  <a:cubicBezTo>
                    <a:pt x="4168" y="812"/>
                    <a:pt x="4001" y="788"/>
                    <a:pt x="3835" y="777"/>
                  </a:cubicBezTo>
                  <a:lnTo>
                    <a:pt x="3835" y="372"/>
                  </a:lnTo>
                  <a:close/>
                  <a:moveTo>
                    <a:pt x="6609" y="9135"/>
                  </a:moveTo>
                  <a:cubicBezTo>
                    <a:pt x="6716" y="9135"/>
                    <a:pt x="6799" y="9230"/>
                    <a:pt x="6799" y="9337"/>
                  </a:cubicBezTo>
                  <a:lnTo>
                    <a:pt x="6799" y="9528"/>
                  </a:lnTo>
                  <a:lnTo>
                    <a:pt x="6609" y="9528"/>
                  </a:lnTo>
                  <a:cubicBezTo>
                    <a:pt x="6513" y="9528"/>
                    <a:pt x="6442" y="9599"/>
                    <a:pt x="6442" y="9694"/>
                  </a:cubicBezTo>
                  <a:cubicBezTo>
                    <a:pt x="6442" y="9778"/>
                    <a:pt x="6513" y="9849"/>
                    <a:pt x="6609" y="9849"/>
                  </a:cubicBezTo>
                  <a:lnTo>
                    <a:pt x="6978" y="9849"/>
                  </a:lnTo>
                  <a:cubicBezTo>
                    <a:pt x="7085" y="9849"/>
                    <a:pt x="7168" y="9944"/>
                    <a:pt x="7168" y="10040"/>
                  </a:cubicBezTo>
                  <a:lnTo>
                    <a:pt x="7168" y="11147"/>
                  </a:lnTo>
                  <a:cubicBezTo>
                    <a:pt x="7156" y="11266"/>
                    <a:pt x="7073" y="11361"/>
                    <a:pt x="6966" y="11361"/>
                  </a:cubicBezTo>
                  <a:lnTo>
                    <a:pt x="1477" y="11361"/>
                  </a:lnTo>
                  <a:cubicBezTo>
                    <a:pt x="1370" y="11361"/>
                    <a:pt x="1275" y="11266"/>
                    <a:pt x="1275" y="11159"/>
                  </a:cubicBezTo>
                  <a:lnTo>
                    <a:pt x="1275" y="10063"/>
                  </a:lnTo>
                  <a:cubicBezTo>
                    <a:pt x="1275" y="9956"/>
                    <a:pt x="1370" y="9873"/>
                    <a:pt x="1477" y="9873"/>
                  </a:cubicBezTo>
                  <a:lnTo>
                    <a:pt x="5859" y="9873"/>
                  </a:lnTo>
                  <a:cubicBezTo>
                    <a:pt x="5954" y="9873"/>
                    <a:pt x="6025" y="9790"/>
                    <a:pt x="6025" y="9706"/>
                  </a:cubicBezTo>
                  <a:cubicBezTo>
                    <a:pt x="6025" y="9611"/>
                    <a:pt x="5954" y="9540"/>
                    <a:pt x="5859" y="9540"/>
                  </a:cubicBezTo>
                  <a:lnTo>
                    <a:pt x="1656" y="9540"/>
                  </a:lnTo>
                  <a:lnTo>
                    <a:pt x="1656" y="9337"/>
                  </a:lnTo>
                  <a:cubicBezTo>
                    <a:pt x="1656" y="9230"/>
                    <a:pt x="1739" y="9135"/>
                    <a:pt x="1846" y="9135"/>
                  </a:cubicBezTo>
                  <a:close/>
                  <a:moveTo>
                    <a:pt x="3739" y="1"/>
                  </a:moveTo>
                  <a:cubicBezTo>
                    <a:pt x="3703" y="1"/>
                    <a:pt x="3678" y="3"/>
                    <a:pt x="3668" y="3"/>
                  </a:cubicBezTo>
                  <a:cubicBezTo>
                    <a:pt x="3585" y="15"/>
                    <a:pt x="3513" y="74"/>
                    <a:pt x="3513" y="157"/>
                  </a:cubicBezTo>
                  <a:lnTo>
                    <a:pt x="3513" y="729"/>
                  </a:lnTo>
                  <a:cubicBezTo>
                    <a:pt x="3438" y="725"/>
                    <a:pt x="3373" y="724"/>
                    <a:pt x="3319" y="724"/>
                  </a:cubicBezTo>
                  <a:cubicBezTo>
                    <a:pt x="3210" y="724"/>
                    <a:pt x="3144" y="729"/>
                    <a:pt x="3120" y="729"/>
                  </a:cubicBezTo>
                  <a:cubicBezTo>
                    <a:pt x="3037" y="729"/>
                    <a:pt x="2954" y="812"/>
                    <a:pt x="2954" y="908"/>
                  </a:cubicBezTo>
                  <a:cubicBezTo>
                    <a:pt x="2954" y="991"/>
                    <a:pt x="3049" y="1074"/>
                    <a:pt x="3132" y="1074"/>
                  </a:cubicBezTo>
                  <a:cubicBezTo>
                    <a:pt x="3135" y="1074"/>
                    <a:pt x="3172" y="1073"/>
                    <a:pt x="3236" y="1073"/>
                  </a:cubicBezTo>
                  <a:cubicBezTo>
                    <a:pt x="3649" y="1073"/>
                    <a:pt x="5188" y="1135"/>
                    <a:pt x="6156" y="2062"/>
                  </a:cubicBezTo>
                  <a:cubicBezTo>
                    <a:pt x="6704" y="2586"/>
                    <a:pt x="6978" y="3301"/>
                    <a:pt x="6978" y="4194"/>
                  </a:cubicBezTo>
                  <a:cubicBezTo>
                    <a:pt x="6978" y="5158"/>
                    <a:pt x="6764" y="5753"/>
                    <a:pt x="6549" y="6408"/>
                  </a:cubicBezTo>
                  <a:cubicBezTo>
                    <a:pt x="6323" y="7063"/>
                    <a:pt x="6085" y="7742"/>
                    <a:pt x="6073" y="8778"/>
                  </a:cubicBezTo>
                  <a:lnTo>
                    <a:pt x="2120" y="8778"/>
                  </a:lnTo>
                  <a:cubicBezTo>
                    <a:pt x="2084" y="8694"/>
                    <a:pt x="2025" y="8492"/>
                    <a:pt x="2025" y="8218"/>
                  </a:cubicBezTo>
                  <a:cubicBezTo>
                    <a:pt x="2025" y="7766"/>
                    <a:pt x="2299" y="6730"/>
                    <a:pt x="4168" y="4860"/>
                  </a:cubicBezTo>
                  <a:cubicBezTo>
                    <a:pt x="4227" y="4801"/>
                    <a:pt x="4227" y="4729"/>
                    <a:pt x="4192" y="4658"/>
                  </a:cubicBezTo>
                  <a:cubicBezTo>
                    <a:pt x="4157" y="4606"/>
                    <a:pt x="4109" y="4573"/>
                    <a:pt x="4058" y="4573"/>
                  </a:cubicBezTo>
                  <a:cubicBezTo>
                    <a:pt x="4040" y="4573"/>
                    <a:pt x="4020" y="4577"/>
                    <a:pt x="4001" y="4587"/>
                  </a:cubicBezTo>
                  <a:cubicBezTo>
                    <a:pt x="4001" y="4587"/>
                    <a:pt x="3902" y="4611"/>
                    <a:pt x="3741" y="4611"/>
                  </a:cubicBezTo>
                  <a:cubicBezTo>
                    <a:pt x="3530" y="4611"/>
                    <a:pt x="3214" y="4569"/>
                    <a:pt x="2882" y="4372"/>
                  </a:cubicBezTo>
                  <a:cubicBezTo>
                    <a:pt x="2803" y="4328"/>
                    <a:pt x="2715" y="4306"/>
                    <a:pt x="2627" y="4306"/>
                  </a:cubicBezTo>
                  <a:cubicBezTo>
                    <a:pt x="2503" y="4306"/>
                    <a:pt x="2379" y="4348"/>
                    <a:pt x="2275" y="4432"/>
                  </a:cubicBezTo>
                  <a:cubicBezTo>
                    <a:pt x="2058" y="4611"/>
                    <a:pt x="1655" y="4842"/>
                    <a:pt x="1053" y="4842"/>
                  </a:cubicBezTo>
                  <a:cubicBezTo>
                    <a:pt x="895" y="4842"/>
                    <a:pt x="723" y="4826"/>
                    <a:pt x="537" y="4789"/>
                  </a:cubicBezTo>
                  <a:lnTo>
                    <a:pt x="382" y="4075"/>
                  </a:lnTo>
                  <a:lnTo>
                    <a:pt x="2156" y="2301"/>
                  </a:lnTo>
                  <a:cubicBezTo>
                    <a:pt x="2180" y="2277"/>
                    <a:pt x="2203" y="2229"/>
                    <a:pt x="2203" y="2193"/>
                  </a:cubicBezTo>
                  <a:lnTo>
                    <a:pt x="2203" y="1967"/>
                  </a:lnTo>
                  <a:cubicBezTo>
                    <a:pt x="2203" y="1860"/>
                    <a:pt x="2275" y="1789"/>
                    <a:pt x="2382" y="1777"/>
                  </a:cubicBezTo>
                  <a:cubicBezTo>
                    <a:pt x="2501" y="1764"/>
                    <a:pt x="2692" y="1750"/>
                    <a:pt x="2929" y="1750"/>
                  </a:cubicBezTo>
                  <a:cubicBezTo>
                    <a:pt x="3355" y="1750"/>
                    <a:pt x="3928" y="1796"/>
                    <a:pt x="4501" y="1979"/>
                  </a:cubicBezTo>
                  <a:cubicBezTo>
                    <a:pt x="4522" y="1987"/>
                    <a:pt x="4544" y="1991"/>
                    <a:pt x="4565" y="1991"/>
                  </a:cubicBezTo>
                  <a:cubicBezTo>
                    <a:pt x="4639" y="1991"/>
                    <a:pt x="4706" y="1943"/>
                    <a:pt x="4716" y="1860"/>
                  </a:cubicBezTo>
                  <a:cubicBezTo>
                    <a:pt x="4739" y="1777"/>
                    <a:pt x="4704" y="1670"/>
                    <a:pt x="4597" y="1658"/>
                  </a:cubicBezTo>
                  <a:cubicBezTo>
                    <a:pt x="3956" y="1457"/>
                    <a:pt x="3315" y="1408"/>
                    <a:pt x="2856" y="1408"/>
                  </a:cubicBezTo>
                  <a:cubicBezTo>
                    <a:pt x="2632" y="1408"/>
                    <a:pt x="2451" y="1420"/>
                    <a:pt x="2334" y="1431"/>
                  </a:cubicBezTo>
                  <a:cubicBezTo>
                    <a:pt x="2049" y="1455"/>
                    <a:pt x="1846" y="1681"/>
                    <a:pt x="1846" y="1967"/>
                  </a:cubicBezTo>
                  <a:lnTo>
                    <a:pt x="1846" y="2110"/>
                  </a:lnTo>
                  <a:lnTo>
                    <a:pt x="60" y="3896"/>
                  </a:lnTo>
                  <a:cubicBezTo>
                    <a:pt x="13" y="3944"/>
                    <a:pt x="1" y="4003"/>
                    <a:pt x="13" y="4051"/>
                  </a:cubicBezTo>
                  <a:lnTo>
                    <a:pt x="191" y="4956"/>
                  </a:lnTo>
                  <a:cubicBezTo>
                    <a:pt x="203" y="5015"/>
                    <a:pt x="251" y="5075"/>
                    <a:pt x="310" y="5087"/>
                  </a:cubicBezTo>
                  <a:cubicBezTo>
                    <a:pt x="569" y="5151"/>
                    <a:pt x="806" y="5178"/>
                    <a:pt x="1022" y="5178"/>
                  </a:cubicBezTo>
                  <a:cubicBezTo>
                    <a:pt x="1722" y="5178"/>
                    <a:pt x="2199" y="4897"/>
                    <a:pt x="2453" y="4706"/>
                  </a:cubicBezTo>
                  <a:cubicBezTo>
                    <a:pt x="2497" y="4669"/>
                    <a:pt x="2550" y="4655"/>
                    <a:pt x="2598" y="4655"/>
                  </a:cubicBezTo>
                  <a:cubicBezTo>
                    <a:pt x="2628" y="4655"/>
                    <a:pt x="2657" y="4661"/>
                    <a:pt x="2680" y="4670"/>
                  </a:cubicBezTo>
                  <a:cubicBezTo>
                    <a:pt x="3001" y="4872"/>
                    <a:pt x="3335" y="4932"/>
                    <a:pt x="3573" y="4944"/>
                  </a:cubicBezTo>
                  <a:cubicBezTo>
                    <a:pt x="1977" y="6611"/>
                    <a:pt x="1632" y="7635"/>
                    <a:pt x="1632" y="8218"/>
                  </a:cubicBezTo>
                  <a:cubicBezTo>
                    <a:pt x="1632" y="8456"/>
                    <a:pt x="1680" y="8647"/>
                    <a:pt x="1727" y="8778"/>
                  </a:cubicBezTo>
                  <a:cubicBezTo>
                    <a:pt x="1465" y="8825"/>
                    <a:pt x="1275" y="9051"/>
                    <a:pt x="1275" y="9313"/>
                  </a:cubicBezTo>
                  <a:lnTo>
                    <a:pt x="1275" y="9540"/>
                  </a:lnTo>
                  <a:cubicBezTo>
                    <a:pt x="1072" y="9611"/>
                    <a:pt x="906" y="9801"/>
                    <a:pt x="906" y="10040"/>
                  </a:cubicBezTo>
                  <a:lnTo>
                    <a:pt x="906" y="11147"/>
                  </a:lnTo>
                  <a:cubicBezTo>
                    <a:pt x="906" y="11445"/>
                    <a:pt x="1144" y="11683"/>
                    <a:pt x="1441" y="11683"/>
                  </a:cubicBezTo>
                  <a:lnTo>
                    <a:pt x="6930" y="11683"/>
                  </a:lnTo>
                  <a:cubicBezTo>
                    <a:pt x="7228" y="11683"/>
                    <a:pt x="7466" y="11445"/>
                    <a:pt x="7466" y="11147"/>
                  </a:cubicBezTo>
                  <a:lnTo>
                    <a:pt x="7466" y="10040"/>
                  </a:lnTo>
                  <a:cubicBezTo>
                    <a:pt x="7502" y="9825"/>
                    <a:pt x="7347" y="9611"/>
                    <a:pt x="7145" y="9551"/>
                  </a:cubicBezTo>
                  <a:lnTo>
                    <a:pt x="7145" y="9337"/>
                  </a:lnTo>
                  <a:cubicBezTo>
                    <a:pt x="7145" y="9039"/>
                    <a:pt x="6906" y="8801"/>
                    <a:pt x="6609" y="8801"/>
                  </a:cubicBezTo>
                  <a:lnTo>
                    <a:pt x="6418" y="8801"/>
                  </a:lnTo>
                  <a:cubicBezTo>
                    <a:pt x="6442" y="7801"/>
                    <a:pt x="6656" y="7158"/>
                    <a:pt x="6871" y="6527"/>
                  </a:cubicBezTo>
                  <a:cubicBezTo>
                    <a:pt x="7097" y="5896"/>
                    <a:pt x="7323" y="5229"/>
                    <a:pt x="7323" y="4206"/>
                  </a:cubicBezTo>
                  <a:cubicBezTo>
                    <a:pt x="7323" y="3229"/>
                    <a:pt x="7014" y="2420"/>
                    <a:pt x="6394" y="1824"/>
                  </a:cubicBezTo>
                  <a:cubicBezTo>
                    <a:pt x="5906" y="1372"/>
                    <a:pt x="5299" y="1098"/>
                    <a:pt x="4751" y="931"/>
                  </a:cubicBezTo>
                  <a:cubicBezTo>
                    <a:pt x="4632" y="431"/>
                    <a:pt x="4358" y="205"/>
                    <a:pt x="4156" y="98"/>
                  </a:cubicBezTo>
                  <a:cubicBezTo>
                    <a:pt x="3986" y="13"/>
                    <a:pt x="3828" y="1"/>
                    <a:pt x="3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2882023" y="2951111"/>
              <a:ext cx="21993" cy="16837"/>
            </a:xfrm>
            <a:custGeom>
              <a:rect b="b" l="l" r="r" t="t"/>
              <a:pathLst>
                <a:path extrusionOk="0" h="529" w="691">
                  <a:moveTo>
                    <a:pt x="202" y="0"/>
                  </a:moveTo>
                  <a:cubicBezTo>
                    <a:pt x="138" y="0"/>
                    <a:pt x="81" y="30"/>
                    <a:pt x="48" y="88"/>
                  </a:cubicBezTo>
                  <a:cubicBezTo>
                    <a:pt x="0" y="183"/>
                    <a:pt x="36" y="290"/>
                    <a:pt x="119" y="338"/>
                  </a:cubicBezTo>
                  <a:cubicBezTo>
                    <a:pt x="215" y="374"/>
                    <a:pt x="298" y="433"/>
                    <a:pt x="393" y="493"/>
                  </a:cubicBezTo>
                  <a:cubicBezTo>
                    <a:pt x="417" y="517"/>
                    <a:pt x="453" y="528"/>
                    <a:pt x="476" y="528"/>
                  </a:cubicBezTo>
                  <a:cubicBezTo>
                    <a:pt x="536" y="528"/>
                    <a:pt x="584" y="493"/>
                    <a:pt x="631" y="457"/>
                  </a:cubicBezTo>
                  <a:cubicBezTo>
                    <a:pt x="691" y="362"/>
                    <a:pt x="655" y="255"/>
                    <a:pt x="584" y="195"/>
                  </a:cubicBezTo>
                  <a:cubicBezTo>
                    <a:pt x="488" y="136"/>
                    <a:pt x="393" y="76"/>
                    <a:pt x="286" y="16"/>
                  </a:cubicBezTo>
                  <a:cubicBezTo>
                    <a:pt x="257" y="6"/>
                    <a:pt x="229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2804332" y="2960341"/>
              <a:ext cx="11012" cy="15946"/>
            </a:xfrm>
            <a:custGeom>
              <a:rect b="b" l="l" r="r" t="t"/>
              <a:pathLst>
                <a:path extrusionOk="0" h="501" w="346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46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17"/>
          <p:cNvGrpSpPr/>
          <p:nvPr/>
        </p:nvGrpSpPr>
        <p:grpSpPr>
          <a:xfrm>
            <a:off x="7505749" y="1396981"/>
            <a:ext cx="506612" cy="370787"/>
            <a:chOff x="5733194" y="2431718"/>
            <a:chExt cx="446826" cy="327059"/>
          </a:xfrm>
        </p:grpSpPr>
        <p:sp>
          <p:nvSpPr>
            <p:cNvPr id="503" name="Google Shape;503;p17"/>
            <p:cNvSpPr/>
            <p:nvPr/>
          </p:nvSpPr>
          <p:spPr>
            <a:xfrm>
              <a:off x="6032946" y="2474145"/>
              <a:ext cx="56112" cy="20115"/>
            </a:xfrm>
            <a:custGeom>
              <a:rect b="b" l="l" r="r" t="t"/>
              <a:pathLst>
                <a:path extrusionOk="0" h="632" w="1763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5733194" y="2431718"/>
              <a:ext cx="446826" cy="327059"/>
            </a:xfrm>
            <a:custGeom>
              <a:rect b="b" l="l" r="r" t="t"/>
              <a:pathLst>
                <a:path extrusionOk="0" h="10276" w="14039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6019323" y="2641653"/>
              <a:ext cx="13272" cy="13272"/>
            </a:xfrm>
            <a:custGeom>
              <a:rect b="b" l="l" r="r" t="t"/>
              <a:pathLst>
                <a:path extrusionOk="0" h="417" w="417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8"/>
          <p:cNvSpPr txBox="1"/>
          <p:nvPr>
            <p:ph type="title"/>
          </p:nvPr>
        </p:nvSpPr>
        <p:spPr>
          <a:xfrm>
            <a:off x="457200" y="313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 Mentor do?</a:t>
            </a:r>
            <a:endParaRPr/>
          </a:p>
        </p:txBody>
      </p:sp>
      <p:grpSp>
        <p:nvGrpSpPr>
          <p:cNvPr id="511" name="Google Shape;511;p18"/>
          <p:cNvGrpSpPr/>
          <p:nvPr/>
        </p:nvGrpSpPr>
        <p:grpSpPr>
          <a:xfrm>
            <a:off x="5238226" y="1093600"/>
            <a:ext cx="1825096" cy="3652622"/>
            <a:chOff x="3659451" y="1079400"/>
            <a:chExt cx="1825096" cy="3652622"/>
          </a:xfrm>
        </p:grpSpPr>
        <p:sp>
          <p:nvSpPr>
            <p:cNvPr id="512" name="Google Shape;512;p18"/>
            <p:cNvSpPr/>
            <p:nvPr/>
          </p:nvSpPr>
          <p:spPr>
            <a:xfrm>
              <a:off x="5399727" y="4649687"/>
              <a:ext cx="41" cy="538"/>
            </a:xfrm>
            <a:custGeom>
              <a:rect b="b" l="l" r="r" t="t"/>
              <a:pathLst>
                <a:path extrusionOk="0" h="13" w="1">
                  <a:moveTo>
                    <a:pt x="1" y="13"/>
                  </a:moveTo>
                  <a:lnTo>
                    <a:pt x="1" y="1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6D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090218" y="4551622"/>
              <a:ext cx="394329" cy="180399"/>
            </a:xfrm>
            <a:custGeom>
              <a:rect b="b" l="l" r="r" t="t"/>
              <a:pathLst>
                <a:path extrusionOk="0" h="4358" w="9526">
                  <a:moveTo>
                    <a:pt x="2132" y="0"/>
                  </a:moveTo>
                  <a:cubicBezTo>
                    <a:pt x="1763" y="12"/>
                    <a:pt x="1382" y="72"/>
                    <a:pt x="1012" y="179"/>
                  </a:cubicBezTo>
                  <a:cubicBezTo>
                    <a:pt x="762" y="250"/>
                    <a:pt x="524" y="381"/>
                    <a:pt x="322" y="560"/>
                  </a:cubicBezTo>
                  <a:lnTo>
                    <a:pt x="322" y="536"/>
                  </a:lnTo>
                  <a:lnTo>
                    <a:pt x="322" y="500"/>
                  </a:lnTo>
                  <a:cubicBezTo>
                    <a:pt x="322" y="465"/>
                    <a:pt x="310" y="441"/>
                    <a:pt x="286" y="417"/>
                  </a:cubicBezTo>
                  <a:cubicBezTo>
                    <a:pt x="262" y="393"/>
                    <a:pt x="227" y="381"/>
                    <a:pt x="203" y="381"/>
                  </a:cubicBezTo>
                  <a:cubicBezTo>
                    <a:pt x="167" y="381"/>
                    <a:pt x="131" y="393"/>
                    <a:pt x="108" y="417"/>
                  </a:cubicBezTo>
                  <a:cubicBezTo>
                    <a:pt x="84" y="441"/>
                    <a:pt x="72" y="465"/>
                    <a:pt x="72" y="500"/>
                  </a:cubicBezTo>
                  <a:cubicBezTo>
                    <a:pt x="48" y="691"/>
                    <a:pt x="36" y="893"/>
                    <a:pt x="24" y="1072"/>
                  </a:cubicBezTo>
                  <a:cubicBezTo>
                    <a:pt x="24" y="1084"/>
                    <a:pt x="12" y="1108"/>
                    <a:pt x="12" y="1131"/>
                  </a:cubicBezTo>
                  <a:cubicBezTo>
                    <a:pt x="0" y="1215"/>
                    <a:pt x="0" y="1310"/>
                    <a:pt x="12" y="1393"/>
                  </a:cubicBezTo>
                  <a:cubicBezTo>
                    <a:pt x="12" y="1441"/>
                    <a:pt x="24" y="1477"/>
                    <a:pt x="36" y="1524"/>
                  </a:cubicBezTo>
                  <a:cubicBezTo>
                    <a:pt x="36" y="1572"/>
                    <a:pt x="36" y="1620"/>
                    <a:pt x="48" y="1667"/>
                  </a:cubicBezTo>
                  <a:cubicBezTo>
                    <a:pt x="84" y="2060"/>
                    <a:pt x="191" y="2441"/>
                    <a:pt x="393" y="2786"/>
                  </a:cubicBezTo>
                  <a:cubicBezTo>
                    <a:pt x="393" y="2786"/>
                    <a:pt x="393" y="2798"/>
                    <a:pt x="393" y="2798"/>
                  </a:cubicBezTo>
                  <a:lnTo>
                    <a:pt x="405" y="2834"/>
                  </a:lnTo>
                  <a:lnTo>
                    <a:pt x="429" y="2846"/>
                  </a:lnTo>
                  <a:lnTo>
                    <a:pt x="572" y="2929"/>
                  </a:lnTo>
                  <a:lnTo>
                    <a:pt x="834" y="3048"/>
                  </a:lnTo>
                  <a:cubicBezTo>
                    <a:pt x="2167" y="3572"/>
                    <a:pt x="3537" y="3953"/>
                    <a:pt x="4953" y="4203"/>
                  </a:cubicBezTo>
                  <a:cubicBezTo>
                    <a:pt x="5596" y="4310"/>
                    <a:pt x="6251" y="4358"/>
                    <a:pt x="6906" y="4358"/>
                  </a:cubicBezTo>
                  <a:lnTo>
                    <a:pt x="7263" y="4358"/>
                  </a:lnTo>
                  <a:cubicBezTo>
                    <a:pt x="7585" y="4358"/>
                    <a:pt x="7918" y="4322"/>
                    <a:pt x="8240" y="4263"/>
                  </a:cubicBezTo>
                  <a:cubicBezTo>
                    <a:pt x="8490" y="4215"/>
                    <a:pt x="8740" y="4120"/>
                    <a:pt x="8966" y="4013"/>
                  </a:cubicBezTo>
                  <a:cubicBezTo>
                    <a:pt x="9133" y="3929"/>
                    <a:pt x="9275" y="3810"/>
                    <a:pt x="9383" y="3667"/>
                  </a:cubicBezTo>
                  <a:cubicBezTo>
                    <a:pt x="9478" y="3536"/>
                    <a:pt x="9525" y="3370"/>
                    <a:pt x="9490" y="3203"/>
                  </a:cubicBezTo>
                  <a:cubicBezTo>
                    <a:pt x="9454" y="3001"/>
                    <a:pt x="9359" y="2834"/>
                    <a:pt x="9216" y="2691"/>
                  </a:cubicBezTo>
                  <a:cubicBezTo>
                    <a:pt x="8990" y="2465"/>
                    <a:pt x="8728" y="2274"/>
                    <a:pt x="8442" y="2120"/>
                  </a:cubicBezTo>
                  <a:cubicBezTo>
                    <a:pt x="7751" y="1727"/>
                    <a:pt x="7037" y="1370"/>
                    <a:pt x="6299" y="1060"/>
                  </a:cubicBezTo>
                  <a:cubicBezTo>
                    <a:pt x="5989" y="929"/>
                    <a:pt x="5680" y="786"/>
                    <a:pt x="5370" y="643"/>
                  </a:cubicBezTo>
                  <a:cubicBezTo>
                    <a:pt x="5358" y="619"/>
                    <a:pt x="5346" y="596"/>
                    <a:pt x="5323" y="584"/>
                  </a:cubicBezTo>
                  <a:cubicBezTo>
                    <a:pt x="5073" y="441"/>
                    <a:pt x="4799" y="334"/>
                    <a:pt x="4525" y="262"/>
                  </a:cubicBezTo>
                  <a:cubicBezTo>
                    <a:pt x="4144" y="155"/>
                    <a:pt x="3763" y="96"/>
                    <a:pt x="3382" y="48"/>
                  </a:cubicBezTo>
                  <a:cubicBezTo>
                    <a:pt x="3084" y="12"/>
                    <a:pt x="2787" y="0"/>
                    <a:pt x="2489" y="0"/>
                  </a:cubicBezTo>
                  <a:cubicBezTo>
                    <a:pt x="2370" y="0"/>
                    <a:pt x="2251" y="0"/>
                    <a:pt x="2144" y="12"/>
                  </a:cubicBezTo>
                  <a:lnTo>
                    <a:pt x="21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096138" y="4629486"/>
              <a:ext cx="388409" cy="102535"/>
            </a:xfrm>
            <a:custGeom>
              <a:rect b="b" l="l" r="r" t="t"/>
              <a:pathLst>
                <a:path extrusionOk="0" h="2477" w="9383">
                  <a:moveTo>
                    <a:pt x="7894" y="1"/>
                  </a:moveTo>
                  <a:lnTo>
                    <a:pt x="7870" y="12"/>
                  </a:lnTo>
                  <a:cubicBezTo>
                    <a:pt x="7823" y="48"/>
                    <a:pt x="7763" y="84"/>
                    <a:pt x="7727" y="120"/>
                  </a:cubicBezTo>
                  <a:cubicBezTo>
                    <a:pt x="7656" y="179"/>
                    <a:pt x="7585" y="239"/>
                    <a:pt x="7525" y="298"/>
                  </a:cubicBezTo>
                  <a:cubicBezTo>
                    <a:pt x="7466" y="358"/>
                    <a:pt x="7394" y="429"/>
                    <a:pt x="7346" y="501"/>
                  </a:cubicBezTo>
                  <a:cubicBezTo>
                    <a:pt x="7287" y="572"/>
                    <a:pt x="7239" y="643"/>
                    <a:pt x="7192" y="727"/>
                  </a:cubicBezTo>
                  <a:cubicBezTo>
                    <a:pt x="7156" y="798"/>
                    <a:pt x="7108" y="870"/>
                    <a:pt x="7085" y="953"/>
                  </a:cubicBezTo>
                  <a:lnTo>
                    <a:pt x="7085" y="965"/>
                  </a:lnTo>
                  <a:cubicBezTo>
                    <a:pt x="7061" y="1013"/>
                    <a:pt x="7049" y="1048"/>
                    <a:pt x="7037" y="1096"/>
                  </a:cubicBezTo>
                  <a:cubicBezTo>
                    <a:pt x="7025" y="1108"/>
                    <a:pt x="7025" y="1132"/>
                    <a:pt x="7013" y="1143"/>
                  </a:cubicBezTo>
                  <a:cubicBezTo>
                    <a:pt x="6977" y="1215"/>
                    <a:pt x="6954" y="1298"/>
                    <a:pt x="6930" y="1370"/>
                  </a:cubicBezTo>
                  <a:cubicBezTo>
                    <a:pt x="6918" y="1417"/>
                    <a:pt x="6906" y="1477"/>
                    <a:pt x="6906" y="1524"/>
                  </a:cubicBezTo>
                  <a:cubicBezTo>
                    <a:pt x="6870" y="1655"/>
                    <a:pt x="6858" y="1786"/>
                    <a:pt x="6846" y="1929"/>
                  </a:cubicBezTo>
                  <a:cubicBezTo>
                    <a:pt x="5632" y="1846"/>
                    <a:pt x="4418" y="1644"/>
                    <a:pt x="3239" y="1346"/>
                  </a:cubicBezTo>
                  <a:cubicBezTo>
                    <a:pt x="2655" y="1203"/>
                    <a:pt x="2084" y="1024"/>
                    <a:pt x="1512" y="834"/>
                  </a:cubicBezTo>
                  <a:cubicBezTo>
                    <a:pt x="1000" y="667"/>
                    <a:pt x="500" y="477"/>
                    <a:pt x="0" y="286"/>
                  </a:cubicBezTo>
                  <a:lnTo>
                    <a:pt x="0" y="286"/>
                  </a:lnTo>
                  <a:cubicBezTo>
                    <a:pt x="60" y="501"/>
                    <a:pt x="143" y="703"/>
                    <a:pt x="250" y="905"/>
                  </a:cubicBezTo>
                  <a:lnTo>
                    <a:pt x="262" y="941"/>
                  </a:lnTo>
                  <a:lnTo>
                    <a:pt x="286" y="953"/>
                  </a:lnTo>
                  <a:lnTo>
                    <a:pt x="405" y="1024"/>
                  </a:lnTo>
                  <a:lnTo>
                    <a:pt x="441" y="1048"/>
                  </a:lnTo>
                  <a:lnTo>
                    <a:pt x="703" y="1167"/>
                  </a:lnTo>
                  <a:cubicBezTo>
                    <a:pt x="2036" y="1691"/>
                    <a:pt x="3406" y="2072"/>
                    <a:pt x="4810" y="2322"/>
                  </a:cubicBezTo>
                  <a:cubicBezTo>
                    <a:pt x="5453" y="2429"/>
                    <a:pt x="6108" y="2477"/>
                    <a:pt x="6763" y="2477"/>
                  </a:cubicBezTo>
                  <a:lnTo>
                    <a:pt x="7120" y="2477"/>
                  </a:lnTo>
                  <a:cubicBezTo>
                    <a:pt x="7454" y="2465"/>
                    <a:pt x="7775" y="2429"/>
                    <a:pt x="8097" y="2370"/>
                  </a:cubicBezTo>
                  <a:cubicBezTo>
                    <a:pt x="8347" y="2322"/>
                    <a:pt x="8597" y="2239"/>
                    <a:pt x="8823" y="2120"/>
                  </a:cubicBezTo>
                  <a:cubicBezTo>
                    <a:pt x="8990" y="2036"/>
                    <a:pt x="9132" y="1929"/>
                    <a:pt x="9240" y="1786"/>
                  </a:cubicBezTo>
                  <a:cubicBezTo>
                    <a:pt x="9335" y="1644"/>
                    <a:pt x="9382" y="1477"/>
                    <a:pt x="9359" y="1310"/>
                  </a:cubicBezTo>
                  <a:cubicBezTo>
                    <a:pt x="9311" y="1120"/>
                    <a:pt x="9216" y="941"/>
                    <a:pt x="9073" y="810"/>
                  </a:cubicBezTo>
                  <a:cubicBezTo>
                    <a:pt x="8847" y="584"/>
                    <a:pt x="8585" y="382"/>
                    <a:pt x="8299" y="239"/>
                  </a:cubicBezTo>
                  <a:cubicBezTo>
                    <a:pt x="8168" y="155"/>
                    <a:pt x="8037" y="84"/>
                    <a:pt x="7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415001" y="4634909"/>
              <a:ext cx="538" cy="41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E22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313957" y="4584655"/>
              <a:ext cx="34565" cy="32743"/>
            </a:xfrm>
            <a:custGeom>
              <a:rect b="b" l="l" r="r" t="t"/>
              <a:pathLst>
                <a:path extrusionOk="0" h="791" w="835">
                  <a:moveTo>
                    <a:pt x="691" y="0"/>
                  </a:moveTo>
                  <a:cubicBezTo>
                    <a:pt x="668" y="0"/>
                    <a:pt x="644" y="12"/>
                    <a:pt x="632" y="24"/>
                  </a:cubicBezTo>
                  <a:cubicBezTo>
                    <a:pt x="513" y="95"/>
                    <a:pt x="406" y="167"/>
                    <a:pt x="310" y="262"/>
                  </a:cubicBezTo>
                  <a:cubicBezTo>
                    <a:pt x="203" y="357"/>
                    <a:pt x="120" y="476"/>
                    <a:pt x="37" y="607"/>
                  </a:cubicBezTo>
                  <a:cubicBezTo>
                    <a:pt x="1" y="667"/>
                    <a:pt x="25" y="738"/>
                    <a:pt x="84" y="774"/>
                  </a:cubicBezTo>
                  <a:cubicBezTo>
                    <a:pt x="103" y="785"/>
                    <a:pt x="125" y="791"/>
                    <a:pt x="146" y="791"/>
                  </a:cubicBezTo>
                  <a:cubicBezTo>
                    <a:pt x="192" y="791"/>
                    <a:pt x="239" y="767"/>
                    <a:pt x="263" y="726"/>
                  </a:cubicBezTo>
                  <a:cubicBezTo>
                    <a:pt x="287" y="679"/>
                    <a:pt x="310" y="643"/>
                    <a:pt x="346" y="595"/>
                  </a:cubicBezTo>
                  <a:cubicBezTo>
                    <a:pt x="418" y="512"/>
                    <a:pt x="501" y="417"/>
                    <a:pt x="596" y="345"/>
                  </a:cubicBezTo>
                  <a:cubicBezTo>
                    <a:pt x="656" y="310"/>
                    <a:pt x="703" y="274"/>
                    <a:pt x="763" y="238"/>
                  </a:cubicBezTo>
                  <a:cubicBezTo>
                    <a:pt x="822" y="202"/>
                    <a:pt x="834" y="131"/>
                    <a:pt x="799" y="60"/>
                  </a:cubicBezTo>
                  <a:cubicBezTo>
                    <a:pt x="775" y="24"/>
                    <a:pt x="739" y="0"/>
                    <a:pt x="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334654" y="4595004"/>
              <a:ext cx="33571" cy="32743"/>
            </a:xfrm>
            <a:custGeom>
              <a:rect b="b" l="l" r="r" t="t"/>
              <a:pathLst>
                <a:path extrusionOk="0" h="791" w="811">
                  <a:moveTo>
                    <a:pt x="680" y="0"/>
                  </a:moveTo>
                  <a:cubicBezTo>
                    <a:pt x="644" y="0"/>
                    <a:pt x="620" y="12"/>
                    <a:pt x="596" y="36"/>
                  </a:cubicBezTo>
                  <a:cubicBezTo>
                    <a:pt x="501" y="107"/>
                    <a:pt x="394" y="191"/>
                    <a:pt x="299" y="286"/>
                  </a:cubicBezTo>
                  <a:cubicBezTo>
                    <a:pt x="203" y="381"/>
                    <a:pt x="120" y="488"/>
                    <a:pt x="37" y="607"/>
                  </a:cubicBezTo>
                  <a:cubicBezTo>
                    <a:pt x="1" y="667"/>
                    <a:pt x="25" y="738"/>
                    <a:pt x="84" y="774"/>
                  </a:cubicBezTo>
                  <a:cubicBezTo>
                    <a:pt x="103" y="785"/>
                    <a:pt x="125" y="791"/>
                    <a:pt x="147" y="791"/>
                  </a:cubicBezTo>
                  <a:cubicBezTo>
                    <a:pt x="192" y="791"/>
                    <a:pt x="239" y="767"/>
                    <a:pt x="263" y="726"/>
                  </a:cubicBezTo>
                  <a:cubicBezTo>
                    <a:pt x="287" y="691"/>
                    <a:pt x="299" y="667"/>
                    <a:pt x="322" y="631"/>
                  </a:cubicBezTo>
                  <a:cubicBezTo>
                    <a:pt x="453" y="476"/>
                    <a:pt x="608" y="333"/>
                    <a:pt x="775" y="214"/>
                  </a:cubicBezTo>
                  <a:cubicBezTo>
                    <a:pt x="799" y="191"/>
                    <a:pt x="811" y="155"/>
                    <a:pt x="811" y="119"/>
                  </a:cubicBezTo>
                  <a:cubicBezTo>
                    <a:pt x="811" y="83"/>
                    <a:pt x="799" y="60"/>
                    <a:pt x="775" y="36"/>
                  </a:cubicBezTo>
                  <a:cubicBezTo>
                    <a:pt x="751" y="12"/>
                    <a:pt x="715" y="0"/>
                    <a:pt x="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357256" y="4605353"/>
              <a:ext cx="34151" cy="36883"/>
            </a:xfrm>
            <a:custGeom>
              <a:rect b="b" l="l" r="r" t="t"/>
              <a:pathLst>
                <a:path extrusionOk="0" h="891" w="825">
                  <a:moveTo>
                    <a:pt x="693" y="0"/>
                  </a:moveTo>
                  <a:cubicBezTo>
                    <a:pt x="657" y="0"/>
                    <a:pt x="622" y="12"/>
                    <a:pt x="598" y="36"/>
                  </a:cubicBezTo>
                  <a:cubicBezTo>
                    <a:pt x="372" y="226"/>
                    <a:pt x="181" y="453"/>
                    <a:pt x="50" y="714"/>
                  </a:cubicBezTo>
                  <a:cubicBezTo>
                    <a:pt x="1" y="805"/>
                    <a:pt x="77" y="890"/>
                    <a:pt x="160" y="890"/>
                  </a:cubicBezTo>
                  <a:cubicBezTo>
                    <a:pt x="197" y="890"/>
                    <a:pt x="235" y="874"/>
                    <a:pt x="265" y="834"/>
                  </a:cubicBezTo>
                  <a:cubicBezTo>
                    <a:pt x="312" y="738"/>
                    <a:pt x="372" y="655"/>
                    <a:pt x="431" y="572"/>
                  </a:cubicBezTo>
                  <a:cubicBezTo>
                    <a:pt x="538" y="441"/>
                    <a:pt x="646" y="322"/>
                    <a:pt x="777" y="214"/>
                  </a:cubicBezTo>
                  <a:cubicBezTo>
                    <a:pt x="824" y="167"/>
                    <a:pt x="824" y="83"/>
                    <a:pt x="777" y="36"/>
                  </a:cubicBezTo>
                  <a:cubicBezTo>
                    <a:pt x="753" y="12"/>
                    <a:pt x="729" y="0"/>
                    <a:pt x="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4370654" y="4519085"/>
              <a:ext cx="393335" cy="180441"/>
            </a:xfrm>
            <a:custGeom>
              <a:rect b="b" l="l" r="r" t="t"/>
              <a:pathLst>
                <a:path extrusionOk="0" h="4359" w="9502">
                  <a:moveTo>
                    <a:pt x="7037" y="1"/>
                  </a:moveTo>
                  <a:cubicBezTo>
                    <a:pt x="6727" y="1"/>
                    <a:pt x="6430" y="12"/>
                    <a:pt x="6144" y="48"/>
                  </a:cubicBezTo>
                  <a:cubicBezTo>
                    <a:pt x="5751" y="84"/>
                    <a:pt x="5370" y="155"/>
                    <a:pt x="4989" y="262"/>
                  </a:cubicBezTo>
                  <a:cubicBezTo>
                    <a:pt x="4715" y="322"/>
                    <a:pt x="4441" y="429"/>
                    <a:pt x="4191" y="584"/>
                  </a:cubicBezTo>
                  <a:cubicBezTo>
                    <a:pt x="4168" y="596"/>
                    <a:pt x="4156" y="620"/>
                    <a:pt x="4144" y="643"/>
                  </a:cubicBezTo>
                  <a:cubicBezTo>
                    <a:pt x="3834" y="786"/>
                    <a:pt x="3525" y="917"/>
                    <a:pt x="3227" y="1060"/>
                  </a:cubicBezTo>
                  <a:cubicBezTo>
                    <a:pt x="2489" y="1370"/>
                    <a:pt x="1774" y="1727"/>
                    <a:pt x="1072" y="2132"/>
                  </a:cubicBezTo>
                  <a:cubicBezTo>
                    <a:pt x="798" y="2275"/>
                    <a:pt x="536" y="2465"/>
                    <a:pt x="310" y="2691"/>
                  </a:cubicBezTo>
                  <a:cubicBezTo>
                    <a:pt x="167" y="2834"/>
                    <a:pt x="72" y="3013"/>
                    <a:pt x="24" y="3203"/>
                  </a:cubicBezTo>
                  <a:cubicBezTo>
                    <a:pt x="0" y="3370"/>
                    <a:pt x="36" y="3537"/>
                    <a:pt x="143" y="3680"/>
                  </a:cubicBezTo>
                  <a:cubicBezTo>
                    <a:pt x="250" y="3810"/>
                    <a:pt x="393" y="3930"/>
                    <a:pt x="560" y="4013"/>
                  </a:cubicBezTo>
                  <a:cubicBezTo>
                    <a:pt x="786" y="4132"/>
                    <a:pt x="1036" y="4215"/>
                    <a:pt x="1286" y="4263"/>
                  </a:cubicBezTo>
                  <a:cubicBezTo>
                    <a:pt x="1608" y="4322"/>
                    <a:pt x="1929" y="4358"/>
                    <a:pt x="2263" y="4358"/>
                  </a:cubicBezTo>
                  <a:lnTo>
                    <a:pt x="2620" y="4358"/>
                  </a:lnTo>
                  <a:cubicBezTo>
                    <a:pt x="3275" y="4358"/>
                    <a:pt x="3929" y="4311"/>
                    <a:pt x="4572" y="4203"/>
                  </a:cubicBezTo>
                  <a:cubicBezTo>
                    <a:pt x="5977" y="3953"/>
                    <a:pt x="7346" y="3572"/>
                    <a:pt x="8668" y="3049"/>
                  </a:cubicBezTo>
                  <a:lnTo>
                    <a:pt x="8930" y="2929"/>
                  </a:lnTo>
                  <a:lnTo>
                    <a:pt x="9085" y="2846"/>
                  </a:lnTo>
                  <a:lnTo>
                    <a:pt x="9097" y="2834"/>
                  </a:lnTo>
                  <a:cubicBezTo>
                    <a:pt x="9109" y="2822"/>
                    <a:pt x="9109" y="2810"/>
                    <a:pt x="9121" y="2798"/>
                  </a:cubicBezTo>
                  <a:lnTo>
                    <a:pt x="9121" y="2787"/>
                  </a:lnTo>
                  <a:cubicBezTo>
                    <a:pt x="9311" y="2441"/>
                    <a:pt x="9418" y="2060"/>
                    <a:pt x="9454" y="1667"/>
                  </a:cubicBezTo>
                  <a:cubicBezTo>
                    <a:pt x="9466" y="1620"/>
                    <a:pt x="9466" y="1572"/>
                    <a:pt x="9466" y="1536"/>
                  </a:cubicBezTo>
                  <a:cubicBezTo>
                    <a:pt x="9478" y="1489"/>
                    <a:pt x="9490" y="1441"/>
                    <a:pt x="9490" y="1394"/>
                  </a:cubicBezTo>
                  <a:cubicBezTo>
                    <a:pt x="9502" y="1310"/>
                    <a:pt x="9502" y="1227"/>
                    <a:pt x="9490" y="1132"/>
                  </a:cubicBezTo>
                  <a:cubicBezTo>
                    <a:pt x="9490" y="1108"/>
                    <a:pt x="9478" y="1096"/>
                    <a:pt x="9478" y="1072"/>
                  </a:cubicBezTo>
                  <a:cubicBezTo>
                    <a:pt x="9478" y="893"/>
                    <a:pt x="9454" y="703"/>
                    <a:pt x="9430" y="501"/>
                  </a:cubicBezTo>
                  <a:cubicBezTo>
                    <a:pt x="9430" y="477"/>
                    <a:pt x="9418" y="441"/>
                    <a:pt x="9394" y="417"/>
                  </a:cubicBezTo>
                  <a:cubicBezTo>
                    <a:pt x="9371" y="393"/>
                    <a:pt x="9335" y="382"/>
                    <a:pt x="9311" y="382"/>
                  </a:cubicBezTo>
                  <a:cubicBezTo>
                    <a:pt x="9275" y="382"/>
                    <a:pt x="9240" y="393"/>
                    <a:pt x="9216" y="417"/>
                  </a:cubicBezTo>
                  <a:cubicBezTo>
                    <a:pt x="9192" y="441"/>
                    <a:pt x="9180" y="465"/>
                    <a:pt x="9180" y="501"/>
                  </a:cubicBezTo>
                  <a:lnTo>
                    <a:pt x="9180" y="536"/>
                  </a:lnTo>
                  <a:lnTo>
                    <a:pt x="9192" y="560"/>
                  </a:lnTo>
                  <a:cubicBezTo>
                    <a:pt x="8990" y="382"/>
                    <a:pt x="8751" y="251"/>
                    <a:pt x="8489" y="179"/>
                  </a:cubicBezTo>
                  <a:cubicBezTo>
                    <a:pt x="8132" y="72"/>
                    <a:pt x="7751" y="12"/>
                    <a:pt x="7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4370654" y="4597446"/>
              <a:ext cx="387913" cy="102577"/>
            </a:xfrm>
            <a:custGeom>
              <a:rect b="b" l="l" r="r" t="t"/>
              <a:pathLst>
                <a:path extrusionOk="0" h="2478" w="9371">
                  <a:moveTo>
                    <a:pt x="1477" y="1"/>
                  </a:moveTo>
                  <a:cubicBezTo>
                    <a:pt x="1346" y="72"/>
                    <a:pt x="1203" y="143"/>
                    <a:pt x="1072" y="227"/>
                  </a:cubicBezTo>
                  <a:cubicBezTo>
                    <a:pt x="786" y="382"/>
                    <a:pt x="536" y="572"/>
                    <a:pt x="310" y="798"/>
                  </a:cubicBezTo>
                  <a:cubicBezTo>
                    <a:pt x="167" y="941"/>
                    <a:pt x="60" y="1108"/>
                    <a:pt x="24" y="1310"/>
                  </a:cubicBezTo>
                  <a:cubicBezTo>
                    <a:pt x="0" y="1477"/>
                    <a:pt x="36" y="1644"/>
                    <a:pt x="131" y="1787"/>
                  </a:cubicBezTo>
                  <a:cubicBezTo>
                    <a:pt x="250" y="1929"/>
                    <a:pt x="393" y="2048"/>
                    <a:pt x="548" y="2120"/>
                  </a:cubicBezTo>
                  <a:cubicBezTo>
                    <a:pt x="786" y="2239"/>
                    <a:pt x="1036" y="2322"/>
                    <a:pt x="1286" y="2370"/>
                  </a:cubicBezTo>
                  <a:cubicBezTo>
                    <a:pt x="1608" y="2429"/>
                    <a:pt x="1929" y="2465"/>
                    <a:pt x="2251" y="2477"/>
                  </a:cubicBezTo>
                  <a:lnTo>
                    <a:pt x="2620" y="2477"/>
                  </a:lnTo>
                  <a:cubicBezTo>
                    <a:pt x="3275" y="2477"/>
                    <a:pt x="3929" y="2418"/>
                    <a:pt x="4572" y="2322"/>
                  </a:cubicBezTo>
                  <a:cubicBezTo>
                    <a:pt x="5977" y="2072"/>
                    <a:pt x="7346" y="1679"/>
                    <a:pt x="8668" y="1167"/>
                  </a:cubicBezTo>
                  <a:lnTo>
                    <a:pt x="8930" y="1036"/>
                  </a:lnTo>
                  <a:lnTo>
                    <a:pt x="8978" y="1013"/>
                  </a:lnTo>
                  <a:lnTo>
                    <a:pt x="9097" y="953"/>
                  </a:lnTo>
                  <a:lnTo>
                    <a:pt x="9109" y="929"/>
                  </a:lnTo>
                  <a:lnTo>
                    <a:pt x="9121" y="894"/>
                  </a:lnTo>
                  <a:cubicBezTo>
                    <a:pt x="9240" y="703"/>
                    <a:pt x="9323" y="489"/>
                    <a:pt x="9371" y="274"/>
                  </a:cubicBezTo>
                  <a:lnTo>
                    <a:pt x="9371" y="274"/>
                  </a:lnTo>
                  <a:cubicBezTo>
                    <a:pt x="8870" y="477"/>
                    <a:pt x="8370" y="655"/>
                    <a:pt x="7858" y="834"/>
                  </a:cubicBezTo>
                  <a:cubicBezTo>
                    <a:pt x="7299" y="1025"/>
                    <a:pt x="6715" y="1191"/>
                    <a:pt x="6144" y="1346"/>
                  </a:cubicBezTo>
                  <a:cubicBezTo>
                    <a:pt x="4953" y="1644"/>
                    <a:pt x="3751" y="1834"/>
                    <a:pt x="2524" y="1917"/>
                  </a:cubicBezTo>
                  <a:cubicBezTo>
                    <a:pt x="2513" y="1787"/>
                    <a:pt x="2501" y="1644"/>
                    <a:pt x="2465" y="1513"/>
                  </a:cubicBezTo>
                  <a:cubicBezTo>
                    <a:pt x="2465" y="1465"/>
                    <a:pt x="2453" y="1417"/>
                    <a:pt x="2441" y="1370"/>
                  </a:cubicBezTo>
                  <a:cubicBezTo>
                    <a:pt x="2417" y="1286"/>
                    <a:pt x="2393" y="1215"/>
                    <a:pt x="2358" y="1144"/>
                  </a:cubicBezTo>
                  <a:cubicBezTo>
                    <a:pt x="2358" y="1120"/>
                    <a:pt x="2346" y="1108"/>
                    <a:pt x="2334" y="1096"/>
                  </a:cubicBezTo>
                  <a:cubicBezTo>
                    <a:pt x="2322" y="1048"/>
                    <a:pt x="2310" y="1001"/>
                    <a:pt x="2298" y="965"/>
                  </a:cubicBezTo>
                  <a:lnTo>
                    <a:pt x="2298" y="953"/>
                  </a:lnTo>
                  <a:cubicBezTo>
                    <a:pt x="2263" y="870"/>
                    <a:pt x="2227" y="786"/>
                    <a:pt x="2179" y="715"/>
                  </a:cubicBezTo>
                  <a:cubicBezTo>
                    <a:pt x="2132" y="644"/>
                    <a:pt x="2084" y="572"/>
                    <a:pt x="2036" y="501"/>
                  </a:cubicBezTo>
                  <a:cubicBezTo>
                    <a:pt x="1977" y="429"/>
                    <a:pt x="1917" y="358"/>
                    <a:pt x="1858" y="298"/>
                  </a:cubicBezTo>
                  <a:cubicBezTo>
                    <a:pt x="1786" y="227"/>
                    <a:pt x="1727" y="167"/>
                    <a:pt x="1655" y="120"/>
                  </a:cubicBezTo>
                  <a:cubicBezTo>
                    <a:pt x="1596" y="84"/>
                    <a:pt x="1548" y="48"/>
                    <a:pt x="1501" y="13"/>
                  </a:cubicBezTo>
                  <a:lnTo>
                    <a:pt x="14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4506180" y="4552119"/>
              <a:ext cx="34068" cy="32743"/>
            </a:xfrm>
            <a:custGeom>
              <a:rect b="b" l="l" r="r" t="t"/>
              <a:pathLst>
                <a:path extrusionOk="0" h="791" w="823">
                  <a:moveTo>
                    <a:pt x="143" y="0"/>
                  </a:moveTo>
                  <a:cubicBezTo>
                    <a:pt x="96" y="0"/>
                    <a:pt x="48" y="24"/>
                    <a:pt x="24" y="72"/>
                  </a:cubicBezTo>
                  <a:cubicBezTo>
                    <a:pt x="1" y="131"/>
                    <a:pt x="12" y="203"/>
                    <a:pt x="72" y="238"/>
                  </a:cubicBezTo>
                  <a:cubicBezTo>
                    <a:pt x="132" y="274"/>
                    <a:pt x="179" y="310"/>
                    <a:pt x="239" y="346"/>
                  </a:cubicBezTo>
                  <a:cubicBezTo>
                    <a:pt x="322" y="429"/>
                    <a:pt x="417" y="512"/>
                    <a:pt x="489" y="607"/>
                  </a:cubicBezTo>
                  <a:cubicBezTo>
                    <a:pt x="524" y="643"/>
                    <a:pt x="548" y="691"/>
                    <a:pt x="572" y="727"/>
                  </a:cubicBezTo>
                  <a:cubicBezTo>
                    <a:pt x="596" y="767"/>
                    <a:pt x="637" y="791"/>
                    <a:pt x="683" y="791"/>
                  </a:cubicBezTo>
                  <a:cubicBezTo>
                    <a:pt x="705" y="791"/>
                    <a:pt x="728" y="786"/>
                    <a:pt x="751" y="774"/>
                  </a:cubicBezTo>
                  <a:cubicBezTo>
                    <a:pt x="810" y="738"/>
                    <a:pt x="822" y="667"/>
                    <a:pt x="798" y="607"/>
                  </a:cubicBezTo>
                  <a:cubicBezTo>
                    <a:pt x="715" y="476"/>
                    <a:pt x="620" y="357"/>
                    <a:pt x="524" y="262"/>
                  </a:cubicBezTo>
                  <a:cubicBezTo>
                    <a:pt x="417" y="167"/>
                    <a:pt x="310" y="95"/>
                    <a:pt x="203" y="24"/>
                  </a:cubicBezTo>
                  <a:cubicBezTo>
                    <a:pt x="179" y="12"/>
                    <a:pt x="155" y="12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4486476" y="4562468"/>
              <a:ext cx="33033" cy="32743"/>
            </a:xfrm>
            <a:custGeom>
              <a:rect b="b" l="l" r="r" t="t"/>
              <a:pathLst>
                <a:path extrusionOk="0" h="791" w="798">
                  <a:moveTo>
                    <a:pt x="131" y="0"/>
                  </a:moveTo>
                  <a:cubicBezTo>
                    <a:pt x="96" y="0"/>
                    <a:pt x="60" y="12"/>
                    <a:pt x="36" y="36"/>
                  </a:cubicBezTo>
                  <a:cubicBezTo>
                    <a:pt x="12" y="60"/>
                    <a:pt x="0" y="96"/>
                    <a:pt x="0" y="119"/>
                  </a:cubicBezTo>
                  <a:cubicBezTo>
                    <a:pt x="0" y="155"/>
                    <a:pt x="12" y="191"/>
                    <a:pt x="36" y="215"/>
                  </a:cubicBezTo>
                  <a:cubicBezTo>
                    <a:pt x="203" y="334"/>
                    <a:pt x="357" y="477"/>
                    <a:pt x="488" y="643"/>
                  </a:cubicBezTo>
                  <a:cubicBezTo>
                    <a:pt x="512" y="667"/>
                    <a:pt x="524" y="703"/>
                    <a:pt x="548" y="727"/>
                  </a:cubicBezTo>
                  <a:cubicBezTo>
                    <a:pt x="572" y="767"/>
                    <a:pt x="613" y="791"/>
                    <a:pt x="655" y="791"/>
                  </a:cubicBezTo>
                  <a:cubicBezTo>
                    <a:pt x="675" y="791"/>
                    <a:pt x="696" y="786"/>
                    <a:pt x="715" y="774"/>
                  </a:cubicBezTo>
                  <a:cubicBezTo>
                    <a:pt x="786" y="750"/>
                    <a:pt x="798" y="667"/>
                    <a:pt x="774" y="607"/>
                  </a:cubicBezTo>
                  <a:cubicBezTo>
                    <a:pt x="691" y="488"/>
                    <a:pt x="608" y="381"/>
                    <a:pt x="500" y="286"/>
                  </a:cubicBezTo>
                  <a:cubicBezTo>
                    <a:pt x="405" y="203"/>
                    <a:pt x="310" y="119"/>
                    <a:pt x="203" y="36"/>
                  </a:cubicBezTo>
                  <a:lnTo>
                    <a:pt x="215" y="36"/>
                  </a:lnTo>
                  <a:cubicBezTo>
                    <a:pt x="191" y="12"/>
                    <a:pt x="167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4462798" y="4572816"/>
              <a:ext cx="34606" cy="36966"/>
            </a:xfrm>
            <a:custGeom>
              <a:rect b="b" l="l" r="r" t="t"/>
              <a:pathLst>
                <a:path extrusionOk="0" h="893" w="836">
                  <a:moveTo>
                    <a:pt x="144" y="0"/>
                  </a:moveTo>
                  <a:cubicBezTo>
                    <a:pt x="108" y="0"/>
                    <a:pt x="84" y="12"/>
                    <a:pt x="60" y="36"/>
                  </a:cubicBezTo>
                  <a:cubicBezTo>
                    <a:pt x="1" y="84"/>
                    <a:pt x="1" y="167"/>
                    <a:pt x="60" y="215"/>
                  </a:cubicBezTo>
                  <a:cubicBezTo>
                    <a:pt x="179" y="322"/>
                    <a:pt x="298" y="441"/>
                    <a:pt x="406" y="572"/>
                  </a:cubicBezTo>
                  <a:cubicBezTo>
                    <a:pt x="465" y="655"/>
                    <a:pt x="525" y="750"/>
                    <a:pt x="572" y="834"/>
                  </a:cubicBezTo>
                  <a:cubicBezTo>
                    <a:pt x="599" y="875"/>
                    <a:pt x="637" y="893"/>
                    <a:pt x="675" y="893"/>
                  </a:cubicBezTo>
                  <a:cubicBezTo>
                    <a:pt x="757" y="893"/>
                    <a:pt x="835" y="812"/>
                    <a:pt x="787" y="715"/>
                  </a:cubicBezTo>
                  <a:cubicBezTo>
                    <a:pt x="644" y="453"/>
                    <a:pt x="453" y="227"/>
                    <a:pt x="239" y="36"/>
                  </a:cubicBezTo>
                  <a:cubicBezTo>
                    <a:pt x="215" y="24"/>
                    <a:pt x="179" y="0"/>
                    <a:pt x="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034542" y="1235666"/>
              <a:ext cx="200103" cy="354383"/>
            </a:xfrm>
            <a:custGeom>
              <a:rect b="b" l="l" r="r" t="t"/>
              <a:pathLst>
                <a:path extrusionOk="0" h="8561" w="4834">
                  <a:moveTo>
                    <a:pt x="3429" y="0"/>
                  </a:moveTo>
                  <a:cubicBezTo>
                    <a:pt x="3393" y="0"/>
                    <a:pt x="3358" y="12"/>
                    <a:pt x="3334" y="24"/>
                  </a:cubicBezTo>
                  <a:cubicBezTo>
                    <a:pt x="3310" y="48"/>
                    <a:pt x="3298" y="84"/>
                    <a:pt x="3298" y="119"/>
                  </a:cubicBezTo>
                  <a:cubicBezTo>
                    <a:pt x="3298" y="155"/>
                    <a:pt x="3310" y="191"/>
                    <a:pt x="3334" y="215"/>
                  </a:cubicBezTo>
                  <a:cubicBezTo>
                    <a:pt x="3370" y="250"/>
                    <a:pt x="3405" y="286"/>
                    <a:pt x="3441" y="322"/>
                  </a:cubicBezTo>
                  <a:lnTo>
                    <a:pt x="3358" y="322"/>
                  </a:lnTo>
                  <a:cubicBezTo>
                    <a:pt x="3286" y="322"/>
                    <a:pt x="3215" y="334"/>
                    <a:pt x="3143" y="334"/>
                  </a:cubicBezTo>
                  <a:cubicBezTo>
                    <a:pt x="2989" y="357"/>
                    <a:pt x="2834" y="393"/>
                    <a:pt x="2691" y="453"/>
                  </a:cubicBezTo>
                  <a:cubicBezTo>
                    <a:pt x="2441" y="548"/>
                    <a:pt x="2203" y="679"/>
                    <a:pt x="2000" y="846"/>
                  </a:cubicBezTo>
                  <a:cubicBezTo>
                    <a:pt x="1786" y="1012"/>
                    <a:pt x="1607" y="1203"/>
                    <a:pt x="1453" y="1417"/>
                  </a:cubicBezTo>
                  <a:cubicBezTo>
                    <a:pt x="1286" y="1631"/>
                    <a:pt x="1143" y="1858"/>
                    <a:pt x="1024" y="2108"/>
                  </a:cubicBezTo>
                  <a:cubicBezTo>
                    <a:pt x="774" y="2584"/>
                    <a:pt x="583" y="3096"/>
                    <a:pt x="452" y="3620"/>
                  </a:cubicBezTo>
                  <a:cubicBezTo>
                    <a:pt x="333" y="4036"/>
                    <a:pt x="238" y="4441"/>
                    <a:pt x="167" y="4822"/>
                  </a:cubicBezTo>
                  <a:cubicBezTo>
                    <a:pt x="71" y="5299"/>
                    <a:pt x="24" y="5775"/>
                    <a:pt x="24" y="6263"/>
                  </a:cubicBezTo>
                  <a:cubicBezTo>
                    <a:pt x="0" y="6715"/>
                    <a:pt x="83" y="7180"/>
                    <a:pt x="250" y="7608"/>
                  </a:cubicBezTo>
                  <a:cubicBezTo>
                    <a:pt x="333" y="7787"/>
                    <a:pt x="452" y="7965"/>
                    <a:pt x="595" y="8108"/>
                  </a:cubicBezTo>
                  <a:cubicBezTo>
                    <a:pt x="750" y="8263"/>
                    <a:pt x="941" y="8382"/>
                    <a:pt x="1143" y="8454"/>
                  </a:cubicBezTo>
                  <a:cubicBezTo>
                    <a:pt x="1274" y="8501"/>
                    <a:pt x="1405" y="8537"/>
                    <a:pt x="1548" y="8549"/>
                  </a:cubicBezTo>
                  <a:cubicBezTo>
                    <a:pt x="1595" y="8549"/>
                    <a:pt x="1655" y="8561"/>
                    <a:pt x="1703" y="8561"/>
                  </a:cubicBezTo>
                  <a:cubicBezTo>
                    <a:pt x="1798" y="8561"/>
                    <a:pt x="1881" y="8549"/>
                    <a:pt x="1965" y="8537"/>
                  </a:cubicBezTo>
                  <a:cubicBezTo>
                    <a:pt x="2238" y="8489"/>
                    <a:pt x="2500" y="8394"/>
                    <a:pt x="2727" y="8239"/>
                  </a:cubicBezTo>
                  <a:cubicBezTo>
                    <a:pt x="2965" y="8085"/>
                    <a:pt x="3191" y="7894"/>
                    <a:pt x="3381" y="7680"/>
                  </a:cubicBezTo>
                  <a:cubicBezTo>
                    <a:pt x="3572" y="7465"/>
                    <a:pt x="3751" y="7239"/>
                    <a:pt x="3905" y="6989"/>
                  </a:cubicBezTo>
                  <a:cubicBezTo>
                    <a:pt x="4048" y="6763"/>
                    <a:pt x="4167" y="6513"/>
                    <a:pt x="4274" y="6263"/>
                  </a:cubicBezTo>
                  <a:cubicBezTo>
                    <a:pt x="4393" y="5977"/>
                    <a:pt x="4489" y="5691"/>
                    <a:pt x="4572" y="5394"/>
                  </a:cubicBezTo>
                  <a:cubicBezTo>
                    <a:pt x="4739" y="4798"/>
                    <a:pt x="4822" y="4191"/>
                    <a:pt x="4822" y="3572"/>
                  </a:cubicBezTo>
                  <a:cubicBezTo>
                    <a:pt x="4834" y="2965"/>
                    <a:pt x="4751" y="2370"/>
                    <a:pt x="4560" y="1786"/>
                  </a:cubicBezTo>
                  <a:cubicBezTo>
                    <a:pt x="4358" y="1131"/>
                    <a:pt x="4001" y="536"/>
                    <a:pt x="3524" y="36"/>
                  </a:cubicBezTo>
                  <a:cubicBezTo>
                    <a:pt x="3500" y="12"/>
                    <a:pt x="3465" y="0"/>
                    <a:pt x="3429" y="0"/>
                  </a:cubicBezTo>
                  <a:close/>
                </a:path>
              </a:pathLst>
            </a:custGeom>
            <a:solidFill>
              <a:srgbClr val="142D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047333" y="1317463"/>
              <a:ext cx="187312" cy="272089"/>
            </a:xfrm>
            <a:custGeom>
              <a:rect b="b" l="l" r="r" t="t"/>
              <a:pathLst>
                <a:path extrusionOk="0" h="6573" w="4525">
                  <a:moveTo>
                    <a:pt x="4311" y="1"/>
                  </a:moveTo>
                  <a:lnTo>
                    <a:pt x="4311" y="48"/>
                  </a:lnTo>
                  <a:cubicBezTo>
                    <a:pt x="4334" y="382"/>
                    <a:pt x="4323" y="727"/>
                    <a:pt x="4275" y="1060"/>
                  </a:cubicBezTo>
                  <a:cubicBezTo>
                    <a:pt x="4215" y="1394"/>
                    <a:pt x="4132" y="1727"/>
                    <a:pt x="4001" y="2049"/>
                  </a:cubicBezTo>
                  <a:cubicBezTo>
                    <a:pt x="3870" y="2358"/>
                    <a:pt x="3715" y="2668"/>
                    <a:pt x="3525" y="2953"/>
                  </a:cubicBezTo>
                  <a:cubicBezTo>
                    <a:pt x="3144" y="3525"/>
                    <a:pt x="2691" y="4025"/>
                    <a:pt x="2168" y="4442"/>
                  </a:cubicBezTo>
                  <a:cubicBezTo>
                    <a:pt x="1918" y="4644"/>
                    <a:pt x="1656" y="4823"/>
                    <a:pt x="1382" y="5001"/>
                  </a:cubicBezTo>
                  <a:cubicBezTo>
                    <a:pt x="1108" y="5168"/>
                    <a:pt x="834" y="5335"/>
                    <a:pt x="536" y="5489"/>
                  </a:cubicBezTo>
                  <a:cubicBezTo>
                    <a:pt x="358" y="5585"/>
                    <a:pt x="179" y="5668"/>
                    <a:pt x="1" y="5763"/>
                  </a:cubicBezTo>
                  <a:cubicBezTo>
                    <a:pt x="72" y="5894"/>
                    <a:pt x="167" y="6013"/>
                    <a:pt x="274" y="6132"/>
                  </a:cubicBezTo>
                  <a:cubicBezTo>
                    <a:pt x="429" y="6275"/>
                    <a:pt x="620" y="6394"/>
                    <a:pt x="822" y="6466"/>
                  </a:cubicBezTo>
                  <a:cubicBezTo>
                    <a:pt x="953" y="6513"/>
                    <a:pt x="1084" y="6549"/>
                    <a:pt x="1227" y="6561"/>
                  </a:cubicBezTo>
                  <a:cubicBezTo>
                    <a:pt x="1275" y="6573"/>
                    <a:pt x="1334" y="6573"/>
                    <a:pt x="1382" y="6573"/>
                  </a:cubicBezTo>
                  <a:cubicBezTo>
                    <a:pt x="1751" y="6573"/>
                    <a:pt x="2108" y="6466"/>
                    <a:pt x="2406" y="6263"/>
                  </a:cubicBezTo>
                  <a:cubicBezTo>
                    <a:pt x="2656" y="6109"/>
                    <a:pt x="2870" y="5918"/>
                    <a:pt x="3072" y="5704"/>
                  </a:cubicBezTo>
                  <a:cubicBezTo>
                    <a:pt x="3263" y="5489"/>
                    <a:pt x="3442" y="5263"/>
                    <a:pt x="3584" y="5013"/>
                  </a:cubicBezTo>
                  <a:cubicBezTo>
                    <a:pt x="3727" y="4775"/>
                    <a:pt x="3858" y="4537"/>
                    <a:pt x="3965" y="4287"/>
                  </a:cubicBezTo>
                  <a:cubicBezTo>
                    <a:pt x="4073" y="4001"/>
                    <a:pt x="4180" y="3715"/>
                    <a:pt x="4263" y="3418"/>
                  </a:cubicBezTo>
                  <a:cubicBezTo>
                    <a:pt x="4418" y="2822"/>
                    <a:pt x="4513" y="2203"/>
                    <a:pt x="4513" y="1596"/>
                  </a:cubicBezTo>
                  <a:cubicBezTo>
                    <a:pt x="4525" y="1060"/>
                    <a:pt x="4454" y="525"/>
                    <a:pt x="4311" y="1"/>
                  </a:cubicBezTo>
                  <a:close/>
                </a:path>
              </a:pathLst>
            </a:custGeom>
            <a:solidFill>
              <a:srgbClr val="0E22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049320" y="1549607"/>
              <a:ext cx="41" cy="4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2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4619519" y="1187358"/>
              <a:ext cx="128697" cy="243030"/>
            </a:xfrm>
            <a:custGeom>
              <a:rect b="b" l="l" r="r" t="t"/>
              <a:pathLst>
                <a:path extrusionOk="0" h="5871" w="3109">
                  <a:moveTo>
                    <a:pt x="2096" y="0"/>
                  </a:moveTo>
                  <a:cubicBezTo>
                    <a:pt x="2099" y="0"/>
                    <a:pt x="2101" y="0"/>
                    <a:pt x="2103" y="1"/>
                  </a:cubicBezTo>
                  <a:lnTo>
                    <a:pt x="2103" y="1"/>
                  </a:lnTo>
                  <a:cubicBezTo>
                    <a:pt x="2105" y="0"/>
                    <a:pt x="2107" y="0"/>
                    <a:pt x="2108" y="0"/>
                  </a:cubicBezTo>
                  <a:close/>
                  <a:moveTo>
                    <a:pt x="2103" y="1"/>
                  </a:moveTo>
                  <a:cubicBezTo>
                    <a:pt x="2081" y="2"/>
                    <a:pt x="2059" y="12"/>
                    <a:pt x="2037" y="12"/>
                  </a:cubicBezTo>
                  <a:cubicBezTo>
                    <a:pt x="1608" y="250"/>
                    <a:pt x="1239" y="584"/>
                    <a:pt x="953" y="989"/>
                  </a:cubicBezTo>
                  <a:cubicBezTo>
                    <a:pt x="632" y="1429"/>
                    <a:pt x="382" y="1917"/>
                    <a:pt x="227" y="2429"/>
                  </a:cubicBezTo>
                  <a:cubicBezTo>
                    <a:pt x="144" y="2691"/>
                    <a:pt x="84" y="2953"/>
                    <a:pt x="49" y="3227"/>
                  </a:cubicBezTo>
                  <a:cubicBezTo>
                    <a:pt x="13" y="3489"/>
                    <a:pt x="1" y="3751"/>
                    <a:pt x="13" y="4013"/>
                  </a:cubicBezTo>
                  <a:cubicBezTo>
                    <a:pt x="25" y="4513"/>
                    <a:pt x="180" y="4989"/>
                    <a:pt x="453" y="5406"/>
                  </a:cubicBezTo>
                  <a:cubicBezTo>
                    <a:pt x="561" y="5573"/>
                    <a:pt x="703" y="5704"/>
                    <a:pt x="870" y="5799"/>
                  </a:cubicBezTo>
                  <a:cubicBezTo>
                    <a:pt x="953" y="5846"/>
                    <a:pt x="1049" y="5870"/>
                    <a:pt x="1144" y="5870"/>
                  </a:cubicBezTo>
                  <a:cubicBezTo>
                    <a:pt x="1204" y="5870"/>
                    <a:pt x="1251" y="5858"/>
                    <a:pt x="1311" y="5846"/>
                  </a:cubicBezTo>
                  <a:cubicBezTo>
                    <a:pt x="1454" y="5799"/>
                    <a:pt x="1585" y="5704"/>
                    <a:pt x="1692" y="5596"/>
                  </a:cubicBezTo>
                  <a:cubicBezTo>
                    <a:pt x="1823" y="5453"/>
                    <a:pt x="1942" y="5311"/>
                    <a:pt x="2025" y="5144"/>
                  </a:cubicBezTo>
                  <a:cubicBezTo>
                    <a:pt x="2132" y="4965"/>
                    <a:pt x="2227" y="4775"/>
                    <a:pt x="2311" y="4584"/>
                  </a:cubicBezTo>
                  <a:cubicBezTo>
                    <a:pt x="2382" y="4406"/>
                    <a:pt x="2466" y="4215"/>
                    <a:pt x="2537" y="3989"/>
                  </a:cubicBezTo>
                  <a:cubicBezTo>
                    <a:pt x="2597" y="3810"/>
                    <a:pt x="2656" y="3632"/>
                    <a:pt x="2704" y="3453"/>
                  </a:cubicBezTo>
                  <a:cubicBezTo>
                    <a:pt x="2739" y="3310"/>
                    <a:pt x="2775" y="3179"/>
                    <a:pt x="2811" y="3037"/>
                  </a:cubicBezTo>
                  <a:lnTo>
                    <a:pt x="2847" y="2894"/>
                  </a:lnTo>
                  <a:lnTo>
                    <a:pt x="2847" y="2870"/>
                  </a:lnTo>
                  <a:cubicBezTo>
                    <a:pt x="2894" y="2644"/>
                    <a:pt x="2954" y="2417"/>
                    <a:pt x="2989" y="2191"/>
                  </a:cubicBezTo>
                  <a:cubicBezTo>
                    <a:pt x="3061" y="1870"/>
                    <a:pt x="3097" y="1536"/>
                    <a:pt x="3097" y="1203"/>
                  </a:cubicBezTo>
                  <a:cubicBezTo>
                    <a:pt x="3109" y="917"/>
                    <a:pt x="3025" y="643"/>
                    <a:pt x="2870" y="405"/>
                  </a:cubicBezTo>
                  <a:cubicBezTo>
                    <a:pt x="2811" y="346"/>
                    <a:pt x="2763" y="286"/>
                    <a:pt x="2692" y="239"/>
                  </a:cubicBezTo>
                  <a:cubicBezTo>
                    <a:pt x="2656" y="215"/>
                    <a:pt x="2620" y="191"/>
                    <a:pt x="2573" y="167"/>
                  </a:cubicBezTo>
                  <a:cubicBezTo>
                    <a:pt x="2466" y="131"/>
                    <a:pt x="2347" y="108"/>
                    <a:pt x="2239" y="108"/>
                  </a:cubicBezTo>
                  <a:cubicBezTo>
                    <a:pt x="2227" y="96"/>
                    <a:pt x="2227" y="84"/>
                    <a:pt x="2216" y="84"/>
                  </a:cubicBezTo>
                  <a:cubicBezTo>
                    <a:pt x="2193" y="38"/>
                    <a:pt x="2148" y="4"/>
                    <a:pt x="2103" y="1"/>
                  </a:cubicBezTo>
                  <a:close/>
                </a:path>
              </a:pathLst>
            </a:custGeom>
            <a:solidFill>
              <a:srgbClr val="0E22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4696430" y="1648624"/>
              <a:ext cx="286867" cy="340639"/>
            </a:xfrm>
            <a:custGeom>
              <a:rect b="b" l="l" r="r" t="t"/>
              <a:pathLst>
                <a:path extrusionOk="0" h="8229" w="6930">
                  <a:moveTo>
                    <a:pt x="5327" y="1"/>
                  </a:moveTo>
                  <a:cubicBezTo>
                    <a:pt x="5309" y="1"/>
                    <a:pt x="5292" y="1"/>
                    <a:pt x="5275" y="2"/>
                  </a:cubicBezTo>
                  <a:lnTo>
                    <a:pt x="5275" y="14"/>
                  </a:lnTo>
                  <a:lnTo>
                    <a:pt x="5084" y="14"/>
                  </a:lnTo>
                  <a:cubicBezTo>
                    <a:pt x="4680" y="61"/>
                    <a:pt x="4287" y="168"/>
                    <a:pt x="3929" y="335"/>
                  </a:cubicBezTo>
                  <a:cubicBezTo>
                    <a:pt x="3572" y="490"/>
                    <a:pt x="3239" y="704"/>
                    <a:pt x="2941" y="966"/>
                  </a:cubicBezTo>
                  <a:cubicBezTo>
                    <a:pt x="2905" y="1014"/>
                    <a:pt x="2858" y="1049"/>
                    <a:pt x="2822" y="1097"/>
                  </a:cubicBezTo>
                  <a:cubicBezTo>
                    <a:pt x="2822" y="1061"/>
                    <a:pt x="2822" y="1014"/>
                    <a:pt x="2786" y="990"/>
                  </a:cubicBezTo>
                  <a:cubicBezTo>
                    <a:pt x="2762" y="961"/>
                    <a:pt x="2729" y="948"/>
                    <a:pt x="2696" y="948"/>
                  </a:cubicBezTo>
                  <a:cubicBezTo>
                    <a:pt x="2633" y="948"/>
                    <a:pt x="2572" y="995"/>
                    <a:pt x="2572" y="1073"/>
                  </a:cubicBezTo>
                  <a:cubicBezTo>
                    <a:pt x="2572" y="1145"/>
                    <a:pt x="2572" y="1216"/>
                    <a:pt x="2548" y="1288"/>
                  </a:cubicBezTo>
                  <a:cubicBezTo>
                    <a:pt x="2513" y="1573"/>
                    <a:pt x="2429" y="1847"/>
                    <a:pt x="2322" y="2109"/>
                  </a:cubicBezTo>
                  <a:cubicBezTo>
                    <a:pt x="2155" y="2466"/>
                    <a:pt x="1965" y="2800"/>
                    <a:pt x="1727" y="3109"/>
                  </a:cubicBezTo>
                  <a:cubicBezTo>
                    <a:pt x="1536" y="3359"/>
                    <a:pt x="1310" y="3585"/>
                    <a:pt x="1072" y="3776"/>
                  </a:cubicBezTo>
                  <a:cubicBezTo>
                    <a:pt x="953" y="3859"/>
                    <a:pt x="846" y="3931"/>
                    <a:pt x="715" y="3990"/>
                  </a:cubicBezTo>
                  <a:cubicBezTo>
                    <a:pt x="667" y="3990"/>
                    <a:pt x="631" y="4014"/>
                    <a:pt x="608" y="4062"/>
                  </a:cubicBezTo>
                  <a:cubicBezTo>
                    <a:pt x="465" y="4312"/>
                    <a:pt x="346" y="4586"/>
                    <a:pt x="250" y="4859"/>
                  </a:cubicBezTo>
                  <a:cubicBezTo>
                    <a:pt x="155" y="5109"/>
                    <a:pt x="96" y="5371"/>
                    <a:pt x="72" y="5633"/>
                  </a:cubicBezTo>
                  <a:cubicBezTo>
                    <a:pt x="0" y="6074"/>
                    <a:pt x="60" y="6526"/>
                    <a:pt x="215" y="6955"/>
                  </a:cubicBezTo>
                  <a:cubicBezTo>
                    <a:pt x="298" y="7145"/>
                    <a:pt x="393" y="7324"/>
                    <a:pt x="524" y="7479"/>
                  </a:cubicBezTo>
                  <a:cubicBezTo>
                    <a:pt x="655" y="7634"/>
                    <a:pt x="810" y="7765"/>
                    <a:pt x="977" y="7884"/>
                  </a:cubicBezTo>
                  <a:cubicBezTo>
                    <a:pt x="1155" y="7991"/>
                    <a:pt x="1346" y="8086"/>
                    <a:pt x="1548" y="8134"/>
                  </a:cubicBezTo>
                  <a:cubicBezTo>
                    <a:pt x="1786" y="8193"/>
                    <a:pt x="2013" y="8229"/>
                    <a:pt x="2251" y="8229"/>
                  </a:cubicBezTo>
                  <a:lnTo>
                    <a:pt x="2310" y="8229"/>
                  </a:lnTo>
                  <a:cubicBezTo>
                    <a:pt x="2536" y="8229"/>
                    <a:pt x="2763" y="8205"/>
                    <a:pt x="2989" y="8169"/>
                  </a:cubicBezTo>
                  <a:cubicBezTo>
                    <a:pt x="3275" y="8110"/>
                    <a:pt x="3548" y="8026"/>
                    <a:pt x="3810" y="7931"/>
                  </a:cubicBezTo>
                  <a:cubicBezTo>
                    <a:pt x="4084" y="7836"/>
                    <a:pt x="4334" y="7717"/>
                    <a:pt x="4584" y="7574"/>
                  </a:cubicBezTo>
                  <a:cubicBezTo>
                    <a:pt x="4822" y="7443"/>
                    <a:pt x="5049" y="7288"/>
                    <a:pt x="5263" y="7122"/>
                  </a:cubicBezTo>
                  <a:cubicBezTo>
                    <a:pt x="5692" y="6788"/>
                    <a:pt x="6061" y="6371"/>
                    <a:pt x="6346" y="5907"/>
                  </a:cubicBezTo>
                  <a:cubicBezTo>
                    <a:pt x="6489" y="5669"/>
                    <a:pt x="6608" y="5431"/>
                    <a:pt x="6692" y="5169"/>
                  </a:cubicBezTo>
                  <a:cubicBezTo>
                    <a:pt x="6739" y="5026"/>
                    <a:pt x="6775" y="4883"/>
                    <a:pt x="6811" y="4752"/>
                  </a:cubicBezTo>
                  <a:cubicBezTo>
                    <a:pt x="6835" y="4669"/>
                    <a:pt x="6846" y="4597"/>
                    <a:pt x="6858" y="4526"/>
                  </a:cubicBezTo>
                  <a:cubicBezTo>
                    <a:pt x="6894" y="4502"/>
                    <a:pt x="6918" y="4466"/>
                    <a:pt x="6930" y="4431"/>
                  </a:cubicBezTo>
                  <a:cubicBezTo>
                    <a:pt x="6930" y="4407"/>
                    <a:pt x="6930" y="4371"/>
                    <a:pt x="6906" y="4347"/>
                  </a:cubicBezTo>
                  <a:lnTo>
                    <a:pt x="6882" y="4288"/>
                  </a:lnTo>
                  <a:cubicBezTo>
                    <a:pt x="6870" y="4276"/>
                    <a:pt x="6858" y="4252"/>
                    <a:pt x="6858" y="4240"/>
                  </a:cubicBezTo>
                  <a:cubicBezTo>
                    <a:pt x="6787" y="4133"/>
                    <a:pt x="6727" y="4014"/>
                    <a:pt x="6680" y="3907"/>
                  </a:cubicBezTo>
                  <a:lnTo>
                    <a:pt x="6680" y="3895"/>
                  </a:lnTo>
                  <a:lnTo>
                    <a:pt x="6680" y="3883"/>
                  </a:lnTo>
                  <a:cubicBezTo>
                    <a:pt x="6549" y="3550"/>
                    <a:pt x="6465" y="3204"/>
                    <a:pt x="6418" y="2859"/>
                  </a:cubicBezTo>
                  <a:cubicBezTo>
                    <a:pt x="6358" y="2395"/>
                    <a:pt x="6358" y="1919"/>
                    <a:pt x="6418" y="1454"/>
                  </a:cubicBezTo>
                  <a:cubicBezTo>
                    <a:pt x="6454" y="1216"/>
                    <a:pt x="6501" y="990"/>
                    <a:pt x="6573" y="764"/>
                  </a:cubicBezTo>
                  <a:cubicBezTo>
                    <a:pt x="6573" y="728"/>
                    <a:pt x="6573" y="692"/>
                    <a:pt x="6561" y="668"/>
                  </a:cubicBezTo>
                  <a:cubicBezTo>
                    <a:pt x="6537" y="633"/>
                    <a:pt x="6513" y="609"/>
                    <a:pt x="6477" y="597"/>
                  </a:cubicBezTo>
                  <a:lnTo>
                    <a:pt x="6442" y="597"/>
                  </a:lnTo>
                  <a:cubicBezTo>
                    <a:pt x="6394" y="597"/>
                    <a:pt x="6358" y="621"/>
                    <a:pt x="6334" y="668"/>
                  </a:cubicBezTo>
                  <a:cubicBezTo>
                    <a:pt x="6334" y="645"/>
                    <a:pt x="6323" y="621"/>
                    <a:pt x="6311" y="609"/>
                  </a:cubicBezTo>
                  <a:cubicBezTo>
                    <a:pt x="6263" y="454"/>
                    <a:pt x="6156" y="323"/>
                    <a:pt x="6037" y="216"/>
                  </a:cubicBezTo>
                  <a:cubicBezTo>
                    <a:pt x="5825" y="82"/>
                    <a:pt x="5582" y="1"/>
                    <a:pt x="5327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4587976" y="1357865"/>
              <a:ext cx="107503" cy="157301"/>
            </a:xfrm>
            <a:custGeom>
              <a:rect b="b" l="l" r="r" t="t"/>
              <a:pathLst>
                <a:path extrusionOk="0" h="3800" w="2597">
                  <a:moveTo>
                    <a:pt x="1346" y="1"/>
                  </a:moveTo>
                  <a:cubicBezTo>
                    <a:pt x="1251" y="1"/>
                    <a:pt x="1156" y="13"/>
                    <a:pt x="1061" y="37"/>
                  </a:cubicBezTo>
                  <a:cubicBezTo>
                    <a:pt x="930" y="72"/>
                    <a:pt x="799" y="144"/>
                    <a:pt x="692" y="227"/>
                  </a:cubicBezTo>
                  <a:cubicBezTo>
                    <a:pt x="572" y="311"/>
                    <a:pt x="465" y="418"/>
                    <a:pt x="370" y="549"/>
                  </a:cubicBezTo>
                  <a:cubicBezTo>
                    <a:pt x="203" y="787"/>
                    <a:pt x="96" y="1061"/>
                    <a:pt x="49" y="1346"/>
                  </a:cubicBezTo>
                  <a:cubicBezTo>
                    <a:pt x="1" y="1668"/>
                    <a:pt x="1" y="2001"/>
                    <a:pt x="49" y="2323"/>
                  </a:cubicBezTo>
                  <a:cubicBezTo>
                    <a:pt x="96" y="2644"/>
                    <a:pt x="203" y="2942"/>
                    <a:pt x="370" y="3216"/>
                  </a:cubicBezTo>
                  <a:cubicBezTo>
                    <a:pt x="453" y="3347"/>
                    <a:pt x="549" y="3454"/>
                    <a:pt x="656" y="3561"/>
                  </a:cubicBezTo>
                  <a:cubicBezTo>
                    <a:pt x="775" y="3656"/>
                    <a:pt x="906" y="3740"/>
                    <a:pt x="1049" y="3787"/>
                  </a:cubicBezTo>
                  <a:cubicBezTo>
                    <a:pt x="1061" y="3799"/>
                    <a:pt x="1073" y="3799"/>
                    <a:pt x="1096" y="3799"/>
                  </a:cubicBezTo>
                  <a:cubicBezTo>
                    <a:pt x="1144" y="3787"/>
                    <a:pt x="1204" y="3751"/>
                    <a:pt x="1215" y="3692"/>
                  </a:cubicBezTo>
                  <a:cubicBezTo>
                    <a:pt x="1215" y="3680"/>
                    <a:pt x="1215" y="3680"/>
                    <a:pt x="1215" y="3668"/>
                  </a:cubicBezTo>
                  <a:cubicBezTo>
                    <a:pt x="1275" y="3668"/>
                    <a:pt x="1323" y="3656"/>
                    <a:pt x="1370" y="3632"/>
                  </a:cubicBezTo>
                  <a:cubicBezTo>
                    <a:pt x="1489" y="3597"/>
                    <a:pt x="1596" y="3537"/>
                    <a:pt x="1692" y="3466"/>
                  </a:cubicBezTo>
                  <a:cubicBezTo>
                    <a:pt x="1894" y="3323"/>
                    <a:pt x="2073" y="3132"/>
                    <a:pt x="2192" y="2918"/>
                  </a:cubicBezTo>
                  <a:cubicBezTo>
                    <a:pt x="2335" y="2692"/>
                    <a:pt x="2442" y="2454"/>
                    <a:pt x="2501" y="2204"/>
                  </a:cubicBezTo>
                  <a:cubicBezTo>
                    <a:pt x="2573" y="1966"/>
                    <a:pt x="2597" y="1727"/>
                    <a:pt x="2597" y="1489"/>
                  </a:cubicBezTo>
                  <a:cubicBezTo>
                    <a:pt x="2573" y="1204"/>
                    <a:pt x="2489" y="918"/>
                    <a:pt x="2347" y="668"/>
                  </a:cubicBezTo>
                  <a:cubicBezTo>
                    <a:pt x="2216" y="430"/>
                    <a:pt x="2025" y="239"/>
                    <a:pt x="1799" y="120"/>
                  </a:cubicBezTo>
                  <a:cubicBezTo>
                    <a:pt x="1692" y="61"/>
                    <a:pt x="1573" y="25"/>
                    <a:pt x="1454" y="13"/>
                  </a:cubicBezTo>
                  <a:cubicBezTo>
                    <a:pt x="1436" y="7"/>
                    <a:pt x="1418" y="4"/>
                    <a:pt x="1400" y="4"/>
                  </a:cubicBezTo>
                  <a:cubicBezTo>
                    <a:pt x="1382" y="4"/>
                    <a:pt x="1364" y="7"/>
                    <a:pt x="1346" y="13"/>
                  </a:cubicBezTo>
                  <a:lnTo>
                    <a:pt x="1346" y="1"/>
                  </a:ln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4783649" y="1649121"/>
              <a:ext cx="183877" cy="107420"/>
            </a:xfrm>
            <a:custGeom>
              <a:rect b="b" l="l" r="r" t="t"/>
              <a:pathLst>
                <a:path extrusionOk="0" h="2595" w="4442">
                  <a:moveTo>
                    <a:pt x="3212" y="0"/>
                  </a:moveTo>
                  <a:cubicBezTo>
                    <a:pt x="3193" y="0"/>
                    <a:pt x="3175" y="1"/>
                    <a:pt x="3156" y="2"/>
                  </a:cubicBezTo>
                  <a:lnTo>
                    <a:pt x="2977" y="2"/>
                  </a:lnTo>
                  <a:cubicBezTo>
                    <a:pt x="2573" y="37"/>
                    <a:pt x="2180" y="144"/>
                    <a:pt x="1822" y="323"/>
                  </a:cubicBezTo>
                  <a:cubicBezTo>
                    <a:pt x="1453" y="478"/>
                    <a:pt x="1120" y="692"/>
                    <a:pt x="834" y="954"/>
                  </a:cubicBezTo>
                  <a:cubicBezTo>
                    <a:pt x="787" y="990"/>
                    <a:pt x="751" y="1037"/>
                    <a:pt x="715" y="1073"/>
                  </a:cubicBezTo>
                  <a:cubicBezTo>
                    <a:pt x="727" y="1037"/>
                    <a:pt x="715" y="1002"/>
                    <a:pt x="691" y="966"/>
                  </a:cubicBezTo>
                  <a:cubicBezTo>
                    <a:pt x="665" y="939"/>
                    <a:pt x="630" y="927"/>
                    <a:pt x="596" y="927"/>
                  </a:cubicBezTo>
                  <a:cubicBezTo>
                    <a:pt x="524" y="927"/>
                    <a:pt x="453" y="980"/>
                    <a:pt x="453" y="1061"/>
                  </a:cubicBezTo>
                  <a:cubicBezTo>
                    <a:pt x="453" y="1133"/>
                    <a:pt x="453" y="1204"/>
                    <a:pt x="441" y="1276"/>
                  </a:cubicBezTo>
                  <a:cubicBezTo>
                    <a:pt x="394" y="1549"/>
                    <a:pt x="322" y="1835"/>
                    <a:pt x="203" y="2097"/>
                  </a:cubicBezTo>
                  <a:cubicBezTo>
                    <a:pt x="144" y="2228"/>
                    <a:pt x="72" y="2371"/>
                    <a:pt x="1" y="2502"/>
                  </a:cubicBezTo>
                  <a:cubicBezTo>
                    <a:pt x="203" y="2549"/>
                    <a:pt x="406" y="2573"/>
                    <a:pt x="608" y="2585"/>
                  </a:cubicBezTo>
                  <a:cubicBezTo>
                    <a:pt x="703" y="2591"/>
                    <a:pt x="798" y="2594"/>
                    <a:pt x="894" y="2594"/>
                  </a:cubicBezTo>
                  <a:cubicBezTo>
                    <a:pt x="989" y="2594"/>
                    <a:pt x="1084" y="2591"/>
                    <a:pt x="1179" y="2585"/>
                  </a:cubicBezTo>
                  <a:lnTo>
                    <a:pt x="1191" y="2585"/>
                  </a:lnTo>
                  <a:cubicBezTo>
                    <a:pt x="1394" y="2573"/>
                    <a:pt x="1596" y="2549"/>
                    <a:pt x="1787" y="2502"/>
                  </a:cubicBezTo>
                  <a:cubicBezTo>
                    <a:pt x="1989" y="2466"/>
                    <a:pt x="2192" y="2407"/>
                    <a:pt x="2382" y="2335"/>
                  </a:cubicBezTo>
                  <a:lnTo>
                    <a:pt x="2382" y="2335"/>
                  </a:lnTo>
                  <a:lnTo>
                    <a:pt x="2370" y="2347"/>
                  </a:lnTo>
                  <a:cubicBezTo>
                    <a:pt x="2537" y="2288"/>
                    <a:pt x="2715" y="2216"/>
                    <a:pt x="2882" y="2133"/>
                  </a:cubicBezTo>
                  <a:cubicBezTo>
                    <a:pt x="3037" y="2049"/>
                    <a:pt x="3192" y="1966"/>
                    <a:pt x="3346" y="1859"/>
                  </a:cubicBezTo>
                  <a:lnTo>
                    <a:pt x="3346" y="1859"/>
                  </a:lnTo>
                  <a:lnTo>
                    <a:pt x="3335" y="1871"/>
                  </a:lnTo>
                  <a:cubicBezTo>
                    <a:pt x="3465" y="1776"/>
                    <a:pt x="3596" y="1680"/>
                    <a:pt x="3716" y="1585"/>
                  </a:cubicBezTo>
                  <a:cubicBezTo>
                    <a:pt x="3835" y="1478"/>
                    <a:pt x="3942" y="1371"/>
                    <a:pt x="4049" y="1252"/>
                  </a:cubicBezTo>
                  <a:cubicBezTo>
                    <a:pt x="4204" y="1085"/>
                    <a:pt x="4335" y="906"/>
                    <a:pt x="4442" y="716"/>
                  </a:cubicBezTo>
                  <a:cubicBezTo>
                    <a:pt x="4442" y="692"/>
                    <a:pt x="4442" y="680"/>
                    <a:pt x="4430" y="668"/>
                  </a:cubicBezTo>
                  <a:cubicBezTo>
                    <a:pt x="4418" y="633"/>
                    <a:pt x="4382" y="609"/>
                    <a:pt x="4347" y="597"/>
                  </a:cubicBezTo>
                  <a:lnTo>
                    <a:pt x="4311" y="597"/>
                  </a:lnTo>
                  <a:cubicBezTo>
                    <a:pt x="4263" y="597"/>
                    <a:pt x="4216" y="621"/>
                    <a:pt x="4192" y="668"/>
                  </a:cubicBezTo>
                  <a:cubicBezTo>
                    <a:pt x="4204" y="644"/>
                    <a:pt x="4204" y="633"/>
                    <a:pt x="4192" y="609"/>
                  </a:cubicBezTo>
                  <a:cubicBezTo>
                    <a:pt x="4132" y="454"/>
                    <a:pt x="4037" y="323"/>
                    <a:pt x="3906" y="216"/>
                  </a:cubicBezTo>
                  <a:cubicBezTo>
                    <a:pt x="3707" y="72"/>
                    <a:pt x="3457" y="0"/>
                    <a:pt x="3212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4952208" y="1700906"/>
              <a:ext cx="41" cy="41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CA2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4783649" y="1753147"/>
              <a:ext cx="538" cy="41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lnTo>
                    <a:pt x="13" y="1"/>
                  </a:lnTo>
                  <a:close/>
                </a:path>
              </a:pathLst>
            </a:custGeom>
            <a:solidFill>
              <a:srgbClr val="FCA2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4623989" y="1184874"/>
              <a:ext cx="527869" cy="538259"/>
            </a:xfrm>
            <a:custGeom>
              <a:rect b="b" l="l" r="r" t="t"/>
              <a:pathLst>
                <a:path extrusionOk="0" h="13003" w="12752">
                  <a:moveTo>
                    <a:pt x="5858" y="1"/>
                  </a:moveTo>
                  <a:cubicBezTo>
                    <a:pt x="5596" y="1"/>
                    <a:pt x="5322" y="1"/>
                    <a:pt x="5060" y="13"/>
                  </a:cubicBezTo>
                  <a:cubicBezTo>
                    <a:pt x="4560" y="37"/>
                    <a:pt x="4048" y="84"/>
                    <a:pt x="3489" y="156"/>
                  </a:cubicBezTo>
                  <a:lnTo>
                    <a:pt x="3334" y="168"/>
                  </a:lnTo>
                  <a:lnTo>
                    <a:pt x="3286" y="179"/>
                  </a:lnTo>
                  <a:lnTo>
                    <a:pt x="3227" y="179"/>
                  </a:lnTo>
                  <a:lnTo>
                    <a:pt x="3167" y="191"/>
                  </a:lnTo>
                  <a:lnTo>
                    <a:pt x="3131" y="191"/>
                  </a:lnTo>
                  <a:cubicBezTo>
                    <a:pt x="2953" y="203"/>
                    <a:pt x="2762" y="239"/>
                    <a:pt x="2584" y="287"/>
                  </a:cubicBezTo>
                  <a:cubicBezTo>
                    <a:pt x="2560" y="287"/>
                    <a:pt x="2548" y="299"/>
                    <a:pt x="2524" y="322"/>
                  </a:cubicBezTo>
                  <a:cubicBezTo>
                    <a:pt x="2500" y="322"/>
                    <a:pt x="2489" y="322"/>
                    <a:pt x="2465" y="334"/>
                  </a:cubicBezTo>
                  <a:cubicBezTo>
                    <a:pt x="2358" y="418"/>
                    <a:pt x="2239" y="501"/>
                    <a:pt x="2143" y="596"/>
                  </a:cubicBezTo>
                  <a:cubicBezTo>
                    <a:pt x="2036" y="691"/>
                    <a:pt x="1941" y="799"/>
                    <a:pt x="1858" y="918"/>
                  </a:cubicBezTo>
                  <a:cubicBezTo>
                    <a:pt x="1691" y="1144"/>
                    <a:pt x="1560" y="1394"/>
                    <a:pt x="1465" y="1656"/>
                  </a:cubicBezTo>
                  <a:cubicBezTo>
                    <a:pt x="1274" y="2192"/>
                    <a:pt x="1143" y="2763"/>
                    <a:pt x="1072" y="3335"/>
                  </a:cubicBezTo>
                  <a:lnTo>
                    <a:pt x="1060" y="3430"/>
                  </a:lnTo>
                  <a:cubicBezTo>
                    <a:pt x="1012" y="3680"/>
                    <a:pt x="976" y="3930"/>
                    <a:pt x="929" y="4180"/>
                  </a:cubicBezTo>
                  <a:cubicBezTo>
                    <a:pt x="845" y="4549"/>
                    <a:pt x="738" y="4930"/>
                    <a:pt x="631" y="5275"/>
                  </a:cubicBezTo>
                  <a:lnTo>
                    <a:pt x="536" y="5561"/>
                  </a:lnTo>
                  <a:cubicBezTo>
                    <a:pt x="334" y="6180"/>
                    <a:pt x="167" y="6811"/>
                    <a:pt x="60" y="7466"/>
                  </a:cubicBezTo>
                  <a:cubicBezTo>
                    <a:pt x="12" y="7776"/>
                    <a:pt x="0" y="8097"/>
                    <a:pt x="12" y="8407"/>
                  </a:cubicBezTo>
                  <a:cubicBezTo>
                    <a:pt x="24" y="8692"/>
                    <a:pt x="60" y="8966"/>
                    <a:pt x="119" y="9252"/>
                  </a:cubicBezTo>
                  <a:cubicBezTo>
                    <a:pt x="250" y="9764"/>
                    <a:pt x="464" y="10252"/>
                    <a:pt x="762" y="10693"/>
                  </a:cubicBezTo>
                  <a:cubicBezTo>
                    <a:pt x="905" y="10895"/>
                    <a:pt x="1072" y="11097"/>
                    <a:pt x="1250" y="11288"/>
                  </a:cubicBezTo>
                  <a:cubicBezTo>
                    <a:pt x="1441" y="11467"/>
                    <a:pt x="1631" y="11645"/>
                    <a:pt x="1846" y="11800"/>
                  </a:cubicBezTo>
                  <a:cubicBezTo>
                    <a:pt x="2274" y="12110"/>
                    <a:pt x="2750" y="12371"/>
                    <a:pt x="3251" y="12550"/>
                  </a:cubicBezTo>
                  <a:cubicBezTo>
                    <a:pt x="4013" y="12848"/>
                    <a:pt x="4822" y="13002"/>
                    <a:pt x="5644" y="13002"/>
                  </a:cubicBezTo>
                  <a:cubicBezTo>
                    <a:pt x="5965" y="12991"/>
                    <a:pt x="6287" y="12979"/>
                    <a:pt x="6608" y="12931"/>
                  </a:cubicBezTo>
                  <a:cubicBezTo>
                    <a:pt x="6906" y="12895"/>
                    <a:pt x="7203" y="12836"/>
                    <a:pt x="7501" y="12752"/>
                  </a:cubicBezTo>
                  <a:cubicBezTo>
                    <a:pt x="7787" y="12681"/>
                    <a:pt x="8061" y="12574"/>
                    <a:pt x="8323" y="12443"/>
                  </a:cubicBezTo>
                  <a:cubicBezTo>
                    <a:pt x="8858" y="12193"/>
                    <a:pt x="9335" y="11824"/>
                    <a:pt x="9728" y="11371"/>
                  </a:cubicBezTo>
                  <a:cubicBezTo>
                    <a:pt x="9847" y="11228"/>
                    <a:pt x="9954" y="11086"/>
                    <a:pt x="10061" y="10931"/>
                  </a:cubicBezTo>
                  <a:cubicBezTo>
                    <a:pt x="10073" y="10907"/>
                    <a:pt x="10073" y="10883"/>
                    <a:pt x="10073" y="10871"/>
                  </a:cubicBezTo>
                  <a:cubicBezTo>
                    <a:pt x="10168" y="10883"/>
                    <a:pt x="10263" y="10883"/>
                    <a:pt x="10359" y="10883"/>
                  </a:cubicBezTo>
                  <a:cubicBezTo>
                    <a:pt x="10454" y="10883"/>
                    <a:pt x="10537" y="10883"/>
                    <a:pt x="10621" y="10871"/>
                  </a:cubicBezTo>
                  <a:cubicBezTo>
                    <a:pt x="11073" y="10824"/>
                    <a:pt x="11502" y="10681"/>
                    <a:pt x="11883" y="10431"/>
                  </a:cubicBezTo>
                  <a:cubicBezTo>
                    <a:pt x="12049" y="10312"/>
                    <a:pt x="12192" y="10169"/>
                    <a:pt x="12323" y="10002"/>
                  </a:cubicBezTo>
                  <a:cubicBezTo>
                    <a:pt x="12442" y="9847"/>
                    <a:pt x="12537" y="9681"/>
                    <a:pt x="12609" y="9502"/>
                  </a:cubicBezTo>
                  <a:cubicBezTo>
                    <a:pt x="12728" y="9169"/>
                    <a:pt x="12752" y="8800"/>
                    <a:pt x="12668" y="8454"/>
                  </a:cubicBezTo>
                  <a:cubicBezTo>
                    <a:pt x="12609" y="8133"/>
                    <a:pt x="12454" y="7835"/>
                    <a:pt x="12228" y="7585"/>
                  </a:cubicBezTo>
                  <a:cubicBezTo>
                    <a:pt x="12109" y="7478"/>
                    <a:pt x="11978" y="7383"/>
                    <a:pt x="11835" y="7311"/>
                  </a:cubicBezTo>
                  <a:cubicBezTo>
                    <a:pt x="11668" y="7240"/>
                    <a:pt x="11502" y="7204"/>
                    <a:pt x="11323" y="7204"/>
                  </a:cubicBezTo>
                  <a:cubicBezTo>
                    <a:pt x="11144" y="7204"/>
                    <a:pt x="10966" y="7240"/>
                    <a:pt x="10799" y="7311"/>
                  </a:cubicBezTo>
                  <a:lnTo>
                    <a:pt x="10763" y="7323"/>
                  </a:lnTo>
                  <a:cubicBezTo>
                    <a:pt x="10918" y="7085"/>
                    <a:pt x="11061" y="6835"/>
                    <a:pt x="11192" y="6585"/>
                  </a:cubicBezTo>
                  <a:cubicBezTo>
                    <a:pt x="11442" y="6097"/>
                    <a:pt x="11644" y="5585"/>
                    <a:pt x="11787" y="5049"/>
                  </a:cubicBezTo>
                  <a:cubicBezTo>
                    <a:pt x="11918" y="4537"/>
                    <a:pt x="11990" y="4001"/>
                    <a:pt x="11966" y="3466"/>
                  </a:cubicBezTo>
                  <a:cubicBezTo>
                    <a:pt x="11954" y="2966"/>
                    <a:pt x="11811" y="2477"/>
                    <a:pt x="11573" y="2049"/>
                  </a:cubicBezTo>
                  <a:cubicBezTo>
                    <a:pt x="11442" y="1834"/>
                    <a:pt x="11275" y="1644"/>
                    <a:pt x="11085" y="1477"/>
                  </a:cubicBezTo>
                  <a:cubicBezTo>
                    <a:pt x="10978" y="1394"/>
                    <a:pt x="10882" y="1311"/>
                    <a:pt x="10763" y="1227"/>
                  </a:cubicBezTo>
                  <a:cubicBezTo>
                    <a:pt x="10644" y="1144"/>
                    <a:pt x="10525" y="1061"/>
                    <a:pt x="10394" y="989"/>
                  </a:cubicBezTo>
                  <a:cubicBezTo>
                    <a:pt x="9882" y="691"/>
                    <a:pt x="9335" y="477"/>
                    <a:pt x="8763" y="334"/>
                  </a:cubicBezTo>
                  <a:cubicBezTo>
                    <a:pt x="8156" y="191"/>
                    <a:pt x="7549" y="84"/>
                    <a:pt x="6930" y="49"/>
                  </a:cubicBezTo>
                  <a:cubicBezTo>
                    <a:pt x="6584" y="25"/>
                    <a:pt x="6239" y="1"/>
                    <a:pt x="5858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5047830" y="1519554"/>
              <a:ext cx="40940" cy="84487"/>
            </a:xfrm>
            <a:custGeom>
              <a:rect b="b" l="l" r="r" t="t"/>
              <a:pathLst>
                <a:path extrusionOk="0" h="2041" w="989">
                  <a:moveTo>
                    <a:pt x="822" y="0"/>
                  </a:moveTo>
                  <a:cubicBezTo>
                    <a:pt x="786" y="12"/>
                    <a:pt x="751" y="48"/>
                    <a:pt x="763" y="95"/>
                  </a:cubicBezTo>
                  <a:cubicBezTo>
                    <a:pt x="774" y="179"/>
                    <a:pt x="798" y="250"/>
                    <a:pt x="798" y="334"/>
                  </a:cubicBezTo>
                  <a:cubicBezTo>
                    <a:pt x="810" y="405"/>
                    <a:pt x="810" y="476"/>
                    <a:pt x="798" y="548"/>
                  </a:cubicBezTo>
                  <a:cubicBezTo>
                    <a:pt x="798" y="631"/>
                    <a:pt x="786" y="726"/>
                    <a:pt x="763" y="810"/>
                  </a:cubicBezTo>
                  <a:cubicBezTo>
                    <a:pt x="751" y="893"/>
                    <a:pt x="727" y="977"/>
                    <a:pt x="703" y="1060"/>
                  </a:cubicBezTo>
                  <a:cubicBezTo>
                    <a:pt x="679" y="1143"/>
                    <a:pt x="643" y="1215"/>
                    <a:pt x="596" y="1298"/>
                  </a:cubicBezTo>
                  <a:cubicBezTo>
                    <a:pt x="536" y="1429"/>
                    <a:pt x="453" y="1548"/>
                    <a:pt x="370" y="1655"/>
                  </a:cubicBezTo>
                  <a:cubicBezTo>
                    <a:pt x="298" y="1727"/>
                    <a:pt x="215" y="1798"/>
                    <a:pt x="131" y="1869"/>
                  </a:cubicBezTo>
                  <a:lnTo>
                    <a:pt x="143" y="1858"/>
                  </a:lnTo>
                  <a:lnTo>
                    <a:pt x="143" y="1858"/>
                  </a:lnTo>
                  <a:cubicBezTo>
                    <a:pt x="108" y="1881"/>
                    <a:pt x="84" y="1905"/>
                    <a:pt x="36" y="1917"/>
                  </a:cubicBezTo>
                  <a:cubicBezTo>
                    <a:pt x="12" y="1941"/>
                    <a:pt x="1" y="1977"/>
                    <a:pt x="12" y="2012"/>
                  </a:cubicBezTo>
                  <a:cubicBezTo>
                    <a:pt x="21" y="2030"/>
                    <a:pt x="49" y="2041"/>
                    <a:pt x="73" y="2041"/>
                  </a:cubicBezTo>
                  <a:cubicBezTo>
                    <a:pt x="81" y="2041"/>
                    <a:pt x="89" y="2039"/>
                    <a:pt x="96" y="2036"/>
                  </a:cubicBezTo>
                  <a:cubicBezTo>
                    <a:pt x="262" y="1941"/>
                    <a:pt x="405" y="1822"/>
                    <a:pt x="524" y="1691"/>
                  </a:cubicBezTo>
                  <a:cubicBezTo>
                    <a:pt x="655" y="1536"/>
                    <a:pt x="763" y="1358"/>
                    <a:pt x="834" y="1179"/>
                  </a:cubicBezTo>
                  <a:cubicBezTo>
                    <a:pt x="917" y="988"/>
                    <a:pt x="965" y="798"/>
                    <a:pt x="989" y="596"/>
                  </a:cubicBezTo>
                  <a:cubicBezTo>
                    <a:pt x="989" y="500"/>
                    <a:pt x="989" y="405"/>
                    <a:pt x="989" y="310"/>
                  </a:cubicBezTo>
                  <a:cubicBezTo>
                    <a:pt x="977" y="215"/>
                    <a:pt x="953" y="131"/>
                    <a:pt x="917" y="48"/>
                  </a:cubicBezTo>
                  <a:cubicBezTo>
                    <a:pt x="905" y="12"/>
                    <a:pt x="870" y="0"/>
                    <a:pt x="846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5080366" y="1516574"/>
              <a:ext cx="58698" cy="31129"/>
            </a:xfrm>
            <a:custGeom>
              <a:rect b="b" l="l" r="r" t="t"/>
              <a:pathLst>
                <a:path extrusionOk="0" h="752" w="1418">
                  <a:moveTo>
                    <a:pt x="298" y="1"/>
                  </a:moveTo>
                  <a:cubicBezTo>
                    <a:pt x="215" y="13"/>
                    <a:pt x="143" y="25"/>
                    <a:pt x="72" y="48"/>
                  </a:cubicBezTo>
                  <a:cubicBezTo>
                    <a:pt x="48" y="48"/>
                    <a:pt x="36" y="72"/>
                    <a:pt x="24" y="84"/>
                  </a:cubicBezTo>
                  <a:cubicBezTo>
                    <a:pt x="0" y="108"/>
                    <a:pt x="0" y="132"/>
                    <a:pt x="12" y="156"/>
                  </a:cubicBezTo>
                  <a:cubicBezTo>
                    <a:pt x="12" y="193"/>
                    <a:pt x="56" y="223"/>
                    <a:pt x="98" y="223"/>
                  </a:cubicBezTo>
                  <a:cubicBezTo>
                    <a:pt x="109" y="223"/>
                    <a:pt x="121" y="220"/>
                    <a:pt x="131" y="215"/>
                  </a:cubicBezTo>
                  <a:cubicBezTo>
                    <a:pt x="167" y="191"/>
                    <a:pt x="191" y="179"/>
                    <a:pt x="227" y="167"/>
                  </a:cubicBezTo>
                  <a:lnTo>
                    <a:pt x="286" y="144"/>
                  </a:lnTo>
                  <a:cubicBezTo>
                    <a:pt x="322" y="144"/>
                    <a:pt x="358" y="132"/>
                    <a:pt x="393" y="132"/>
                  </a:cubicBezTo>
                  <a:lnTo>
                    <a:pt x="488" y="132"/>
                  </a:lnTo>
                  <a:cubicBezTo>
                    <a:pt x="512" y="132"/>
                    <a:pt x="548" y="132"/>
                    <a:pt x="584" y="144"/>
                  </a:cubicBezTo>
                  <a:cubicBezTo>
                    <a:pt x="619" y="144"/>
                    <a:pt x="643" y="156"/>
                    <a:pt x="679" y="167"/>
                  </a:cubicBezTo>
                  <a:cubicBezTo>
                    <a:pt x="715" y="179"/>
                    <a:pt x="750" y="191"/>
                    <a:pt x="774" y="215"/>
                  </a:cubicBezTo>
                  <a:cubicBezTo>
                    <a:pt x="810" y="227"/>
                    <a:pt x="858" y="251"/>
                    <a:pt x="893" y="275"/>
                  </a:cubicBezTo>
                  <a:cubicBezTo>
                    <a:pt x="929" y="298"/>
                    <a:pt x="965" y="322"/>
                    <a:pt x="1000" y="358"/>
                  </a:cubicBezTo>
                  <a:cubicBezTo>
                    <a:pt x="1036" y="382"/>
                    <a:pt x="1072" y="417"/>
                    <a:pt x="1108" y="453"/>
                  </a:cubicBezTo>
                  <a:cubicBezTo>
                    <a:pt x="1143" y="489"/>
                    <a:pt x="1179" y="537"/>
                    <a:pt x="1215" y="584"/>
                  </a:cubicBezTo>
                  <a:lnTo>
                    <a:pt x="1215" y="596"/>
                  </a:lnTo>
                  <a:cubicBezTo>
                    <a:pt x="1250" y="632"/>
                    <a:pt x="1274" y="679"/>
                    <a:pt x="1286" y="715"/>
                  </a:cubicBezTo>
                  <a:cubicBezTo>
                    <a:pt x="1302" y="738"/>
                    <a:pt x="1322" y="751"/>
                    <a:pt x="1341" y="751"/>
                  </a:cubicBezTo>
                  <a:cubicBezTo>
                    <a:pt x="1351" y="751"/>
                    <a:pt x="1361" y="747"/>
                    <a:pt x="1370" y="739"/>
                  </a:cubicBezTo>
                  <a:cubicBezTo>
                    <a:pt x="1405" y="727"/>
                    <a:pt x="1417" y="691"/>
                    <a:pt x="1405" y="656"/>
                  </a:cubicBezTo>
                  <a:cubicBezTo>
                    <a:pt x="1346" y="548"/>
                    <a:pt x="1262" y="441"/>
                    <a:pt x="1179" y="346"/>
                  </a:cubicBezTo>
                  <a:cubicBezTo>
                    <a:pt x="1084" y="239"/>
                    <a:pt x="965" y="156"/>
                    <a:pt x="846" y="96"/>
                  </a:cubicBezTo>
                  <a:cubicBezTo>
                    <a:pt x="739" y="48"/>
                    <a:pt x="619" y="13"/>
                    <a:pt x="500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5305098" y="4538790"/>
              <a:ext cx="17303" cy="32164"/>
            </a:xfrm>
            <a:custGeom>
              <a:rect b="b" l="l" r="r" t="t"/>
              <a:pathLst>
                <a:path extrusionOk="0" h="777" w="418">
                  <a:moveTo>
                    <a:pt x="108" y="1"/>
                  </a:moveTo>
                  <a:cubicBezTo>
                    <a:pt x="36" y="25"/>
                    <a:pt x="1" y="96"/>
                    <a:pt x="24" y="156"/>
                  </a:cubicBezTo>
                  <a:cubicBezTo>
                    <a:pt x="72" y="334"/>
                    <a:pt x="120" y="513"/>
                    <a:pt x="167" y="691"/>
                  </a:cubicBezTo>
                  <a:cubicBezTo>
                    <a:pt x="188" y="743"/>
                    <a:pt x="236" y="777"/>
                    <a:pt x="295" y="777"/>
                  </a:cubicBezTo>
                  <a:cubicBezTo>
                    <a:pt x="304" y="777"/>
                    <a:pt x="313" y="776"/>
                    <a:pt x="322" y="775"/>
                  </a:cubicBezTo>
                  <a:cubicBezTo>
                    <a:pt x="382" y="751"/>
                    <a:pt x="417" y="679"/>
                    <a:pt x="405" y="620"/>
                  </a:cubicBezTo>
                  <a:cubicBezTo>
                    <a:pt x="358" y="441"/>
                    <a:pt x="310" y="263"/>
                    <a:pt x="251" y="84"/>
                  </a:cubicBezTo>
                  <a:cubicBezTo>
                    <a:pt x="239" y="36"/>
                    <a:pt x="191" y="1"/>
                    <a:pt x="132" y="1"/>
                  </a:cubicBezTo>
                  <a:close/>
                </a:path>
              </a:pathLst>
            </a:custGeom>
            <a:solidFill>
              <a:srgbClr val="142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4461349" y="2773371"/>
              <a:ext cx="867474" cy="1859588"/>
            </a:xfrm>
            <a:custGeom>
              <a:rect b="b" l="l" r="r" t="t"/>
              <a:pathLst>
                <a:path extrusionOk="0" h="44923" w="20956">
                  <a:moveTo>
                    <a:pt x="20624" y="42682"/>
                  </a:moveTo>
                  <a:cubicBezTo>
                    <a:pt x="20647" y="42925"/>
                    <a:pt x="20670" y="43168"/>
                    <a:pt x="20693" y="43411"/>
                  </a:cubicBezTo>
                  <a:lnTo>
                    <a:pt x="20693" y="43423"/>
                  </a:lnTo>
                  <a:cubicBezTo>
                    <a:pt x="20670" y="43168"/>
                    <a:pt x="20647" y="42925"/>
                    <a:pt x="20624" y="42682"/>
                  </a:cubicBezTo>
                  <a:close/>
                  <a:moveTo>
                    <a:pt x="8084" y="1"/>
                  </a:moveTo>
                  <a:cubicBezTo>
                    <a:pt x="7299" y="1"/>
                    <a:pt x="6489" y="36"/>
                    <a:pt x="5703" y="108"/>
                  </a:cubicBezTo>
                  <a:cubicBezTo>
                    <a:pt x="5322" y="144"/>
                    <a:pt x="5025" y="167"/>
                    <a:pt x="4751" y="215"/>
                  </a:cubicBezTo>
                  <a:cubicBezTo>
                    <a:pt x="4513" y="239"/>
                    <a:pt x="4274" y="286"/>
                    <a:pt x="4024" y="346"/>
                  </a:cubicBezTo>
                  <a:cubicBezTo>
                    <a:pt x="3501" y="453"/>
                    <a:pt x="2977" y="632"/>
                    <a:pt x="2477" y="846"/>
                  </a:cubicBezTo>
                  <a:cubicBezTo>
                    <a:pt x="2012" y="1048"/>
                    <a:pt x="1596" y="1310"/>
                    <a:pt x="1215" y="1632"/>
                  </a:cubicBezTo>
                  <a:cubicBezTo>
                    <a:pt x="1036" y="1787"/>
                    <a:pt x="869" y="1965"/>
                    <a:pt x="738" y="2156"/>
                  </a:cubicBezTo>
                  <a:cubicBezTo>
                    <a:pt x="691" y="2215"/>
                    <a:pt x="643" y="2287"/>
                    <a:pt x="607" y="2346"/>
                  </a:cubicBezTo>
                  <a:lnTo>
                    <a:pt x="619" y="2096"/>
                  </a:lnTo>
                  <a:cubicBezTo>
                    <a:pt x="619" y="2072"/>
                    <a:pt x="607" y="2037"/>
                    <a:pt x="583" y="2013"/>
                  </a:cubicBezTo>
                  <a:cubicBezTo>
                    <a:pt x="560" y="1989"/>
                    <a:pt x="524" y="1977"/>
                    <a:pt x="488" y="1977"/>
                  </a:cubicBezTo>
                  <a:cubicBezTo>
                    <a:pt x="417" y="1977"/>
                    <a:pt x="369" y="2025"/>
                    <a:pt x="369" y="2096"/>
                  </a:cubicBezTo>
                  <a:cubicBezTo>
                    <a:pt x="119" y="7347"/>
                    <a:pt x="0" y="12681"/>
                    <a:pt x="24" y="17943"/>
                  </a:cubicBezTo>
                  <a:cubicBezTo>
                    <a:pt x="36" y="23242"/>
                    <a:pt x="202" y="28599"/>
                    <a:pt x="500" y="33862"/>
                  </a:cubicBezTo>
                  <a:cubicBezTo>
                    <a:pt x="583" y="35362"/>
                    <a:pt x="679" y="36874"/>
                    <a:pt x="798" y="38363"/>
                  </a:cubicBezTo>
                  <a:cubicBezTo>
                    <a:pt x="857" y="39101"/>
                    <a:pt x="905" y="39839"/>
                    <a:pt x="964" y="40565"/>
                  </a:cubicBezTo>
                  <a:cubicBezTo>
                    <a:pt x="1000" y="40934"/>
                    <a:pt x="1024" y="41303"/>
                    <a:pt x="1060" y="41661"/>
                  </a:cubicBezTo>
                  <a:cubicBezTo>
                    <a:pt x="1084" y="41958"/>
                    <a:pt x="1119" y="42363"/>
                    <a:pt x="1179" y="42756"/>
                  </a:cubicBezTo>
                  <a:cubicBezTo>
                    <a:pt x="1191" y="42780"/>
                    <a:pt x="1203" y="42804"/>
                    <a:pt x="1215" y="42827"/>
                  </a:cubicBezTo>
                  <a:cubicBezTo>
                    <a:pt x="1226" y="42875"/>
                    <a:pt x="1262" y="42923"/>
                    <a:pt x="1310" y="42935"/>
                  </a:cubicBezTo>
                  <a:cubicBezTo>
                    <a:pt x="2262" y="43208"/>
                    <a:pt x="3250" y="43351"/>
                    <a:pt x="4251" y="43375"/>
                  </a:cubicBezTo>
                  <a:cubicBezTo>
                    <a:pt x="5441" y="43375"/>
                    <a:pt x="6477" y="43101"/>
                    <a:pt x="7346" y="42565"/>
                  </a:cubicBezTo>
                  <a:cubicBezTo>
                    <a:pt x="7358" y="42577"/>
                    <a:pt x="7370" y="42577"/>
                    <a:pt x="7394" y="42589"/>
                  </a:cubicBezTo>
                  <a:cubicBezTo>
                    <a:pt x="7465" y="42589"/>
                    <a:pt x="7525" y="42530"/>
                    <a:pt x="7525" y="42458"/>
                  </a:cubicBezTo>
                  <a:cubicBezTo>
                    <a:pt x="7537" y="41922"/>
                    <a:pt x="7561" y="41375"/>
                    <a:pt x="7572" y="40827"/>
                  </a:cubicBezTo>
                  <a:cubicBezTo>
                    <a:pt x="7584" y="40256"/>
                    <a:pt x="7596" y="39696"/>
                    <a:pt x="7608" y="39136"/>
                  </a:cubicBezTo>
                  <a:cubicBezTo>
                    <a:pt x="7632" y="38017"/>
                    <a:pt x="7644" y="36898"/>
                    <a:pt x="7656" y="35767"/>
                  </a:cubicBezTo>
                  <a:cubicBezTo>
                    <a:pt x="7668" y="33826"/>
                    <a:pt x="7680" y="31755"/>
                    <a:pt x="7668" y="29028"/>
                  </a:cubicBezTo>
                  <a:cubicBezTo>
                    <a:pt x="7668" y="27706"/>
                    <a:pt x="7668" y="26373"/>
                    <a:pt x="7656" y="25051"/>
                  </a:cubicBezTo>
                  <a:cubicBezTo>
                    <a:pt x="7632" y="21932"/>
                    <a:pt x="7620" y="18705"/>
                    <a:pt x="7644" y="15526"/>
                  </a:cubicBezTo>
                  <a:cubicBezTo>
                    <a:pt x="7656" y="13455"/>
                    <a:pt x="7680" y="11585"/>
                    <a:pt x="7727" y="9823"/>
                  </a:cubicBezTo>
                  <a:cubicBezTo>
                    <a:pt x="7751" y="9335"/>
                    <a:pt x="7787" y="8847"/>
                    <a:pt x="7799" y="8359"/>
                  </a:cubicBezTo>
                  <a:lnTo>
                    <a:pt x="7811" y="8192"/>
                  </a:lnTo>
                  <a:cubicBezTo>
                    <a:pt x="7882" y="8180"/>
                    <a:pt x="7965" y="8180"/>
                    <a:pt x="8037" y="8168"/>
                  </a:cubicBezTo>
                  <a:cubicBezTo>
                    <a:pt x="8573" y="11133"/>
                    <a:pt x="9085" y="14157"/>
                    <a:pt x="9585" y="17074"/>
                  </a:cubicBezTo>
                  <a:cubicBezTo>
                    <a:pt x="9882" y="18824"/>
                    <a:pt x="10180" y="20575"/>
                    <a:pt x="10478" y="22313"/>
                  </a:cubicBezTo>
                  <a:cubicBezTo>
                    <a:pt x="10942" y="25039"/>
                    <a:pt x="11347" y="27290"/>
                    <a:pt x="11752" y="29421"/>
                  </a:cubicBezTo>
                  <a:cubicBezTo>
                    <a:pt x="11990" y="30623"/>
                    <a:pt x="12216" y="31826"/>
                    <a:pt x="12454" y="32969"/>
                  </a:cubicBezTo>
                  <a:cubicBezTo>
                    <a:pt x="12692" y="34124"/>
                    <a:pt x="12942" y="35291"/>
                    <a:pt x="13204" y="36481"/>
                  </a:cubicBezTo>
                  <a:lnTo>
                    <a:pt x="13442" y="37589"/>
                  </a:lnTo>
                  <a:cubicBezTo>
                    <a:pt x="13954" y="39863"/>
                    <a:pt x="14490" y="42208"/>
                    <a:pt x="14859" y="44554"/>
                  </a:cubicBezTo>
                  <a:cubicBezTo>
                    <a:pt x="14871" y="44578"/>
                    <a:pt x="14895" y="44613"/>
                    <a:pt x="14919" y="44625"/>
                  </a:cubicBezTo>
                  <a:cubicBezTo>
                    <a:pt x="14942" y="44649"/>
                    <a:pt x="14966" y="44673"/>
                    <a:pt x="14990" y="44673"/>
                  </a:cubicBezTo>
                  <a:cubicBezTo>
                    <a:pt x="15478" y="44816"/>
                    <a:pt x="15978" y="44899"/>
                    <a:pt x="16478" y="44923"/>
                  </a:cubicBezTo>
                  <a:lnTo>
                    <a:pt x="16764" y="44923"/>
                  </a:lnTo>
                  <a:cubicBezTo>
                    <a:pt x="17193" y="44923"/>
                    <a:pt x="17621" y="44875"/>
                    <a:pt x="18050" y="44804"/>
                  </a:cubicBezTo>
                  <a:cubicBezTo>
                    <a:pt x="18562" y="44709"/>
                    <a:pt x="19074" y="44566"/>
                    <a:pt x="19550" y="44363"/>
                  </a:cubicBezTo>
                  <a:cubicBezTo>
                    <a:pt x="19788" y="44256"/>
                    <a:pt x="20014" y="44149"/>
                    <a:pt x="20241" y="44018"/>
                  </a:cubicBezTo>
                  <a:cubicBezTo>
                    <a:pt x="20467" y="43887"/>
                    <a:pt x="20681" y="43744"/>
                    <a:pt x="20896" y="43577"/>
                  </a:cubicBezTo>
                  <a:cubicBezTo>
                    <a:pt x="20907" y="43554"/>
                    <a:pt x="20919" y="43530"/>
                    <a:pt x="20931" y="43494"/>
                  </a:cubicBezTo>
                  <a:cubicBezTo>
                    <a:pt x="20943" y="43470"/>
                    <a:pt x="20955" y="43446"/>
                    <a:pt x="20955" y="43411"/>
                  </a:cubicBezTo>
                  <a:cubicBezTo>
                    <a:pt x="20765" y="41506"/>
                    <a:pt x="20562" y="39601"/>
                    <a:pt x="20348" y="37696"/>
                  </a:cubicBezTo>
                  <a:lnTo>
                    <a:pt x="20086" y="35255"/>
                  </a:lnTo>
                  <a:cubicBezTo>
                    <a:pt x="19943" y="33898"/>
                    <a:pt x="19800" y="32540"/>
                    <a:pt x="19669" y="31183"/>
                  </a:cubicBezTo>
                  <a:cubicBezTo>
                    <a:pt x="19526" y="29826"/>
                    <a:pt x="19395" y="28480"/>
                    <a:pt x="19276" y="27159"/>
                  </a:cubicBezTo>
                  <a:cubicBezTo>
                    <a:pt x="19122" y="25504"/>
                    <a:pt x="18979" y="23861"/>
                    <a:pt x="18836" y="22206"/>
                  </a:cubicBezTo>
                  <a:cubicBezTo>
                    <a:pt x="18502" y="18527"/>
                    <a:pt x="18157" y="14729"/>
                    <a:pt x="17764" y="10990"/>
                  </a:cubicBezTo>
                  <a:cubicBezTo>
                    <a:pt x="17455" y="7978"/>
                    <a:pt x="17133" y="5263"/>
                    <a:pt x="16788" y="2703"/>
                  </a:cubicBezTo>
                  <a:cubicBezTo>
                    <a:pt x="16788" y="2691"/>
                    <a:pt x="16788" y="2680"/>
                    <a:pt x="16788" y="2668"/>
                  </a:cubicBezTo>
                  <a:cubicBezTo>
                    <a:pt x="16764" y="2549"/>
                    <a:pt x="16752" y="2430"/>
                    <a:pt x="16740" y="2310"/>
                  </a:cubicBezTo>
                  <a:lnTo>
                    <a:pt x="16740" y="2263"/>
                  </a:lnTo>
                  <a:cubicBezTo>
                    <a:pt x="16728" y="2239"/>
                    <a:pt x="16705" y="2203"/>
                    <a:pt x="16681" y="2191"/>
                  </a:cubicBezTo>
                  <a:cubicBezTo>
                    <a:pt x="16657" y="2179"/>
                    <a:pt x="16633" y="2168"/>
                    <a:pt x="16609" y="2168"/>
                  </a:cubicBezTo>
                  <a:lnTo>
                    <a:pt x="16574" y="2168"/>
                  </a:lnTo>
                  <a:cubicBezTo>
                    <a:pt x="16550" y="2179"/>
                    <a:pt x="16514" y="2203"/>
                    <a:pt x="16502" y="2227"/>
                  </a:cubicBezTo>
                  <a:cubicBezTo>
                    <a:pt x="16478" y="2263"/>
                    <a:pt x="16478" y="2299"/>
                    <a:pt x="16490" y="2334"/>
                  </a:cubicBezTo>
                  <a:lnTo>
                    <a:pt x="16490" y="2358"/>
                  </a:lnTo>
                  <a:lnTo>
                    <a:pt x="16490" y="2394"/>
                  </a:lnTo>
                  <a:cubicBezTo>
                    <a:pt x="16443" y="2299"/>
                    <a:pt x="16383" y="2203"/>
                    <a:pt x="16324" y="2120"/>
                  </a:cubicBezTo>
                  <a:cubicBezTo>
                    <a:pt x="16252" y="2013"/>
                    <a:pt x="16169" y="1906"/>
                    <a:pt x="16074" y="1810"/>
                  </a:cubicBezTo>
                  <a:cubicBezTo>
                    <a:pt x="15978" y="1715"/>
                    <a:pt x="15871" y="1620"/>
                    <a:pt x="15764" y="1537"/>
                  </a:cubicBezTo>
                  <a:cubicBezTo>
                    <a:pt x="15288" y="1191"/>
                    <a:pt x="14764" y="941"/>
                    <a:pt x="14204" y="798"/>
                  </a:cubicBezTo>
                  <a:cubicBezTo>
                    <a:pt x="13537" y="596"/>
                    <a:pt x="12859" y="441"/>
                    <a:pt x="12168" y="334"/>
                  </a:cubicBezTo>
                  <a:cubicBezTo>
                    <a:pt x="11490" y="215"/>
                    <a:pt x="10763" y="132"/>
                    <a:pt x="10013" y="72"/>
                  </a:cubicBezTo>
                  <a:cubicBezTo>
                    <a:pt x="9382" y="24"/>
                    <a:pt x="8727" y="1"/>
                    <a:pt x="8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5072460" y="2867006"/>
              <a:ext cx="215420" cy="1738383"/>
            </a:xfrm>
            <a:custGeom>
              <a:rect b="b" l="l" r="r" t="t"/>
              <a:pathLst>
                <a:path extrusionOk="0" h="41995" w="5204">
                  <a:moveTo>
                    <a:pt x="120" y="1"/>
                  </a:moveTo>
                  <a:cubicBezTo>
                    <a:pt x="84" y="1"/>
                    <a:pt x="60" y="25"/>
                    <a:pt x="37" y="48"/>
                  </a:cubicBezTo>
                  <a:cubicBezTo>
                    <a:pt x="13" y="60"/>
                    <a:pt x="1" y="96"/>
                    <a:pt x="1" y="132"/>
                  </a:cubicBezTo>
                  <a:cubicBezTo>
                    <a:pt x="608" y="5716"/>
                    <a:pt x="1346" y="11276"/>
                    <a:pt x="2073" y="16836"/>
                  </a:cubicBezTo>
                  <a:cubicBezTo>
                    <a:pt x="2799" y="22396"/>
                    <a:pt x="3501" y="27980"/>
                    <a:pt x="4061" y="33576"/>
                  </a:cubicBezTo>
                  <a:cubicBezTo>
                    <a:pt x="4132" y="34326"/>
                    <a:pt x="4204" y="35077"/>
                    <a:pt x="4275" y="35839"/>
                  </a:cubicBezTo>
                  <a:cubicBezTo>
                    <a:pt x="4347" y="36589"/>
                    <a:pt x="4430" y="37351"/>
                    <a:pt x="4513" y="38101"/>
                  </a:cubicBezTo>
                  <a:cubicBezTo>
                    <a:pt x="4656" y="39399"/>
                    <a:pt x="4811" y="40696"/>
                    <a:pt x="4966" y="41994"/>
                  </a:cubicBezTo>
                  <a:lnTo>
                    <a:pt x="5204" y="41887"/>
                  </a:lnTo>
                  <a:cubicBezTo>
                    <a:pt x="5061" y="40732"/>
                    <a:pt x="4930" y="39589"/>
                    <a:pt x="4799" y="38434"/>
                  </a:cubicBezTo>
                  <a:cubicBezTo>
                    <a:pt x="4644" y="37041"/>
                    <a:pt x="4501" y="35636"/>
                    <a:pt x="4370" y="34243"/>
                  </a:cubicBezTo>
                  <a:cubicBezTo>
                    <a:pt x="4108" y="31445"/>
                    <a:pt x="3787" y="28659"/>
                    <a:pt x="3454" y="25861"/>
                  </a:cubicBezTo>
                  <a:cubicBezTo>
                    <a:pt x="2787" y="20289"/>
                    <a:pt x="2037" y="14729"/>
                    <a:pt x="1322" y="9157"/>
                  </a:cubicBezTo>
                  <a:cubicBezTo>
                    <a:pt x="941" y="6156"/>
                    <a:pt x="584" y="3144"/>
                    <a:pt x="251" y="132"/>
                  </a:cubicBezTo>
                  <a:cubicBezTo>
                    <a:pt x="251" y="96"/>
                    <a:pt x="227" y="72"/>
                    <a:pt x="215" y="48"/>
                  </a:cubicBezTo>
                  <a:cubicBezTo>
                    <a:pt x="191" y="25"/>
                    <a:pt x="156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4686578" y="3083379"/>
              <a:ext cx="118307" cy="28149"/>
            </a:xfrm>
            <a:custGeom>
              <a:rect b="b" l="l" r="r" t="t"/>
              <a:pathLst>
                <a:path extrusionOk="0" h="680" w="2858">
                  <a:moveTo>
                    <a:pt x="131" y="1"/>
                  </a:moveTo>
                  <a:cubicBezTo>
                    <a:pt x="72" y="1"/>
                    <a:pt x="24" y="36"/>
                    <a:pt x="12" y="96"/>
                  </a:cubicBezTo>
                  <a:lnTo>
                    <a:pt x="12" y="108"/>
                  </a:lnTo>
                  <a:cubicBezTo>
                    <a:pt x="0" y="167"/>
                    <a:pt x="36" y="239"/>
                    <a:pt x="107" y="251"/>
                  </a:cubicBezTo>
                  <a:cubicBezTo>
                    <a:pt x="524" y="358"/>
                    <a:pt x="941" y="453"/>
                    <a:pt x="1369" y="525"/>
                  </a:cubicBezTo>
                  <a:cubicBezTo>
                    <a:pt x="1810" y="596"/>
                    <a:pt x="2239" y="656"/>
                    <a:pt x="2679" y="679"/>
                  </a:cubicBezTo>
                  <a:cubicBezTo>
                    <a:pt x="2858" y="679"/>
                    <a:pt x="2858" y="429"/>
                    <a:pt x="2679" y="429"/>
                  </a:cubicBezTo>
                  <a:cubicBezTo>
                    <a:pt x="2429" y="405"/>
                    <a:pt x="2179" y="382"/>
                    <a:pt x="1917" y="358"/>
                  </a:cubicBezTo>
                  <a:lnTo>
                    <a:pt x="1953" y="358"/>
                  </a:lnTo>
                  <a:cubicBezTo>
                    <a:pt x="1346" y="275"/>
                    <a:pt x="750" y="155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4238066" y="1788664"/>
              <a:ext cx="958667" cy="1178930"/>
            </a:xfrm>
            <a:custGeom>
              <a:rect b="b" l="l" r="r" t="t"/>
              <a:pathLst>
                <a:path extrusionOk="0" h="28480" w="23159">
                  <a:moveTo>
                    <a:pt x="11692" y="0"/>
                  </a:moveTo>
                  <a:cubicBezTo>
                    <a:pt x="10466" y="12"/>
                    <a:pt x="9240" y="167"/>
                    <a:pt x="8049" y="488"/>
                  </a:cubicBezTo>
                  <a:cubicBezTo>
                    <a:pt x="6609" y="869"/>
                    <a:pt x="5204" y="1393"/>
                    <a:pt x="3846" y="2048"/>
                  </a:cubicBezTo>
                  <a:cubicBezTo>
                    <a:pt x="3263" y="2322"/>
                    <a:pt x="2656" y="2631"/>
                    <a:pt x="2001" y="2988"/>
                  </a:cubicBezTo>
                  <a:cubicBezTo>
                    <a:pt x="1334" y="3358"/>
                    <a:pt x="715" y="3727"/>
                    <a:pt x="179" y="4048"/>
                  </a:cubicBezTo>
                  <a:cubicBezTo>
                    <a:pt x="143" y="4060"/>
                    <a:pt x="120" y="4084"/>
                    <a:pt x="108" y="4120"/>
                  </a:cubicBezTo>
                  <a:cubicBezTo>
                    <a:pt x="84" y="4143"/>
                    <a:pt x="72" y="4179"/>
                    <a:pt x="72" y="4215"/>
                  </a:cubicBezTo>
                  <a:cubicBezTo>
                    <a:pt x="1" y="5013"/>
                    <a:pt x="24" y="5810"/>
                    <a:pt x="108" y="6620"/>
                  </a:cubicBezTo>
                  <a:cubicBezTo>
                    <a:pt x="143" y="6977"/>
                    <a:pt x="203" y="7370"/>
                    <a:pt x="286" y="7811"/>
                  </a:cubicBezTo>
                  <a:lnTo>
                    <a:pt x="310" y="7953"/>
                  </a:lnTo>
                  <a:cubicBezTo>
                    <a:pt x="322" y="8049"/>
                    <a:pt x="346" y="8144"/>
                    <a:pt x="358" y="8239"/>
                  </a:cubicBezTo>
                  <a:cubicBezTo>
                    <a:pt x="382" y="8382"/>
                    <a:pt x="405" y="8525"/>
                    <a:pt x="429" y="8668"/>
                  </a:cubicBezTo>
                  <a:cubicBezTo>
                    <a:pt x="477" y="8954"/>
                    <a:pt x="548" y="9227"/>
                    <a:pt x="655" y="9501"/>
                  </a:cubicBezTo>
                  <a:cubicBezTo>
                    <a:pt x="739" y="9751"/>
                    <a:pt x="894" y="9977"/>
                    <a:pt x="1096" y="10156"/>
                  </a:cubicBezTo>
                  <a:cubicBezTo>
                    <a:pt x="1179" y="10216"/>
                    <a:pt x="1263" y="10275"/>
                    <a:pt x="1358" y="10323"/>
                  </a:cubicBezTo>
                  <a:cubicBezTo>
                    <a:pt x="1465" y="10370"/>
                    <a:pt x="1572" y="10418"/>
                    <a:pt x="1679" y="10442"/>
                  </a:cubicBezTo>
                  <a:cubicBezTo>
                    <a:pt x="1870" y="10489"/>
                    <a:pt x="2048" y="10513"/>
                    <a:pt x="2239" y="10513"/>
                  </a:cubicBezTo>
                  <a:lnTo>
                    <a:pt x="2370" y="10513"/>
                  </a:lnTo>
                  <a:cubicBezTo>
                    <a:pt x="2739" y="10489"/>
                    <a:pt x="3120" y="10418"/>
                    <a:pt x="3477" y="10287"/>
                  </a:cubicBezTo>
                  <a:cubicBezTo>
                    <a:pt x="3870" y="10156"/>
                    <a:pt x="4251" y="9989"/>
                    <a:pt x="4620" y="9799"/>
                  </a:cubicBezTo>
                  <a:cubicBezTo>
                    <a:pt x="4965" y="9620"/>
                    <a:pt x="5299" y="9418"/>
                    <a:pt x="5620" y="9204"/>
                  </a:cubicBezTo>
                  <a:cubicBezTo>
                    <a:pt x="5751" y="9108"/>
                    <a:pt x="5882" y="9013"/>
                    <a:pt x="6013" y="8918"/>
                  </a:cubicBezTo>
                  <a:cubicBezTo>
                    <a:pt x="6097" y="8858"/>
                    <a:pt x="6168" y="8787"/>
                    <a:pt x="6251" y="8715"/>
                  </a:cubicBezTo>
                  <a:lnTo>
                    <a:pt x="6251" y="8715"/>
                  </a:lnTo>
                  <a:cubicBezTo>
                    <a:pt x="5858" y="10847"/>
                    <a:pt x="5585" y="12799"/>
                    <a:pt x="5382" y="14692"/>
                  </a:cubicBezTo>
                  <a:cubicBezTo>
                    <a:pt x="5013" y="17943"/>
                    <a:pt x="4930" y="21217"/>
                    <a:pt x="5132" y="24479"/>
                  </a:cubicBezTo>
                  <a:cubicBezTo>
                    <a:pt x="5180" y="25110"/>
                    <a:pt x="5239" y="25753"/>
                    <a:pt x="5311" y="26396"/>
                  </a:cubicBezTo>
                  <a:cubicBezTo>
                    <a:pt x="5311" y="26420"/>
                    <a:pt x="5323" y="26456"/>
                    <a:pt x="5346" y="26479"/>
                  </a:cubicBezTo>
                  <a:cubicBezTo>
                    <a:pt x="5358" y="26491"/>
                    <a:pt x="5370" y="26503"/>
                    <a:pt x="5382" y="26503"/>
                  </a:cubicBezTo>
                  <a:cubicBezTo>
                    <a:pt x="5394" y="26527"/>
                    <a:pt x="5406" y="26539"/>
                    <a:pt x="5430" y="26551"/>
                  </a:cubicBezTo>
                  <a:cubicBezTo>
                    <a:pt x="6097" y="26884"/>
                    <a:pt x="6799" y="27170"/>
                    <a:pt x="7513" y="27420"/>
                  </a:cubicBezTo>
                  <a:cubicBezTo>
                    <a:pt x="8204" y="27670"/>
                    <a:pt x="8930" y="27872"/>
                    <a:pt x="9657" y="28027"/>
                  </a:cubicBezTo>
                  <a:cubicBezTo>
                    <a:pt x="11061" y="28325"/>
                    <a:pt x="12502" y="28480"/>
                    <a:pt x="13943" y="28480"/>
                  </a:cubicBezTo>
                  <a:lnTo>
                    <a:pt x="14074" y="28480"/>
                  </a:lnTo>
                  <a:cubicBezTo>
                    <a:pt x="14788" y="28480"/>
                    <a:pt x="15562" y="28432"/>
                    <a:pt x="16336" y="28349"/>
                  </a:cubicBezTo>
                  <a:cubicBezTo>
                    <a:pt x="17086" y="28277"/>
                    <a:pt x="17753" y="28182"/>
                    <a:pt x="18372" y="28075"/>
                  </a:cubicBezTo>
                  <a:cubicBezTo>
                    <a:pt x="19051" y="27968"/>
                    <a:pt x="19729" y="27801"/>
                    <a:pt x="20384" y="27587"/>
                  </a:cubicBezTo>
                  <a:cubicBezTo>
                    <a:pt x="21039" y="27384"/>
                    <a:pt x="21658" y="27099"/>
                    <a:pt x="22230" y="26753"/>
                  </a:cubicBezTo>
                  <a:cubicBezTo>
                    <a:pt x="22372" y="26658"/>
                    <a:pt x="22503" y="26575"/>
                    <a:pt x="22634" y="26479"/>
                  </a:cubicBezTo>
                  <a:cubicBezTo>
                    <a:pt x="22825" y="26348"/>
                    <a:pt x="22968" y="26229"/>
                    <a:pt x="23111" y="26110"/>
                  </a:cubicBezTo>
                  <a:cubicBezTo>
                    <a:pt x="23146" y="26075"/>
                    <a:pt x="23158" y="26003"/>
                    <a:pt x="23134" y="25956"/>
                  </a:cubicBezTo>
                  <a:cubicBezTo>
                    <a:pt x="23134" y="25944"/>
                    <a:pt x="23134" y="25932"/>
                    <a:pt x="23134" y="25920"/>
                  </a:cubicBezTo>
                  <a:cubicBezTo>
                    <a:pt x="22884" y="24813"/>
                    <a:pt x="22611" y="23622"/>
                    <a:pt x="22360" y="22408"/>
                  </a:cubicBezTo>
                  <a:cubicBezTo>
                    <a:pt x="22110" y="21193"/>
                    <a:pt x="21908" y="20002"/>
                    <a:pt x="21753" y="18836"/>
                  </a:cubicBezTo>
                  <a:cubicBezTo>
                    <a:pt x="21456" y="16597"/>
                    <a:pt x="21277" y="14299"/>
                    <a:pt x="21110" y="12097"/>
                  </a:cubicBezTo>
                  <a:cubicBezTo>
                    <a:pt x="21039" y="11025"/>
                    <a:pt x="20956" y="9930"/>
                    <a:pt x="20860" y="8858"/>
                  </a:cubicBezTo>
                  <a:cubicBezTo>
                    <a:pt x="20825" y="8442"/>
                    <a:pt x="20777" y="8025"/>
                    <a:pt x="20741" y="7608"/>
                  </a:cubicBezTo>
                  <a:cubicBezTo>
                    <a:pt x="20706" y="7358"/>
                    <a:pt x="20682" y="7120"/>
                    <a:pt x="20670" y="6870"/>
                  </a:cubicBezTo>
                  <a:lnTo>
                    <a:pt x="20646" y="6703"/>
                  </a:lnTo>
                  <a:cubicBezTo>
                    <a:pt x="20610" y="6298"/>
                    <a:pt x="20575" y="5906"/>
                    <a:pt x="20527" y="5513"/>
                  </a:cubicBezTo>
                  <a:cubicBezTo>
                    <a:pt x="20467" y="4953"/>
                    <a:pt x="20384" y="4465"/>
                    <a:pt x="20289" y="4024"/>
                  </a:cubicBezTo>
                  <a:cubicBezTo>
                    <a:pt x="20194" y="3536"/>
                    <a:pt x="20051" y="3060"/>
                    <a:pt x="19860" y="2596"/>
                  </a:cubicBezTo>
                  <a:cubicBezTo>
                    <a:pt x="19670" y="2107"/>
                    <a:pt x="19384" y="1643"/>
                    <a:pt x="19027" y="1262"/>
                  </a:cubicBezTo>
                  <a:cubicBezTo>
                    <a:pt x="18860" y="1072"/>
                    <a:pt x="18670" y="917"/>
                    <a:pt x="18455" y="774"/>
                  </a:cubicBezTo>
                  <a:cubicBezTo>
                    <a:pt x="18241" y="643"/>
                    <a:pt x="18015" y="536"/>
                    <a:pt x="17777" y="464"/>
                  </a:cubicBezTo>
                  <a:cubicBezTo>
                    <a:pt x="17788" y="464"/>
                    <a:pt x="17788" y="452"/>
                    <a:pt x="17777" y="441"/>
                  </a:cubicBezTo>
                  <a:cubicBezTo>
                    <a:pt x="17777" y="405"/>
                    <a:pt x="17765" y="369"/>
                    <a:pt x="17741" y="357"/>
                  </a:cubicBezTo>
                  <a:cubicBezTo>
                    <a:pt x="17717" y="321"/>
                    <a:pt x="17681" y="310"/>
                    <a:pt x="17646" y="310"/>
                  </a:cubicBezTo>
                  <a:cubicBezTo>
                    <a:pt x="17610" y="310"/>
                    <a:pt x="17586" y="321"/>
                    <a:pt x="17562" y="357"/>
                  </a:cubicBezTo>
                  <a:cubicBezTo>
                    <a:pt x="17324" y="643"/>
                    <a:pt x="17074" y="929"/>
                    <a:pt x="16824" y="1203"/>
                  </a:cubicBezTo>
                  <a:cubicBezTo>
                    <a:pt x="16669" y="1381"/>
                    <a:pt x="16503" y="1560"/>
                    <a:pt x="16348" y="1726"/>
                  </a:cubicBezTo>
                  <a:cubicBezTo>
                    <a:pt x="15979" y="2131"/>
                    <a:pt x="15574" y="2500"/>
                    <a:pt x="15157" y="2846"/>
                  </a:cubicBezTo>
                  <a:cubicBezTo>
                    <a:pt x="14883" y="3060"/>
                    <a:pt x="14586" y="3250"/>
                    <a:pt x="14276" y="3393"/>
                  </a:cubicBezTo>
                  <a:cubicBezTo>
                    <a:pt x="14121" y="3453"/>
                    <a:pt x="13978" y="3489"/>
                    <a:pt x="13824" y="3512"/>
                  </a:cubicBezTo>
                  <a:cubicBezTo>
                    <a:pt x="13776" y="3524"/>
                    <a:pt x="13728" y="3524"/>
                    <a:pt x="13681" y="3524"/>
                  </a:cubicBezTo>
                  <a:lnTo>
                    <a:pt x="13538" y="3524"/>
                  </a:lnTo>
                  <a:cubicBezTo>
                    <a:pt x="13467" y="3512"/>
                    <a:pt x="13383" y="3489"/>
                    <a:pt x="13312" y="3465"/>
                  </a:cubicBezTo>
                  <a:cubicBezTo>
                    <a:pt x="13252" y="3441"/>
                    <a:pt x="13193" y="3405"/>
                    <a:pt x="13133" y="3358"/>
                  </a:cubicBezTo>
                  <a:cubicBezTo>
                    <a:pt x="13074" y="3310"/>
                    <a:pt x="13014" y="3250"/>
                    <a:pt x="12966" y="3191"/>
                  </a:cubicBezTo>
                  <a:cubicBezTo>
                    <a:pt x="12883" y="3084"/>
                    <a:pt x="12824" y="2965"/>
                    <a:pt x="12764" y="2834"/>
                  </a:cubicBezTo>
                  <a:lnTo>
                    <a:pt x="12764" y="2869"/>
                  </a:lnTo>
                  <a:cubicBezTo>
                    <a:pt x="12669" y="2596"/>
                    <a:pt x="12597" y="2322"/>
                    <a:pt x="12562" y="2036"/>
                  </a:cubicBezTo>
                  <a:cubicBezTo>
                    <a:pt x="12526" y="1691"/>
                    <a:pt x="12502" y="1357"/>
                    <a:pt x="12502" y="1024"/>
                  </a:cubicBezTo>
                  <a:lnTo>
                    <a:pt x="12502" y="500"/>
                  </a:lnTo>
                  <a:lnTo>
                    <a:pt x="12502" y="155"/>
                  </a:lnTo>
                  <a:cubicBezTo>
                    <a:pt x="12502" y="83"/>
                    <a:pt x="12443" y="24"/>
                    <a:pt x="12371" y="24"/>
                  </a:cubicBezTo>
                  <a:cubicBezTo>
                    <a:pt x="12359" y="24"/>
                    <a:pt x="12347" y="24"/>
                    <a:pt x="12335" y="36"/>
                  </a:cubicBezTo>
                  <a:cubicBezTo>
                    <a:pt x="12109" y="24"/>
                    <a:pt x="11883" y="12"/>
                    <a:pt x="11669" y="12"/>
                  </a:cubicBezTo>
                  <a:lnTo>
                    <a:pt x="116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4953202" y="1802945"/>
              <a:ext cx="436221" cy="458408"/>
            </a:xfrm>
            <a:custGeom>
              <a:rect b="b" l="l" r="r" t="t"/>
              <a:pathLst>
                <a:path extrusionOk="0" h="11074" w="10538">
                  <a:moveTo>
                    <a:pt x="453" y="0"/>
                  </a:moveTo>
                  <a:cubicBezTo>
                    <a:pt x="393" y="0"/>
                    <a:pt x="358" y="36"/>
                    <a:pt x="346" y="96"/>
                  </a:cubicBezTo>
                  <a:cubicBezTo>
                    <a:pt x="334" y="131"/>
                    <a:pt x="358" y="167"/>
                    <a:pt x="382" y="191"/>
                  </a:cubicBezTo>
                  <a:cubicBezTo>
                    <a:pt x="358" y="203"/>
                    <a:pt x="346" y="227"/>
                    <a:pt x="346" y="250"/>
                  </a:cubicBezTo>
                  <a:cubicBezTo>
                    <a:pt x="155" y="917"/>
                    <a:pt x="36" y="1608"/>
                    <a:pt x="12" y="2298"/>
                  </a:cubicBezTo>
                  <a:cubicBezTo>
                    <a:pt x="1" y="2905"/>
                    <a:pt x="60" y="3513"/>
                    <a:pt x="203" y="4108"/>
                  </a:cubicBezTo>
                  <a:cubicBezTo>
                    <a:pt x="501" y="5370"/>
                    <a:pt x="1155" y="6501"/>
                    <a:pt x="1691" y="7335"/>
                  </a:cubicBezTo>
                  <a:cubicBezTo>
                    <a:pt x="2025" y="7858"/>
                    <a:pt x="2370" y="8358"/>
                    <a:pt x="2763" y="8906"/>
                  </a:cubicBezTo>
                  <a:cubicBezTo>
                    <a:pt x="2965" y="9180"/>
                    <a:pt x="3156" y="9454"/>
                    <a:pt x="3346" y="9716"/>
                  </a:cubicBezTo>
                  <a:cubicBezTo>
                    <a:pt x="3513" y="9954"/>
                    <a:pt x="3691" y="10180"/>
                    <a:pt x="3882" y="10394"/>
                  </a:cubicBezTo>
                  <a:cubicBezTo>
                    <a:pt x="4037" y="10561"/>
                    <a:pt x="4203" y="10704"/>
                    <a:pt x="4394" y="10835"/>
                  </a:cubicBezTo>
                  <a:cubicBezTo>
                    <a:pt x="4561" y="10930"/>
                    <a:pt x="4751" y="11014"/>
                    <a:pt x="4942" y="11049"/>
                  </a:cubicBezTo>
                  <a:cubicBezTo>
                    <a:pt x="5061" y="11061"/>
                    <a:pt x="5180" y="11073"/>
                    <a:pt x="5299" y="11073"/>
                  </a:cubicBezTo>
                  <a:cubicBezTo>
                    <a:pt x="5692" y="11061"/>
                    <a:pt x="6073" y="10990"/>
                    <a:pt x="6442" y="10883"/>
                  </a:cubicBezTo>
                  <a:cubicBezTo>
                    <a:pt x="6549" y="10847"/>
                    <a:pt x="6656" y="10823"/>
                    <a:pt x="6763" y="10787"/>
                  </a:cubicBezTo>
                  <a:lnTo>
                    <a:pt x="6918" y="10740"/>
                  </a:lnTo>
                  <a:lnTo>
                    <a:pt x="7454" y="10597"/>
                  </a:lnTo>
                  <a:cubicBezTo>
                    <a:pt x="7763" y="10502"/>
                    <a:pt x="8144" y="10394"/>
                    <a:pt x="8502" y="10263"/>
                  </a:cubicBezTo>
                  <a:cubicBezTo>
                    <a:pt x="8847" y="10144"/>
                    <a:pt x="9168" y="9990"/>
                    <a:pt x="9478" y="9787"/>
                  </a:cubicBezTo>
                  <a:cubicBezTo>
                    <a:pt x="9549" y="9740"/>
                    <a:pt x="9621" y="9692"/>
                    <a:pt x="9680" y="9644"/>
                  </a:cubicBezTo>
                  <a:cubicBezTo>
                    <a:pt x="9752" y="9585"/>
                    <a:pt x="9811" y="9525"/>
                    <a:pt x="9871" y="9454"/>
                  </a:cubicBezTo>
                  <a:lnTo>
                    <a:pt x="9930" y="9394"/>
                  </a:lnTo>
                  <a:cubicBezTo>
                    <a:pt x="10002" y="9311"/>
                    <a:pt x="10073" y="9228"/>
                    <a:pt x="10145" y="9156"/>
                  </a:cubicBezTo>
                  <a:cubicBezTo>
                    <a:pt x="10157" y="9168"/>
                    <a:pt x="10168" y="9180"/>
                    <a:pt x="10180" y="9180"/>
                  </a:cubicBezTo>
                  <a:cubicBezTo>
                    <a:pt x="10216" y="9192"/>
                    <a:pt x="10240" y="9204"/>
                    <a:pt x="10288" y="9204"/>
                  </a:cubicBezTo>
                  <a:cubicBezTo>
                    <a:pt x="10383" y="9204"/>
                    <a:pt x="10466" y="9144"/>
                    <a:pt x="10514" y="9049"/>
                  </a:cubicBezTo>
                  <a:cubicBezTo>
                    <a:pt x="10538" y="8989"/>
                    <a:pt x="10538" y="8930"/>
                    <a:pt x="10514" y="8859"/>
                  </a:cubicBezTo>
                  <a:cubicBezTo>
                    <a:pt x="9883" y="7549"/>
                    <a:pt x="9121" y="6311"/>
                    <a:pt x="8240" y="5156"/>
                  </a:cubicBezTo>
                  <a:cubicBezTo>
                    <a:pt x="7799" y="4572"/>
                    <a:pt x="7311" y="4025"/>
                    <a:pt x="6799" y="3501"/>
                  </a:cubicBezTo>
                  <a:cubicBezTo>
                    <a:pt x="6323" y="3013"/>
                    <a:pt x="5811" y="2560"/>
                    <a:pt x="5263" y="2143"/>
                  </a:cubicBezTo>
                  <a:cubicBezTo>
                    <a:pt x="4549" y="1620"/>
                    <a:pt x="3787" y="1179"/>
                    <a:pt x="2989" y="822"/>
                  </a:cubicBezTo>
                  <a:cubicBezTo>
                    <a:pt x="2167" y="477"/>
                    <a:pt x="1334" y="203"/>
                    <a:pt x="4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4636780" y="2220373"/>
              <a:ext cx="794039" cy="504232"/>
            </a:xfrm>
            <a:custGeom>
              <a:rect b="b" l="l" r="r" t="t"/>
              <a:pathLst>
                <a:path extrusionOk="0" h="12181" w="19182">
                  <a:moveTo>
                    <a:pt x="18134" y="1"/>
                  </a:moveTo>
                  <a:cubicBezTo>
                    <a:pt x="18062" y="25"/>
                    <a:pt x="18027" y="84"/>
                    <a:pt x="18039" y="156"/>
                  </a:cubicBezTo>
                  <a:cubicBezTo>
                    <a:pt x="17729" y="96"/>
                    <a:pt x="17420" y="72"/>
                    <a:pt x="17110" y="72"/>
                  </a:cubicBezTo>
                  <a:lnTo>
                    <a:pt x="16884" y="72"/>
                  </a:lnTo>
                  <a:cubicBezTo>
                    <a:pt x="16348" y="96"/>
                    <a:pt x="15824" y="168"/>
                    <a:pt x="15300" y="299"/>
                  </a:cubicBezTo>
                  <a:cubicBezTo>
                    <a:pt x="14788" y="418"/>
                    <a:pt x="14288" y="608"/>
                    <a:pt x="13812" y="846"/>
                  </a:cubicBezTo>
                  <a:cubicBezTo>
                    <a:pt x="13490" y="1013"/>
                    <a:pt x="13193" y="1227"/>
                    <a:pt x="12919" y="1477"/>
                  </a:cubicBezTo>
                  <a:cubicBezTo>
                    <a:pt x="12919" y="1465"/>
                    <a:pt x="12919" y="1442"/>
                    <a:pt x="12919" y="1430"/>
                  </a:cubicBezTo>
                  <a:cubicBezTo>
                    <a:pt x="12907" y="1358"/>
                    <a:pt x="12848" y="1322"/>
                    <a:pt x="12788" y="1322"/>
                  </a:cubicBezTo>
                  <a:lnTo>
                    <a:pt x="12752" y="1322"/>
                  </a:lnTo>
                  <a:cubicBezTo>
                    <a:pt x="12693" y="1334"/>
                    <a:pt x="12645" y="1406"/>
                    <a:pt x="12657" y="1477"/>
                  </a:cubicBezTo>
                  <a:cubicBezTo>
                    <a:pt x="12657" y="1501"/>
                    <a:pt x="12669" y="1513"/>
                    <a:pt x="12669" y="1537"/>
                  </a:cubicBezTo>
                  <a:cubicBezTo>
                    <a:pt x="12673" y="1541"/>
                    <a:pt x="12674" y="1542"/>
                    <a:pt x="12674" y="1542"/>
                  </a:cubicBezTo>
                  <a:cubicBezTo>
                    <a:pt x="12673" y="1542"/>
                    <a:pt x="12665" y="1537"/>
                    <a:pt x="12657" y="1537"/>
                  </a:cubicBezTo>
                  <a:lnTo>
                    <a:pt x="12645" y="1537"/>
                  </a:lnTo>
                  <a:cubicBezTo>
                    <a:pt x="12621" y="1489"/>
                    <a:pt x="12574" y="1465"/>
                    <a:pt x="12526" y="1453"/>
                  </a:cubicBezTo>
                  <a:lnTo>
                    <a:pt x="12490" y="1453"/>
                  </a:lnTo>
                  <a:cubicBezTo>
                    <a:pt x="12419" y="1477"/>
                    <a:pt x="12383" y="1561"/>
                    <a:pt x="12407" y="1620"/>
                  </a:cubicBezTo>
                  <a:cubicBezTo>
                    <a:pt x="12502" y="1906"/>
                    <a:pt x="12598" y="2192"/>
                    <a:pt x="12717" y="2465"/>
                  </a:cubicBezTo>
                  <a:cubicBezTo>
                    <a:pt x="12812" y="2775"/>
                    <a:pt x="12907" y="3085"/>
                    <a:pt x="13026" y="3382"/>
                  </a:cubicBezTo>
                  <a:cubicBezTo>
                    <a:pt x="13193" y="3799"/>
                    <a:pt x="13371" y="4192"/>
                    <a:pt x="13574" y="4585"/>
                  </a:cubicBezTo>
                  <a:lnTo>
                    <a:pt x="13431" y="4740"/>
                  </a:lnTo>
                  <a:cubicBezTo>
                    <a:pt x="13288" y="4871"/>
                    <a:pt x="13157" y="5013"/>
                    <a:pt x="13014" y="5144"/>
                  </a:cubicBezTo>
                  <a:cubicBezTo>
                    <a:pt x="12776" y="5371"/>
                    <a:pt x="12514" y="5597"/>
                    <a:pt x="12228" y="5811"/>
                  </a:cubicBezTo>
                  <a:cubicBezTo>
                    <a:pt x="11800" y="6144"/>
                    <a:pt x="11347" y="6454"/>
                    <a:pt x="10871" y="6716"/>
                  </a:cubicBezTo>
                  <a:cubicBezTo>
                    <a:pt x="10383" y="7002"/>
                    <a:pt x="9883" y="7240"/>
                    <a:pt x="9371" y="7466"/>
                  </a:cubicBezTo>
                  <a:cubicBezTo>
                    <a:pt x="8073" y="7978"/>
                    <a:pt x="6752" y="8407"/>
                    <a:pt x="5394" y="8740"/>
                  </a:cubicBezTo>
                  <a:cubicBezTo>
                    <a:pt x="5287" y="8526"/>
                    <a:pt x="5156" y="8323"/>
                    <a:pt x="5001" y="8145"/>
                  </a:cubicBezTo>
                  <a:cubicBezTo>
                    <a:pt x="4811" y="7883"/>
                    <a:pt x="4585" y="7633"/>
                    <a:pt x="4335" y="7430"/>
                  </a:cubicBezTo>
                  <a:cubicBezTo>
                    <a:pt x="4216" y="7347"/>
                    <a:pt x="4108" y="7264"/>
                    <a:pt x="3977" y="7192"/>
                  </a:cubicBezTo>
                  <a:cubicBezTo>
                    <a:pt x="3930" y="7168"/>
                    <a:pt x="3870" y="7145"/>
                    <a:pt x="3823" y="7121"/>
                  </a:cubicBezTo>
                  <a:lnTo>
                    <a:pt x="3799" y="7109"/>
                  </a:lnTo>
                  <a:cubicBezTo>
                    <a:pt x="3727" y="7073"/>
                    <a:pt x="3644" y="7049"/>
                    <a:pt x="3573" y="7026"/>
                  </a:cubicBezTo>
                  <a:cubicBezTo>
                    <a:pt x="3489" y="6990"/>
                    <a:pt x="3394" y="6978"/>
                    <a:pt x="3299" y="6966"/>
                  </a:cubicBezTo>
                  <a:lnTo>
                    <a:pt x="3251" y="6966"/>
                  </a:lnTo>
                  <a:cubicBezTo>
                    <a:pt x="3192" y="6966"/>
                    <a:pt x="3132" y="6978"/>
                    <a:pt x="3084" y="7014"/>
                  </a:cubicBezTo>
                  <a:cubicBezTo>
                    <a:pt x="3037" y="7049"/>
                    <a:pt x="3001" y="7097"/>
                    <a:pt x="2989" y="7157"/>
                  </a:cubicBezTo>
                  <a:cubicBezTo>
                    <a:pt x="2977" y="7228"/>
                    <a:pt x="2989" y="7299"/>
                    <a:pt x="3013" y="7359"/>
                  </a:cubicBezTo>
                  <a:cubicBezTo>
                    <a:pt x="3037" y="7442"/>
                    <a:pt x="3084" y="7514"/>
                    <a:pt x="3132" y="7585"/>
                  </a:cubicBezTo>
                  <a:cubicBezTo>
                    <a:pt x="2858" y="7395"/>
                    <a:pt x="2584" y="7240"/>
                    <a:pt x="2299" y="7085"/>
                  </a:cubicBezTo>
                  <a:cubicBezTo>
                    <a:pt x="2144" y="7014"/>
                    <a:pt x="2001" y="6942"/>
                    <a:pt x="1810" y="6871"/>
                  </a:cubicBezTo>
                  <a:cubicBezTo>
                    <a:pt x="1620" y="6799"/>
                    <a:pt x="1465" y="6740"/>
                    <a:pt x="1322" y="6704"/>
                  </a:cubicBezTo>
                  <a:cubicBezTo>
                    <a:pt x="1203" y="6668"/>
                    <a:pt x="1096" y="6645"/>
                    <a:pt x="977" y="6621"/>
                  </a:cubicBezTo>
                  <a:cubicBezTo>
                    <a:pt x="941" y="6609"/>
                    <a:pt x="894" y="6609"/>
                    <a:pt x="846" y="6609"/>
                  </a:cubicBezTo>
                  <a:cubicBezTo>
                    <a:pt x="787" y="6609"/>
                    <a:pt x="727" y="6621"/>
                    <a:pt x="667" y="6645"/>
                  </a:cubicBezTo>
                  <a:cubicBezTo>
                    <a:pt x="596" y="6680"/>
                    <a:pt x="536" y="6752"/>
                    <a:pt x="525" y="6835"/>
                  </a:cubicBezTo>
                  <a:cubicBezTo>
                    <a:pt x="513" y="6883"/>
                    <a:pt x="513" y="6942"/>
                    <a:pt x="525" y="7002"/>
                  </a:cubicBezTo>
                  <a:cubicBezTo>
                    <a:pt x="536" y="7073"/>
                    <a:pt x="560" y="7157"/>
                    <a:pt x="584" y="7228"/>
                  </a:cubicBezTo>
                  <a:cubicBezTo>
                    <a:pt x="656" y="7359"/>
                    <a:pt x="739" y="7478"/>
                    <a:pt x="858" y="7585"/>
                  </a:cubicBezTo>
                  <a:cubicBezTo>
                    <a:pt x="751" y="7549"/>
                    <a:pt x="644" y="7526"/>
                    <a:pt x="536" y="7502"/>
                  </a:cubicBezTo>
                  <a:lnTo>
                    <a:pt x="417" y="7502"/>
                  </a:lnTo>
                  <a:cubicBezTo>
                    <a:pt x="322" y="7502"/>
                    <a:pt x="239" y="7514"/>
                    <a:pt x="155" y="7561"/>
                  </a:cubicBezTo>
                  <a:cubicBezTo>
                    <a:pt x="48" y="7633"/>
                    <a:pt x="1" y="7752"/>
                    <a:pt x="13" y="7883"/>
                  </a:cubicBezTo>
                  <a:cubicBezTo>
                    <a:pt x="36" y="8026"/>
                    <a:pt x="120" y="8157"/>
                    <a:pt x="227" y="8240"/>
                  </a:cubicBezTo>
                  <a:cubicBezTo>
                    <a:pt x="406" y="8395"/>
                    <a:pt x="596" y="8514"/>
                    <a:pt x="787" y="8621"/>
                  </a:cubicBezTo>
                  <a:cubicBezTo>
                    <a:pt x="929" y="8692"/>
                    <a:pt x="1060" y="8764"/>
                    <a:pt x="1203" y="8835"/>
                  </a:cubicBezTo>
                  <a:cubicBezTo>
                    <a:pt x="1144" y="8823"/>
                    <a:pt x="1084" y="8823"/>
                    <a:pt x="1037" y="8823"/>
                  </a:cubicBezTo>
                  <a:cubicBezTo>
                    <a:pt x="953" y="8823"/>
                    <a:pt x="882" y="8823"/>
                    <a:pt x="798" y="8835"/>
                  </a:cubicBezTo>
                  <a:cubicBezTo>
                    <a:pt x="691" y="8835"/>
                    <a:pt x="584" y="8847"/>
                    <a:pt x="489" y="8871"/>
                  </a:cubicBezTo>
                  <a:cubicBezTo>
                    <a:pt x="406" y="8883"/>
                    <a:pt x="334" y="8919"/>
                    <a:pt x="275" y="8954"/>
                  </a:cubicBezTo>
                  <a:cubicBezTo>
                    <a:pt x="215" y="8990"/>
                    <a:pt x="179" y="9026"/>
                    <a:pt x="155" y="9085"/>
                  </a:cubicBezTo>
                  <a:cubicBezTo>
                    <a:pt x="120" y="9145"/>
                    <a:pt x="120" y="9204"/>
                    <a:pt x="144" y="9276"/>
                  </a:cubicBezTo>
                  <a:cubicBezTo>
                    <a:pt x="155" y="9335"/>
                    <a:pt x="191" y="9383"/>
                    <a:pt x="227" y="9431"/>
                  </a:cubicBezTo>
                  <a:cubicBezTo>
                    <a:pt x="275" y="9490"/>
                    <a:pt x="322" y="9538"/>
                    <a:pt x="382" y="9585"/>
                  </a:cubicBezTo>
                  <a:cubicBezTo>
                    <a:pt x="513" y="9704"/>
                    <a:pt x="667" y="9812"/>
                    <a:pt x="834" y="9907"/>
                  </a:cubicBezTo>
                  <a:cubicBezTo>
                    <a:pt x="1179" y="10109"/>
                    <a:pt x="1537" y="10300"/>
                    <a:pt x="1906" y="10466"/>
                  </a:cubicBezTo>
                  <a:cubicBezTo>
                    <a:pt x="2406" y="10705"/>
                    <a:pt x="3001" y="10978"/>
                    <a:pt x="3608" y="11240"/>
                  </a:cubicBezTo>
                  <a:cubicBezTo>
                    <a:pt x="4335" y="11562"/>
                    <a:pt x="5097" y="11812"/>
                    <a:pt x="5870" y="11990"/>
                  </a:cubicBezTo>
                  <a:cubicBezTo>
                    <a:pt x="6502" y="12110"/>
                    <a:pt x="7156" y="12181"/>
                    <a:pt x="7811" y="12181"/>
                  </a:cubicBezTo>
                  <a:lnTo>
                    <a:pt x="8097" y="12181"/>
                  </a:lnTo>
                  <a:cubicBezTo>
                    <a:pt x="8609" y="12181"/>
                    <a:pt x="9145" y="12157"/>
                    <a:pt x="9680" y="12098"/>
                  </a:cubicBezTo>
                  <a:cubicBezTo>
                    <a:pt x="10978" y="11990"/>
                    <a:pt x="12276" y="11729"/>
                    <a:pt x="13514" y="11336"/>
                  </a:cubicBezTo>
                  <a:cubicBezTo>
                    <a:pt x="14122" y="11145"/>
                    <a:pt x="14717" y="10907"/>
                    <a:pt x="15288" y="10621"/>
                  </a:cubicBezTo>
                  <a:cubicBezTo>
                    <a:pt x="15824" y="10359"/>
                    <a:pt x="16336" y="10050"/>
                    <a:pt x="16824" y="9693"/>
                  </a:cubicBezTo>
                  <a:cubicBezTo>
                    <a:pt x="17062" y="9514"/>
                    <a:pt x="17300" y="9312"/>
                    <a:pt x="17515" y="9097"/>
                  </a:cubicBezTo>
                  <a:cubicBezTo>
                    <a:pt x="17717" y="8883"/>
                    <a:pt x="17920" y="8657"/>
                    <a:pt x="18086" y="8407"/>
                  </a:cubicBezTo>
                  <a:cubicBezTo>
                    <a:pt x="18420" y="7930"/>
                    <a:pt x="18670" y="7407"/>
                    <a:pt x="18848" y="6859"/>
                  </a:cubicBezTo>
                  <a:cubicBezTo>
                    <a:pt x="19015" y="6311"/>
                    <a:pt x="19122" y="5728"/>
                    <a:pt x="19158" y="5156"/>
                  </a:cubicBezTo>
                  <a:cubicBezTo>
                    <a:pt x="19182" y="4561"/>
                    <a:pt x="19170" y="3966"/>
                    <a:pt x="19086" y="3382"/>
                  </a:cubicBezTo>
                  <a:cubicBezTo>
                    <a:pt x="18967" y="2358"/>
                    <a:pt x="18729" y="1346"/>
                    <a:pt x="18384" y="370"/>
                  </a:cubicBezTo>
                  <a:cubicBezTo>
                    <a:pt x="18408" y="322"/>
                    <a:pt x="18384" y="263"/>
                    <a:pt x="18336" y="227"/>
                  </a:cubicBezTo>
                  <a:lnTo>
                    <a:pt x="18313" y="168"/>
                  </a:lnTo>
                  <a:lnTo>
                    <a:pt x="18289" y="96"/>
                  </a:lnTo>
                  <a:cubicBezTo>
                    <a:pt x="18277" y="48"/>
                    <a:pt x="18229" y="1"/>
                    <a:pt x="18170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4686081" y="2584112"/>
              <a:ext cx="57208" cy="29515"/>
            </a:xfrm>
            <a:custGeom>
              <a:rect b="b" l="l" r="r" t="t"/>
              <a:pathLst>
                <a:path extrusionOk="0" h="713" w="1382">
                  <a:moveTo>
                    <a:pt x="72" y="1"/>
                  </a:moveTo>
                  <a:cubicBezTo>
                    <a:pt x="48" y="1"/>
                    <a:pt x="24" y="24"/>
                    <a:pt x="12" y="60"/>
                  </a:cubicBezTo>
                  <a:lnTo>
                    <a:pt x="12" y="48"/>
                  </a:lnTo>
                  <a:lnTo>
                    <a:pt x="12" y="48"/>
                  </a:lnTo>
                  <a:cubicBezTo>
                    <a:pt x="0" y="84"/>
                    <a:pt x="24" y="120"/>
                    <a:pt x="60" y="132"/>
                  </a:cubicBezTo>
                  <a:lnTo>
                    <a:pt x="143" y="155"/>
                  </a:lnTo>
                  <a:cubicBezTo>
                    <a:pt x="250" y="179"/>
                    <a:pt x="346" y="215"/>
                    <a:pt x="429" y="251"/>
                  </a:cubicBezTo>
                  <a:cubicBezTo>
                    <a:pt x="536" y="298"/>
                    <a:pt x="631" y="346"/>
                    <a:pt x="727" y="394"/>
                  </a:cubicBezTo>
                  <a:cubicBezTo>
                    <a:pt x="917" y="489"/>
                    <a:pt x="1108" y="596"/>
                    <a:pt x="1286" y="703"/>
                  </a:cubicBezTo>
                  <a:cubicBezTo>
                    <a:pt x="1292" y="709"/>
                    <a:pt x="1301" y="712"/>
                    <a:pt x="1310" y="712"/>
                  </a:cubicBezTo>
                  <a:cubicBezTo>
                    <a:pt x="1319" y="712"/>
                    <a:pt x="1328" y="709"/>
                    <a:pt x="1334" y="703"/>
                  </a:cubicBezTo>
                  <a:cubicBezTo>
                    <a:pt x="1358" y="703"/>
                    <a:pt x="1370" y="691"/>
                    <a:pt x="1370" y="679"/>
                  </a:cubicBezTo>
                  <a:cubicBezTo>
                    <a:pt x="1381" y="656"/>
                    <a:pt x="1381" y="644"/>
                    <a:pt x="1370" y="620"/>
                  </a:cubicBezTo>
                  <a:cubicBezTo>
                    <a:pt x="1370" y="608"/>
                    <a:pt x="1358" y="596"/>
                    <a:pt x="1334" y="584"/>
                  </a:cubicBezTo>
                  <a:cubicBezTo>
                    <a:pt x="1143" y="465"/>
                    <a:pt x="941" y="358"/>
                    <a:pt x="739" y="251"/>
                  </a:cubicBezTo>
                  <a:cubicBezTo>
                    <a:pt x="631" y="191"/>
                    <a:pt x="524" y="144"/>
                    <a:pt x="405" y="96"/>
                  </a:cubicBezTo>
                  <a:cubicBezTo>
                    <a:pt x="298" y="60"/>
                    <a:pt x="203" y="24"/>
                    <a:pt x="84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4675733" y="2533486"/>
              <a:ext cx="73476" cy="39325"/>
            </a:xfrm>
            <a:custGeom>
              <a:rect b="b" l="l" r="r" t="t"/>
              <a:pathLst>
                <a:path extrusionOk="0" h="950" w="1775">
                  <a:moveTo>
                    <a:pt x="60" y="0"/>
                  </a:moveTo>
                  <a:cubicBezTo>
                    <a:pt x="57" y="0"/>
                    <a:pt x="54" y="3"/>
                    <a:pt x="48" y="9"/>
                  </a:cubicBezTo>
                  <a:cubicBezTo>
                    <a:pt x="0" y="21"/>
                    <a:pt x="0" y="104"/>
                    <a:pt x="48" y="128"/>
                  </a:cubicBezTo>
                  <a:cubicBezTo>
                    <a:pt x="334" y="224"/>
                    <a:pt x="596" y="343"/>
                    <a:pt x="869" y="485"/>
                  </a:cubicBezTo>
                  <a:cubicBezTo>
                    <a:pt x="1000" y="557"/>
                    <a:pt x="1143" y="628"/>
                    <a:pt x="1286" y="712"/>
                  </a:cubicBezTo>
                  <a:cubicBezTo>
                    <a:pt x="1417" y="795"/>
                    <a:pt x="1548" y="866"/>
                    <a:pt x="1679" y="950"/>
                  </a:cubicBezTo>
                  <a:lnTo>
                    <a:pt x="1727" y="950"/>
                  </a:lnTo>
                  <a:cubicBezTo>
                    <a:pt x="1751" y="938"/>
                    <a:pt x="1762" y="926"/>
                    <a:pt x="1774" y="914"/>
                  </a:cubicBezTo>
                  <a:cubicBezTo>
                    <a:pt x="1774" y="902"/>
                    <a:pt x="1774" y="878"/>
                    <a:pt x="1774" y="866"/>
                  </a:cubicBezTo>
                  <a:cubicBezTo>
                    <a:pt x="1762" y="843"/>
                    <a:pt x="1751" y="831"/>
                    <a:pt x="1739" y="831"/>
                  </a:cubicBezTo>
                  <a:cubicBezTo>
                    <a:pt x="1608" y="759"/>
                    <a:pt x="1489" y="688"/>
                    <a:pt x="1370" y="616"/>
                  </a:cubicBezTo>
                  <a:cubicBezTo>
                    <a:pt x="1250" y="545"/>
                    <a:pt x="1096" y="462"/>
                    <a:pt x="953" y="390"/>
                  </a:cubicBezTo>
                  <a:cubicBezTo>
                    <a:pt x="679" y="235"/>
                    <a:pt x="393" y="104"/>
                    <a:pt x="96" y="9"/>
                  </a:cubicBezTo>
                  <a:cubicBezTo>
                    <a:pt x="96" y="3"/>
                    <a:pt x="93" y="0"/>
                    <a:pt x="88" y="0"/>
                  </a:cubicBezTo>
                  <a:cubicBezTo>
                    <a:pt x="84" y="0"/>
                    <a:pt x="78" y="3"/>
                    <a:pt x="72" y="9"/>
                  </a:cubicBezTo>
                  <a:cubicBezTo>
                    <a:pt x="66" y="3"/>
                    <a:pt x="63" y="0"/>
                    <a:pt x="60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5112406" y="2141516"/>
              <a:ext cx="311994" cy="175515"/>
            </a:xfrm>
            <a:custGeom>
              <a:rect b="b" l="l" r="r" t="t"/>
              <a:pathLst>
                <a:path extrusionOk="0" h="4240" w="7537">
                  <a:moveTo>
                    <a:pt x="6561" y="1"/>
                  </a:moveTo>
                  <a:lnTo>
                    <a:pt x="6561" y="13"/>
                  </a:lnTo>
                  <a:cubicBezTo>
                    <a:pt x="5418" y="144"/>
                    <a:pt x="4275" y="418"/>
                    <a:pt x="3191" y="810"/>
                  </a:cubicBezTo>
                  <a:cubicBezTo>
                    <a:pt x="2084" y="1203"/>
                    <a:pt x="1036" y="1727"/>
                    <a:pt x="72" y="2370"/>
                  </a:cubicBezTo>
                  <a:cubicBezTo>
                    <a:pt x="36" y="2370"/>
                    <a:pt x="24" y="2382"/>
                    <a:pt x="0" y="2406"/>
                  </a:cubicBezTo>
                  <a:cubicBezTo>
                    <a:pt x="60" y="2561"/>
                    <a:pt x="119" y="2727"/>
                    <a:pt x="191" y="2882"/>
                  </a:cubicBezTo>
                  <a:cubicBezTo>
                    <a:pt x="286" y="3108"/>
                    <a:pt x="381" y="3323"/>
                    <a:pt x="488" y="3537"/>
                  </a:cubicBezTo>
                  <a:cubicBezTo>
                    <a:pt x="488" y="3537"/>
                    <a:pt x="488" y="3525"/>
                    <a:pt x="488" y="3525"/>
                  </a:cubicBezTo>
                  <a:cubicBezTo>
                    <a:pt x="619" y="3763"/>
                    <a:pt x="750" y="4001"/>
                    <a:pt x="905" y="4239"/>
                  </a:cubicBezTo>
                  <a:cubicBezTo>
                    <a:pt x="1155" y="4109"/>
                    <a:pt x="1405" y="3989"/>
                    <a:pt x="1667" y="3882"/>
                  </a:cubicBezTo>
                  <a:lnTo>
                    <a:pt x="1703" y="3870"/>
                  </a:lnTo>
                  <a:cubicBezTo>
                    <a:pt x="2512" y="3537"/>
                    <a:pt x="3346" y="3275"/>
                    <a:pt x="4203" y="3085"/>
                  </a:cubicBezTo>
                  <a:cubicBezTo>
                    <a:pt x="4953" y="2918"/>
                    <a:pt x="5787" y="2763"/>
                    <a:pt x="6823" y="2632"/>
                  </a:cubicBezTo>
                  <a:cubicBezTo>
                    <a:pt x="7013" y="2608"/>
                    <a:pt x="7215" y="2573"/>
                    <a:pt x="7418" y="2549"/>
                  </a:cubicBezTo>
                  <a:cubicBezTo>
                    <a:pt x="7442" y="2549"/>
                    <a:pt x="7477" y="2537"/>
                    <a:pt x="7501" y="2513"/>
                  </a:cubicBezTo>
                  <a:cubicBezTo>
                    <a:pt x="7525" y="2489"/>
                    <a:pt x="7537" y="2454"/>
                    <a:pt x="7537" y="2430"/>
                  </a:cubicBezTo>
                  <a:cubicBezTo>
                    <a:pt x="7537" y="2406"/>
                    <a:pt x="7537" y="2394"/>
                    <a:pt x="7525" y="2370"/>
                  </a:cubicBezTo>
                  <a:cubicBezTo>
                    <a:pt x="7477" y="1965"/>
                    <a:pt x="7394" y="1549"/>
                    <a:pt x="7275" y="1156"/>
                  </a:cubicBezTo>
                  <a:cubicBezTo>
                    <a:pt x="7156" y="763"/>
                    <a:pt x="6977" y="394"/>
                    <a:pt x="6739" y="60"/>
                  </a:cubicBezTo>
                  <a:cubicBezTo>
                    <a:pt x="6715" y="25"/>
                    <a:pt x="6668" y="13"/>
                    <a:pt x="6632" y="13"/>
                  </a:cubicBezTo>
                  <a:cubicBezTo>
                    <a:pt x="6620" y="1"/>
                    <a:pt x="6608" y="1"/>
                    <a:pt x="6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5144942" y="2177529"/>
              <a:ext cx="213929" cy="73352"/>
            </a:xfrm>
            <a:custGeom>
              <a:rect b="b" l="l" r="r" t="t"/>
              <a:pathLst>
                <a:path extrusionOk="0" h="1772" w="5168">
                  <a:moveTo>
                    <a:pt x="5120" y="0"/>
                  </a:moveTo>
                  <a:cubicBezTo>
                    <a:pt x="4215" y="24"/>
                    <a:pt x="3322" y="179"/>
                    <a:pt x="2465" y="464"/>
                  </a:cubicBezTo>
                  <a:cubicBezTo>
                    <a:pt x="2048" y="607"/>
                    <a:pt x="1631" y="774"/>
                    <a:pt x="1226" y="964"/>
                  </a:cubicBezTo>
                  <a:cubicBezTo>
                    <a:pt x="810" y="1167"/>
                    <a:pt x="417" y="1393"/>
                    <a:pt x="48" y="1643"/>
                  </a:cubicBezTo>
                  <a:cubicBezTo>
                    <a:pt x="24" y="1655"/>
                    <a:pt x="12" y="1667"/>
                    <a:pt x="12" y="1679"/>
                  </a:cubicBezTo>
                  <a:cubicBezTo>
                    <a:pt x="0" y="1703"/>
                    <a:pt x="0" y="1715"/>
                    <a:pt x="12" y="1738"/>
                  </a:cubicBezTo>
                  <a:cubicBezTo>
                    <a:pt x="12" y="1750"/>
                    <a:pt x="24" y="1762"/>
                    <a:pt x="48" y="1762"/>
                  </a:cubicBezTo>
                  <a:cubicBezTo>
                    <a:pt x="54" y="1768"/>
                    <a:pt x="63" y="1771"/>
                    <a:pt x="71" y="1771"/>
                  </a:cubicBezTo>
                  <a:cubicBezTo>
                    <a:pt x="80" y="1771"/>
                    <a:pt x="89" y="1768"/>
                    <a:pt x="95" y="1762"/>
                  </a:cubicBezTo>
                  <a:cubicBezTo>
                    <a:pt x="762" y="1310"/>
                    <a:pt x="1488" y="941"/>
                    <a:pt x="2250" y="679"/>
                  </a:cubicBezTo>
                  <a:cubicBezTo>
                    <a:pt x="3024" y="393"/>
                    <a:pt x="3846" y="214"/>
                    <a:pt x="4679" y="143"/>
                  </a:cubicBezTo>
                  <a:lnTo>
                    <a:pt x="4655" y="143"/>
                  </a:lnTo>
                  <a:cubicBezTo>
                    <a:pt x="4810" y="143"/>
                    <a:pt x="4953" y="131"/>
                    <a:pt x="5108" y="131"/>
                  </a:cubicBezTo>
                  <a:cubicBezTo>
                    <a:pt x="5144" y="131"/>
                    <a:pt x="5167" y="107"/>
                    <a:pt x="5167" y="71"/>
                  </a:cubicBezTo>
                  <a:cubicBezTo>
                    <a:pt x="5167" y="36"/>
                    <a:pt x="5144" y="12"/>
                    <a:pt x="5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5210097" y="2210521"/>
              <a:ext cx="172907" cy="40029"/>
            </a:xfrm>
            <a:custGeom>
              <a:rect b="b" l="l" r="r" t="t"/>
              <a:pathLst>
                <a:path extrusionOk="0" h="967" w="4177">
                  <a:moveTo>
                    <a:pt x="4022" y="1"/>
                  </a:moveTo>
                  <a:cubicBezTo>
                    <a:pt x="3712" y="1"/>
                    <a:pt x="3403" y="25"/>
                    <a:pt x="3093" y="60"/>
                  </a:cubicBezTo>
                  <a:cubicBezTo>
                    <a:pt x="2748" y="108"/>
                    <a:pt x="2415" y="179"/>
                    <a:pt x="2069" y="263"/>
                  </a:cubicBezTo>
                  <a:cubicBezTo>
                    <a:pt x="1403" y="417"/>
                    <a:pt x="736" y="644"/>
                    <a:pt x="69" y="846"/>
                  </a:cubicBezTo>
                  <a:cubicBezTo>
                    <a:pt x="57" y="846"/>
                    <a:pt x="33" y="858"/>
                    <a:pt x="33" y="870"/>
                  </a:cubicBezTo>
                  <a:cubicBezTo>
                    <a:pt x="1" y="913"/>
                    <a:pt x="38" y="967"/>
                    <a:pt x="80" y="967"/>
                  </a:cubicBezTo>
                  <a:cubicBezTo>
                    <a:pt x="85" y="967"/>
                    <a:pt x="89" y="966"/>
                    <a:pt x="93" y="965"/>
                  </a:cubicBezTo>
                  <a:cubicBezTo>
                    <a:pt x="653" y="798"/>
                    <a:pt x="1212" y="620"/>
                    <a:pt x="1784" y="477"/>
                  </a:cubicBezTo>
                  <a:cubicBezTo>
                    <a:pt x="2069" y="394"/>
                    <a:pt x="2367" y="334"/>
                    <a:pt x="2653" y="275"/>
                  </a:cubicBezTo>
                  <a:cubicBezTo>
                    <a:pt x="2950" y="227"/>
                    <a:pt x="3248" y="191"/>
                    <a:pt x="3546" y="167"/>
                  </a:cubicBezTo>
                  <a:lnTo>
                    <a:pt x="3534" y="167"/>
                  </a:lnTo>
                  <a:cubicBezTo>
                    <a:pt x="3724" y="156"/>
                    <a:pt x="3915" y="144"/>
                    <a:pt x="4105" y="144"/>
                  </a:cubicBezTo>
                  <a:cubicBezTo>
                    <a:pt x="4141" y="144"/>
                    <a:pt x="4177" y="120"/>
                    <a:pt x="4177" y="72"/>
                  </a:cubicBezTo>
                  <a:cubicBezTo>
                    <a:pt x="4177" y="36"/>
                    <a:pt x="4153" y="1"/>
                    <a:pt x="41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3659451" y="1633391"/>
              <a:ext cx="616123" cy="598365"/>
            </a:xfrm>
            <a:custGeom>
              <a:rect b="b" l="l" r="r" t="t"/>
              <a:pathLst>
                <a:path extrusionOk="0" h="14455" w="14884">
                  <a:moveTo>
                    <a:pt x="4418" y="1"/>
                  </a:moveTo>
                  <a:lnTo>
                    <a:pt x="4418" y="12"/>
                  </a:lnTo>
                  <a:lnTo>
                    <a:pt x="4323" y="12"/>
                  </a:lnTo>
                  <a:cubicBezTo>
                    <a:pt x="4239" y="36"/>
                    <a:pt x="4156" y="72"/>
                    <a:pt x="4096" y="143"/>
                  </a:cubicBezTo>
                  <a:cubicBezTo>
                    <a:pt x="3989" y="274"/>
                    <a:pt x="3930" y="453"/>
                    <a:pt x="3953" y="632"/>
                  </a:cubicBezTo>
                  <a:cubicBezTo>
                    <a:pt x="3953" y="739"/>
                    <a:pt x="3965" y="834"/>
                    <a:pt x="3989" y="941"/>
                  </a:cubicBezTo>
                  <a:cubicBezTo>
                    <a:pt x="4013" y="1048"/>
                    <a:pt x="4037" y="1167"/>
                    <a:pt x="4084" y="1275"/>
                  </a:cubicBezTo>
                  <a:cubicBezTo>
                    <a:pt x="4132" y="1405"/>
                    <a:pt x="4192" y="1536"/>
                    <a:pt x="4263" y="1667"/>
                  </a:cubicBezTo>
                  <a:lnTo>
                    <a:pt x="3906" y="1572"/>
                  </a:lnTo>
                  <a:lnTo>
                    <a:pt x="3608" y="1489"/>
                  </a:lnTo>
                  <a:cubicBezTo>
                    <a:pt x="3215" y="1382"/>
                    <a:pt x="2810" y="1275"/>
                    <a:pt x="2406" y="1191"/>
                  </a:cubicBezTo>
                  <a:cubicBezTo>
                    <a:pt x="2168" y="1144"/>
                    <a:pt x="1918" y="1108"/>
                    <a:pt x="1667" y="1096"/>
                  </a:cubicBezTo>
                  <a:lnTo>
                    <a:pt x="1346" y="1096"/>
                  </a:lnTo>
                  <a:cubicBezTo>
                    <a:pt x="1251" y="1096"/>
                    <a:pt x="1156" y="1108"/>
                    <a:pt x="1048" y="1144"/>
                  </a:cubicBezTo>
                  <a:cubicBezTo>
                    <a:pt x="977" y="1167"/>
                    <a:pt x="905" y="1203"/>
                    <a:pt x="834" y="1239"/>
                  </a:cubicBezTo>
                  <a:cubicBezTo>
                    <a:pt x="775" y="1275"/>
                    <a:pt x="727" y="1322"/>
                    <a:pt x="691" y="1370"/>
                  </a:cubicBezTo>
                  <a:cubicBezTo>
                    <a:pt x="620" y="1465"/>
                    <a:pt x="596" y="1584"/>
                    <a:pt x="644" y="1691"/>
                  </a:cubicBezTo>
                  <a:cubicBezTo>
                    <a:pt x="703" y="1798"/>
                    <a:pt x="775" y="1894"/>
                    <a:pt x="882" y="1953"/>
                  </a:cubicBezTo>
                  <a:cubicBezTo>
                    <a:pt x="1013" y="2048"/>
                    <a:pt x="1156" y="2132"/>
                    <a:pt x="1298" y="2191"/>
                  </a:cubicBezTo>
                  <a:cubicBezTo>
                    <a:pt x="1489" y="2287"/>
                    <a:pt x="1703" y="2370"/>
                    <a:pt x="1906" y="2441"/>
                  </a:cubicBezTo>
                  <a:cubicBezTo>
                    <a:pt x="1763" y="2418"/>
                    <a:pt x="1596" y="2406"/>
                    <a:pt x="1441" y="2394"/>
                  </a:cubicBezTo>
                  <a:cubicBezTo>
                    <a:pt x="1251" y="2382"/>
                    <a:pt x="1072" y="2370"/>
                    <a:pt x="905" y="2370"/>
                  </a:cubicBezTo>
                  <a:lnTo>
                    <a:pt x="822" y="2370"/>
                  </a:lnTo>
                  <a:cubicBezTo>
                    <a:pt x="655" y="2370"/>
                    <a:pt x="489" y="2394"/>
                    <a:pt x="334" y="2429"/>
                  </a:cubicBezTo>
                  <a:cubicBezTo>
                    <a:pt x="215" y="2453"/>
                    <a:pt x="120" y="2525"/>
                    <a:pt x="48" y="2632"/>
                  </a:cubicBezTo>
                  <a:cubicBezTo>
                    <a:pt x="24" y="2679"/>
                    <a:pt x="13" y="2739"/>
                    <a:pt x="13" y="2799"/>
                  </a:cubicBezTo>
                  <a:cubicBezTo>
                    <a:pt x="1" y="2858"/>
                    <a:pt x="13" y="2929"/>
                    <a:pt x="36" y="2989"/>
                  </a:cubicBezTo>
                  <a:cubicBezTo>
                    <a:pt x="60" y="3049"/>
                    <a:pt x="84" y="3096"/>
                    <a:pt x="120" y="3144"/>
                  </a:cubicBezTo>
                  <a:cubicBezTo>
                    <a:pt x="167" y="3191"/>
                    <a:pt x="215" y="3239"/>
                    <a:pt x="263" y="3287"/>
                  </a:cubicBezTo>
                  <a:cubicBezTo>
                    <a:pt x="310" y="3322"/>
                    <a:pt x="370" y="3358"/>
                    <a:pt x="429" y="3394"/>
                  </a:cubicBezTo>
                  <a:cubicBezTo>
                    <a:pt x="513" y="3441"/>
                    <a:pt x="584" y="3477"/>
                    <a:pt x="667" y="3513"/>
                  </a:cubicBezTo>
                  <a:cubicBezTo>
                    <a:pt x="846" y="3584"/>
                    <a:pt x="1025" y="3644"/>
                    <a:pt x="1203" y="3691"/>
                  </a:cubicBezTo>
                  <a:cubicBezTo>
                    <a:pt x="1310" y="3727"/>
                    <a:pt x="1417" y="3751"/>
                    <a:pt x="1525" y="3775"/>
                  </a:cubicBezTo>
                  <a:lnTo>
                    <a:pt x="1429" y="3775"/>
                  </a:lnTo>
                  <a:cubicBezTo>
                    <a:pt x="1275" y="3787"/>
                    <a:pt x="1108" y="3822"/>
                    <a:pt x="953" y="3882"/>
                  </a:cubicBezTo>
                  <a:cubicBezTo>
                    <a:pt x="834" y="3930"/>
                    <a:pt x="739" y="4013"/>
                    <a:pt x="679" y="4132"/>
                  </a:cubicBezTo>
                  <a:cubicBezTo>
                    <a:pt x="644" y="4263"/>
                    <a:pt x="679" y="4406"/>
                    <a:pt x="763" y="4513"/>
                  </a:cubicBezTo>
                  <a:cubicBezTo>
                    <a:pt x="798" y="4573"/>
                    <a:pt x="846" y="4620"/>
                    <a:pt x="905" y="4668"/>
                  </a:cubicBezTo>
                  <a:cubicBezTo>
                    <a:pt x="977" y="4715"/>
                    <a:pt x="1048" y="4763"/>
                    <a:pt x="1132" y="4799"/>
                  </a:cubicBezTo>
                  <a:cubicBezTo>
                    <a:pt x="1251" y="4846"/>
                    <a:pt x="1370" y="4882"/>
                    <a:pt x="1501" y="4918"/>
                  </a:cubicBezTo>
                  <a:cubicBezTo>
                    <a:pt x="1632" y="4954"/>
                    <a:pt x="1775" y="4977"/>
                    <a:pt x="1918" y="4989"/>
                  </a:cubicBezTo>
                  <a:cubicBezTo>
                    <a:pt x="2227" y="5037"/>
                    <a:pt x="2549" y="5049"/>
                    <a:pt x="2870" y="5061"/>
                  </a:cubicBezTo>
                  <a:lnTo>
                    <a:pt x="3084" y="5061"/>
                  </a:lnTo>
                  <a:cubicBezTo>
                    <a:pt x="3311" y="5061"/>
                    <a:pt x="3537" y="5061"/>
                    <a:pt x="3763" y="5049"/>
                  </a:cubicBezTo>
                  <a:lnTo>
                    <a:pt x="3965" y="5049"/>
                  </a:lnTo>
                  <a:cubicBezTo>
                    <a:pt x="4096" y="5049"/>
                    <a:pt x="4227" y="5037"/>
                    <a:pt x="4370" y="5037"/>
                  </a:cubicBezTo>
                  <a:cubicBezTo>
                    <a:pt x="5049" y="6358"/>
                    <a:pt x="5656" y="7418"/>
                    <a:pt x="6263" y="8371"/>
                  </a:cubicBezTo>
                  <a:cubicBezTo>
                    <a:pt x="6978" y="9490"/>
                    <a:pt x="7787" y="10538"/>
                    <a:pt x="8704" y="11490"/>
                  </a:cubicBezTo>
                  <a:cubicBezTo>
                    <a:pt x="9490" y="12300"/>
                    <a:pt x="10371" y="13002"/>
                    <a:pt x="11347" y="13574"/>
                  </a:cubicBezTo>
                  <a:cubicBezTo>
                    <a:pt x="11847" y="13883"/>
                    <a:pt x="12407" y="14121"/>
                    <a:pt x="12978" y="14288"/>
                  </a:cubicBezTo>
                  <a:cubicBezTo>
                    <a:pt x="13264" y="14359"/>
                    <a:pt x="13550" y="14407"/>
                    <a:pt x="13848" y="14443"/>
                  </a:cubicBezTo>
                  <a:cubicBezTo>
                    <a:pt x="13967" y="14443"/>
                    <a:pt x="14098" y="14455"/>
                    <a:pt x="14229" y="14455"/>
                  </a:cubicBezTo>
                  <a:cubicBezTo>
                    <a:pt x="14395" y="14455"/>
                    <a:pt x="14574" y="14443"/>
                    <a:pt x="14776" y="14431"/>
                  </a:cubicBezTo>
                  <a:cubicBezTo>
                    <a:pt x="14812" y="14419"/>
                    <a:pt x="14848" y="14395"/>
                    <a:pt x="14860" y="14371"/>
                  </a:cubicBezTo>
                  <a:cubicBezTo>
                    <a:pt x="14883" y="14336"/>
                    <a:pt x="14883" y="14300"/>
                    <a:pt x="14883" y="14276"/>
                  </a:cubicBezTo>
                  <a:cubicBezTo>
                    <a:pt x="14872" y="14240"/>
                    <a:pt x="14848" y="14205"/>
                    <a:pt x="14824" y="14193"/>
                  </a:cubicBezTo>
                  <a:cubicBezTo>
                    <a:pt x="14800" y="14181"/>
                    <a:pt x="14776" y="14169"/>
                    <a:pt x="14752" y="14169"/>
                  </a:cubicBezTo>
                  <a:lnTo>
                    <a:pt x="14729" y="14169"/>
                  </a:lnTo>
                  <a:cubicBezTo>
                    <a:pt x="14598" y="14181"/>
                    <a:pt x="14491" y="14193"/>
                    <a:pt x="14383" y="14193"/>
                  </a:cubicBezTo>
                  <a:cubicBezTo>
                    <a:pt x="14538" y="13847"/>
                    <a:pt x="14633" y="13478"/>
                    <a:pt x="14657" y="13097"/>
                  </a:cubicBezTo>
                  <a:cubicBezTo>
                    <a:pt x="14705" y="12609"/>
                    <a:pt x="14693" y="12121"/>
                    <a:pt x="14633" y="11645"/>
                  </a:cubicBezTo>
                  <a:cubicBezTo>
                    <a:pt x="14562" y="11145"/>
                    <a:pt x="14443" y="10657"/>
                    <a:pt x="14264" y="10180"/>
                  </a:cubicBezTo>
                  <a:cubicBezTo>
                    <a:pt x="14098" y="9752"/>
                    <a:pt x="13871" y="9335"/>
                    <a:pt x="13586" y="8978"/>
                  </a:cubicBezTo>
                  <a:cubicBezTo>
                    <a:pt x="13324" y="8633"/>
                    <a:pt x="12967" y="8371"/>
                    <a:pt x="12562" y="8228"/>
                  </a:cubicBezTo>
                  <a:cubicBezTo>
                    <a:pt x="12550" y="8222"/>
                    <a:pt x="12535" y="8219"/>
                    <a:pt x="12519" y="8219"/>
                  </a:cubicBezTo>
                  <a:cubicBezTo>
                    <a:pt x="12502" y="8219"/>
                    <a:pt x="12484" y="8222"/>
                    <a:pt x="12466" y="8228"/>
                  </a:cubicBezTo>
                  <a:cubicBezTo>
                    <a:pt x="12455" y="8228"/>
                    <a:pt x="12443" y="8240"/>
                    <a:pt x="12443" y="8240"/>
                  </a:cubicBezTo>
                  <a:cubicBezTo>
                    <a:pt x="12133" y="8037"/>
                    <a:pt x="11835" y="7811"/>
                    <a:pt x="11550" y="7597"/>
                  </a:cubicBezTo>
                  <a:cubicBezTo>
                    <a:pt x="10942" y="7120"/>
                    <a:pt x="10371" y="6620"/>
                    <a:pt x="9835" y="6085"/>
                  </a:cubicBezTo>
                  <a:cubicBezTo>
                    <a:pt x="9597" y="5847"/>
                    <a:pt x="9359" y="5596"/>
                    <a:pt x="9121" y="5335"/>
                  </a:cubicBezTo>
                  <a:cubicBezTo>
                    <a:pt x="8883" y="5085"/>
                    <a:pt x="8656" y="4811"/>
                    <a:pt x="8430" y="4549"/>
                  </a:cubicBezTo>
                  <a:lnTo>
                    <a:pt x="8383" y="4501"/>
                  </a:lnTo>
                  <a:lnTo>
                    <a:pt x="8228" y="4311"/>
                  </a:lnTo>
                  <a:cubicBezTo>
                    <a:pt x="7763" y="3775"/>
                    <a:pt x="7287" y="3215"/>
                    <a:pt x="6847" y="2656"/>
                  </a:cubicBezTo>
                  <a:cubicBezTo>
                    <a:pt x="6728" y="2501"/>
                    <a:pt x="6620" y="2358"/>
                    <a:pt x="6513" y="2203"/>
                  </a:cubicBezTo>
                  <a:cubicBezTo>
                    <a:pt x="6442" y="2108"/>
                    <a:pt x="6359" y="2001"/>
                    <a:pt x="6299" y="1894"/>
                  </a:cubicBezTo>
                  <a:lnTo>
                    <a:pt x="6287" y="1858"/>
                  </a:lnTo>
                  <a:lnTo>
                    <a:pt x="6120" y="1596"/>
                  </a:lnTo>
                  <a:cubicBezTo>
                    <a:pt x="6013" y="1417"/>
                    <a:pt x="5918" y="1251"/>
                    <a:pt x="5811" y="1084"/>
                  </a:cubicBezTo>
                  <a:cubicBezTo>
                    <a:pt x="5656" y="834"/>
                    <a:pt x="5466" y="608"/>
                    <a:pt x="5263" y="405"/>
                  </a:cubicBezTo>
                  <a:cubicBezTo>
                    <a:pt x="5168" y="322"/>
                    <a:pt x="5073" y="239"/>
                    <a:pt x="4966" y="179"/>
                  </a:cubicBezTo>
                  <a:cubicBezTo>
                    <a:pt x="4846" y="120"/>
                    <a:pt x="4739" y="72"/>
                    <a:pt x="4620" y="36"/>
                  </a:cubicBezTo>
                  <a:cubicBezTo>
                    <a:pt x="4549" y="12"/>
                    <a:pt x="4477" y="1"/>
                    <a:pt x="4418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3725020" y="1787670"/>
              <a:ext cx="75422" cy="12832"/>
            </a:xfrm>
            <a:custGeom>
              <a:rect b="b" l="l" r="r" t="t"/>
              <a:pathLst>
                <a:path extrusionOk="0" h="310" w="1822">
                  <a:moveTo>
                    <a:pt x="72" y="0"/>
                  </a:moveTo>
                  <a:cubicBezTo>
                    <a:pt x="48" y="0"/>
                    <a:pt x="12" y="24"/>
                    <a:pt x="12" y="48"/>
                  </a:cubicBezTo>
                  <a:cubicBezTo>
                    <a:pt x="0" y="84"/>
                    <a:pt x="24" y="119"/>
                    <a:pt x="60" y="119"/>
                  </a:cubicBezTo>
                  <a:cubicBezTo>
                    <a:pt x="607" y="155"/>
                    <a:pt x="1155" y="215"/>
                    <a:pt x="1703" y="310"/>
                  </a:cubicBezTo>
                  <a:cubicBezTo>
                    <a:pt x="1798" y="310"/>
                    <a:pt x="1822" y="167"/>
                    <a:pt x="1715" y="155"/>
                  </a:cubicBezTo>
                  <a:cubicBezTo>
                    <a:pt x="1453" y="107"/>
                    <a:pt x="1179" y="72"/>
                    <a:pt x="905" y="48"/>
                  </a:cubicBezTo>
                  <a:cubicBezTo>
                    <a:pt x="631" y="24"/>
                    <a:pt x="345" y="12"/>
                    <a:pt x="72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3742240" y="1732946"/>
              <a:ext cx="62631" cy="16310"/>
            </a:xfrm>
            <a:custGeom>
              <a:rect b="b" l="l" r="r" t="t"/>
              <a:pathLst>
                <a:path extrusionOk="0" h="394" w="1513">
                  <a:moveTo>
                    <a:pt x="84" y="1"/>
                  </a:moveTo>
                  <a:cubicBezTo>
                    <a:pt x="48" y="1"/>
                    <a:pt x="25" y="24"/>
                    <a:pt x="13" y="60"/>
                  </a:cubicBezTo>
                  <a:cubicBezTo>
                    <a:pt x="1" y="84"/>
                    <a:pt x="25" y="120"/>
                    <a:pt x="60" y="120"/>
                  </a:cubicBezTo>
                  <a:cubicBezTo>
                    <a:pt x="513" y="179"/>
                    <a:pt x="953" y="263"/>
                    <a:pt x="1382" y="382"/>
                  </a:cubicBezTo>
                  <a:lnTo>
                    <a:pt x="1370" y="382"/>
                  </a:lnTo>
                  <a:lnTo>
                    <a:pt x="1418" y="394"/>
                  </a:lnTo>
                  <a:lnTo>
                    <a:pt x="1465" y="394"/>
                  </a:lnTo>
                  <a:cubicBezTo>
                    <a:pt x="1489" y="382"/>
                    <a:pt x="1501" y="370"/>
                    <a:pt x="1513" y="346"/>
                  </a:cubicBezTo>
                  <a:cubicBezTo>
                    <a:pt x="1513" y="334"/>
                    <a:pt x="1513" y="310"/>
                    <a:pt x="1513" y="298"/>
                  </a:cubicBezTo>
                  <a:cubicBezTo>
                    <a:pt x="1501" y="274"/>
                    <a:pt x="1477" y="251"/>
                    <a:pt x="1453" y="251"/>
                  </a:cubicBezTo>
                  <a:cubicBezTo>
                    <a:pt x="1227" y="203"/>
                    <a:pt x="1001" y="155"/>
                    <a:pt x="787" y="120"/>
                  </a:cubicBezTo>
                  <a:cubicBezTo>
                    <a:pt x="572" y="72"/>
                    <a:pt x="322" y="36"/>
                    <a:pt x="84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4170551" y="1928621"/>
              <a:ext cx="175018" cy="313153"/>
            </a:xfrm>
            <a:custGeom>
              <a:rect b="b" l="l" r="r" t="t"/>
              <a:pathLst>
                <a:path extrusionOk="0" h="7565" w="4228">
                  <a:moveTo>
                    <a:pt x="2489" y="0"/>
                  </a:moveTo>
                  <a:lnTo>
                    <a:pt x="2501" y="12"/>
                  </a:lnTo>
                  <a:lnTo>
                    <a:pt x="2441" y="12"/>
                  </a:lnTo>
                  <a:cubicBezTo>
                    <a:pt x="2013" y="84"/>
                    <a:pt x="1596" y="191"/>
                    <a:pt x="1191" y="346"/>
                  </a:cubicBezTo>
                  <a:cubicBezTo>
                    <a:pt x="977" y="429"/>
                    <a:pt x="774" y="524"/>
                    <a:pt x="572" y="631"/>
                  </a:cubicBezTo>
                  <a:cubicBezTo>
                    <a:pt x="393" y="727"/>
                    <a:pt x="215" y="846"/>
                    <a:pt x="60" y="989"/>
                  </a:cubicBezTo>
                  <a:cubicBezTo>
                    <a:pt x="24" y="1024"/>
                    <a:pt x="0" y="1084"/>
                    <a:pt x="0" y="1131"/>
                  </a:cubicBezTo>
                  <a:cubicBezTo>
                    <a:pt x="143" y="2239"/>
                    <a:pt x="358" y="3334"/>
                    <a:pt x="667" y="4406"/>
                  </a:cubicBezTo>
                  <a:cubicBezTo>
                    <a:pt x="941" y="5477"/>
                    <a:pt x="1370" y="6513"/>
                    <a:pt x="1941" y="7466"/>
                  </a:cubicBezTo>
                  <a:cubicBezTo>
                    <a:pt x="1953" y="7489"/>
                    <a:pt x="1977" y="7513"/>
                    <a:pt x="2001" y="7513"/>
                  </a:cubicBezTo>
                  <a:cubicBezTo>
                    <a:pt x="2024" y="7537"/>
                    <a:pt x="2048" y="7549"/>
                    <a:pt x="2072" y="7549"/>
                  </a:cubicBezTo>
                  <a:cubicBezTo>
                    <a:pt x="2263" y="7549"/>
                    <a:pt x="2453" y="7561"/>
                    <a:pt x="2644" y="7561"/>
                  </a:cubicBezTo>
                  <a:cubicBezTo>
                    <a:pt x="2695" y="7563"/>
                    <a:pt x="2746" y="7564"/>
                    <a:pt x="2797" y="7564"/>
                  </a:cubicBezTo>
                  <a:cubicBezTo>
                    <a:pt x="3258" y="7564"/>
                    <a:pt x="3715" y="7468"/>
                    <a:pt x="4144" y="7275"/>
                  </a:cubicBezTo>
                  <a:cubicBezTo>
                    <a:pt x="4168" y="7263"/>
                    <a:pt x="4203" y="7239"/>
                    <a:pt x="4215" y="7204"/>
                  </a:cubicBezTo>
                  <a:cubicBezTo>
                    <a:pt x="4227" y="7180"/>
                    <a:pt x="4227" y="7144"/>
                    <a:pt x="4215" y="7108"/>
                  </a:cubicBezTo>
                  <a:lnTo>
                    <a:pt x="4203" y="7073"/>
                  </a:lnTo>
                  <a:cubicBezTo>
                    <a:pt x="3906" y="6358"/>
                    <a:pt x="3656" y="5608"/>
                    <a:pt x="3465" y="4858"/>
                  </a:cubicBezTo>
                  <a:cubicBezTo>
                    <a:pt x="3108" y="3465"/>
                    <a:pt x="2894" y="2001"/>
                    <a:pt x="2691" y="584"/>
                  </a:cubicBezTo>
                  <a:lnTo>
                    <a:pt x="2620" y="119"/>
                  </a:lnTo>
                  <a:cubicBezTo>
                    <a:pt x="2608" y="48"/>
                    <a:pt x="2560" y="0"/>
                    <a:pt x="2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4197665" y="1987774"/>
              <a:ext cx="77905" cy="228211"/>
            </a:xfrm>
            <a:custGeom>
              <a:rect b="b" l="l" r="r" t="t"/>
              <a:pathLst>
                <a:path extrusionOk="0" h="5513" w="1882">
                  <a:moveTo>
                    <a:pt x="72" y="0"/>
                  </a:moveTo>
                  <a:lnTo>
                    <a:pt x="72" y="12"/>
                  </a:lnTo>
                  <a:cubicBezTo>
                    <a:pt x="48" y="12"/>
                    <a:pt x="36" y="24"/>
                    <a:pt x="24" y="36"/>
                  </a:cubicBezTo>
                  <a:cubicBezTo>
                    <a:pt x="12" y="48"/>
                    <a:pt x="0" y="72"/>
                    <a:pt x="0" y="83"/>
                  </a:cubicBezTo>
                  <a:cubicBezTo>
                    <a:pt x="60" y="572"/>
                    <a:pt x="131" y="1036"/>
                    <a:pt x="215" y="1477"/>
                  </a:cubicBezTo>
                  <a:cubicBezTo>
                    <a:pt x="310" y="1941"/>
                    <a:pt x="417" y="2405"/>
                    <a:pt x="560" y="2858"/>
                  </a:cubicBezTo>
                  <a:cubicBezTo>
                    <a:pt x="834" y="3774"/>
                    <a:pt x="1215" y="4655"/>
                    <a:pt x="1727" y="5477"/>
                  </a:cubicBezTo>
                  <a:cubicBezTo>
                    <a:pt x="1739" y="5501"/>
                    <a:pt x="1762" y="5513"/>
                    <a:pt x="1798" y="5513"/>
                  </a:cubicBezTo>
                  <a:cubicBezTo>
                    <a:pt x="1810" y="5513"/>
                    <a:pt x="1822" y="5513"/>
                    <a:pt x="1834" y="5501"/>
                  </a:cubicBezTo>
                  <a:cubicBezTo>
                    <a:pt x="1858" y="5489"/>
                    <a:pt x="1870" y="5465"/>
                    <a:pt x="1881" y="5441"/>
                  </a:cubicBezTo>
                  <a:cubicBezTo>
                    <a:pt x="1881" y="5429"/>
                    <a:pt x="1881" y="5406"/>
                    <a:pt x="1870" y="5382"/>
                  </a:cubicBezTo>
                  <a:cubicBezTo>
                    <a:pt x="1715" y="5132"/>
                    <a:pt x="1572" y="4882"/>
                    <a:pt x="1453" y="4644"/>
                  </a:cubicBezTo>
                  <a:cubicBezTo>
                    <a:pt x="1334" y="4405"/>
                    <a:pt x="1203" y="4144"/>
                    <a:pt x="1096" y="3870"/>
                  </a:cubicBezTo>
                  <a:cubicBezTo>
                    <a:pt x="988" y="3632"/>
                    <a:pt x="881" y="3346"/>
                    <a:pt x="786" y="3060"/>
                  </a:cubicBezTo>
                  <a:cubicBezTo>
                    <a:pt x="691" y="2774"/>
                    <a:pt x="607" y="2512"/>
                    <a:pt x="536" y="2203"/>
                  </a:cubicBezTo>
                  <a:cubicBezTo>
                    <a:pt x="381" y="1619"/>
                    <a:pt x="262" y="1024"/>
                    <a:pt x="179" y="417"/>
                  </a:cubicBezTo>
                  <a:cubicBezTo>
                    <a:pt x="167" y="310"/>
                    <a:pt x="155" y="191"/>
                    <a:pt x="143" y="72"/>
                  </a:cubicBezTo>
                  <a:cubicBezTo>
                    <a:pt x="143" y="60"/>
                    <a:pt x="131" y="36"/>
                    <a:pt x="119" y="24"/>
                  </a:cubicBezTo>
                  <a:cubicBezTo>
                    <a:pt x="107" y="12"/>
                    <a:pt x="95" y="0"/>
                    <a:pt x="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4237073" y="1964593"/>
              <a:ext cx="42927" cy="187809"/>
            </a:xfrm>
            <a:custGeom>
              <a:rect b="b" l="l" r="r" t="t"/>
              <a:pathLst>
                <a:path extrusionOk="0" h="4537" w="1037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3" y="822"/>
                    <a:pt x="84" y="1572"/>
                    <a:pt x="227" y="2310"/>
                  </a:cubicBezTo>
                  <a:cubicBezTo>
                    <a:pt x="370" y="3072"/>
                    <a:pt x="596" y="3811"/>
                    <a:pt x="906" y="4513"/>
                  </a:cubicBezTo>
                  <a:cubicBezTo>
                    <a:pt x="906" y="4525"/>
                    <a:pt x="929" y="4537"/>
                    <a:pt x="941" y="4537"/>
                  </a:cubicBezTo>
                  <a:lnTo>
                    <a:pt x="989" y="4537"/>
                  </a:lnTo>
                  <a:cubicBezTo>
                    <a:pt x="1013" y="4537"/>
                    <a:pt x="1025" y="4513"/>
                    <a:pt x="1025" y="4501"/>
                  </a:cubicBezTo>
                  <a:cubicBezTo>
                    <a:pt x="1037" y="4489"/>
                    <a:pt x="1037" y="4465"/>
                    <a:pt x="1025" y="4453"/>
                  </a:cubicBezTo>
                  <a:lnTo>
                    <a:pt x="977" y="4323"/>
                  </a:lnTo>
                  <a:cubicBezTo>
                    <a:pt x="798" y="3906"/>
                    <a:pt x="656" y="3477"/>
                    <a:pt x="537" y="3049"/>
                  </a:cubicBezTo>
                  <a:cubicBezTo>
                    <a:pt x="417" y="2584"/>
                    <a:pt x="322" y="2120"/>
                    <a:pt x="263" y="1644"/>
                  </a:cubicBezTo>
                  <a:cubicBezTo>
                    <a:pt x="239" y="1417"/>
                    <a:pt x="203" y="1155"/>
                    <a:pt x="191" y="894"/>
                  </a:cubicBezTo>
                  <a:cubicBezTo>
                    <a:pt x="167" y="632"/>
                    <a:pt x="156" y="370"/>
                    <a:pt x="156" y="72"/>
                  </a:cubicBezTo>
                  <a:cubicBezTo>
                    <a:pt x="156" y="36"/>
                    <a:pt x="120" y="1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4661907" y="1799468"/>
              <a:ext cx="125261" cy="188844"/>
            </a:xfrm>
            <a:custGeom>
              <a:rect b="b" l="l" r="r" t="t"/>
              <a:pathLst>
                <a:path extrusionOk="0" h="4562" w="3026">
                  <a:moveTo>
                    <a:pt x="1537" y="1"/>
                  </a:moveTo>
                  <a:cubicBezTo>
                    <a:pt x="1513" y="1"/>
                    <a:pt x="1489" y="13"/>
                    <a:pt x="1489" y="37"/>
                  </a:cubicBezTo>
                  <a:lnTo>
                    <a:pt x="1489" y="25"/>
                  </a:lnTo>
                  <a:cubicBezTo>
                    <a:pt x="1072" y="715"/>
                    <a:pt x="715" y="1442"/>
                    <a:pt x="406" y="2180"/>
                  </a:cubicBezTo>
                  <a:cubicBezTo>
                    <a:pt x="310" y="2406"/>
                    <a:pt x="227" y="2620"/>
                    <a:pt x="168" y="2858"/>
                  </a:cubicBezTo>
                  <a:cubicBezTo>
                    <a:pt x="96" y="3049"/>
                    <a:pt x="49" y="3263"/>
                    <a:pt x="25" y="3466"/>
                  </a:cubicBezTo>
                  <a:cubicBezTo>
                    <a:pt x="1" y="3644"/>
                    <a:pt x="1" y="3811"/>
                    <a:pt x="25" y="3978"/>
                  </a:cubicBezTo>
                  <a:cubicBezTo>
                    <a:pt x="37" y="4049"/>
                    <a:pt x="60" y="4121"/>
                    <a:pt x="96" y="4192"/>
                  </a:cubicBezTo>
                  <a:cubicBezTo>
                    <a:pt x="132" y="4263"/>
                    <a:pt x="191" y="4347"/>
                    <a:pt x="263" y="4406"/>
                  </a:cubicBezTo>
                  <a:cubicBezTo>
                    <a:pt x="299" y="4430"/>
                    <a:pt x="334" y="4454"/>
                    <a:pt x="382" y="4478"/>
                  </a:cubicBezTo>
                  <a:cubicBezTo>
                    <a:pt x="430" y="4502"/>
                    <a:pt x="477" y="4525"/>
                    <a:pt x="525" y="4537"/>
                  </a:cubicBezTo>
                  <a:cubicBezTo>
                    <a:pt x="632" y="4561"/>
                    <a:pt x="739" y="4561"/>
                    <a:pt x="834" y="4561"/>
                  </a:cubicBezTo>
                  <a:cubicBezTo>
                    <a:pt x="953" y="4549"/>
                    <a:pt x="1072" y="4537"/>
                    <a:pt x="1180" y="4502"/>
                  </a:cubicBezTo>
                  <a:cubicBezTo>
                    <a:pt x="1311" y="4466"/>
                    <a:pt x="1442" y="4418"/>
                    <a:pt x="1573" y="4371"/>
                  </a:cubicBezTo>
                  <a:cubicBezTo>
                    <a:pt x="1823" y="4263"/>
                    <a:pt x="2073" y="4144"/>
                    <a:pt x="2311" y="4001"/>
                  </a:cubicBezTo>
                  <a:cubicBezTo>
                    <a:pt x="2418" y="3942"/>
                    <a:pt x="2525" y="3894"/>
                    <a:pt x="2620" y="3835"/>
                  </a:cubicBezTo>
                  <a:cubicBezTo>
                    <a:pt x="2727" y="3763"/>
                    <a:pt x="2787" y="3728"/>
                    <a:pt x="2882" y="3680"/>
                  </a:cubicBezTo>
                  <a:lnTo>
                    <a:pt x="2918" y="3656"/>
                  </a:lnTo>
                  <a:cubicBezTo>
                    <a:pt x="2966" y="3644"/>
                    <a:pt x="3001" y="3609"/>
                    <a:pt x="3013" y="3573"/>
                  </a:cubicBezTo>
                  <a:cubicBezTo>
                    <a:pt x="3025" y="3537"/>
                    <a:pt x="3025" y="3489"/>
                    <a:pt x="3013" y="3454"/>
                  </a:cubicBezTo>
                  <a:cubicBezTo>
                    <a:pt x="3001" y="3406"/>
                    <a:pt x="2966" y="3382"/>
                    <a:pt x="2930" y="3359"/>
                  </a:cubicBezTo>
                  <a:cubicBezTo>
                    <a:pt x="2912" y="3353"/>
                    <a:pt x="2891" y="3350"/>
                    <a:pt x="2869" y="3350"/>
                  </a:cubicBezTo>
                  <a:cubicBezTo>
                    <a:pt x="2847" y="3350"/>
                    <a:pt x="2823" y="3353"/>
                    <a:pt x="2799" y="3359"/>
                  </a:cubicBezTo>
                  <a:cubicBezTo>
                    <a:pt x="2501" y="3513"/>
                    <a:pt x="2227" y="3680"/>
                    <a:pt x="1930" y="3847"/>
                  </a:cubicBezTo>
                  <a:lnTo>
                    <a:pt x="1965" y="3823"/>
                  </a:lnTo>
                  <a:lnTo>
                    <a:pt x="1965" y="3823"/>
                  </a:lnTo>
                  <a:cubicBezTo>
                    <a:pt x="1668" y="4001"/>
                    <a:pt x="1346" y="4132"/>
                    <a:pt x="1013" y="4240"/>
                  </a:cubicBezTo>
                  <a:lnTo>
                    <a:pt x="1025" y="4240"/>
                  </a:lnTo>
                  <a:cubicBezTo>
                    <a:pt x="918" y="4263"/>
                    <a:pt x="811" y="4275"/>
                    <a:pt x="691" y="4275"/>
                  </a:cubicBezTo>
                  <a:cubicBezTo>
                    <a:pt x="644" y="4275"/>
                    <a:pt x="584" y="4275"/>
                    <a:pt x="537" y="4251"/>
                  </a:cubicBezTo>
                  <a:cubicBezTo>
                    <a:pt x="501" y="4251"/>
                    <a:pt x="465" y="4228"/>
                    <a:pt x="441" y="4216"/>
                  </a:cubicBezTo>
                  <a:cubicBezTo>
                    <a:pt x="418" y="4192"/>
                    <a:pt x="394" y="4180"/>
                    <a:pt x="358" y="4156"/>
                  </a:cubicBezTo>
                  <a:cubicBezTo>
                    <a:pt x="334" y="4121"/>
                    <a:pt x="310" y="4097"/>
                    <a:pt x="299" y="4061"/>
                  </a:cubicBezTo>
                  <a:cubicBezTo>
                    <a:pt x="275" y="4013"/>
                    <a:pt x="251" y="3966"/>
                    <a:pt x="239" y="3918"/>
                  </a:cubicBezTo>
                  <a:cubicBezTo>
                    <a:pt x="215" y="3823"/>
                    <a:pt x="215" y="3728"/>
                    <a:pt x="203" y="3632"/>
                  </a:cubicBezTo>
                  <a:cubicBezTo>
                    <a:pt x="227" y="3359"/>
                    <a:pt x="275" y="3073"/>
                    <a:pt x="358" y="2811"/>
                  </a:cubicBezTo>
                  <a:lnTo>
                    <a:pt x="358" y="2823"/>
                  </a:lnTo>
                  <a:cubicBezTo>
                    <a:pt x="525" y="2275"/>
                    <a:pt x="739" y="1727"/>
                    <a:pt x="1001" y="1215"/>
                  </a:cubicBezTo>
                  <a:cubicBezTo>
                    <a:pt x="1192" y="822"/>
                    <a:pt x="1394" y="453"/>
                    <a:pt x="1596" y="84"/>
                  </a:cubicBezTo>
                  <a:cubicBezTo>
                    <a:pt x="1608" y="49"/>
                    <a:pt x="1596" y="13"/>
                    <a:pt x="1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4798924" y="1822649"/>
              <a:ext cx="186857" cy="210825"/>
            </a:xfrm>
            <a:custGeom>
              <a:rect b="b" l="l" r="r" t="t"/>
              <a:pathLst>
                <a:path extrusionOk="0" h="5093" w="4514">
                  <a:moveTo>
                    <a:pt x="4311" y="1"/>
                  </a:moveTo>
                  <a:cubicBezTo>
                    <a:pt x="4275" y="1"/>
                    <a:pt x="4251" y="24"/>
                    <a:pt x="4251" y="60"/>
                  </a:cubicBezTo>
                  <a:lnTo>
                    <a:pt x="4275" y="72"/>
                  </a:lnTo>
                  <a:cubicBezTo>
                    <a:pt x="4299" y="262"/>
                    <a:pt x="4311" y="441"/>
                    <a:pt x="4323" y="632"/>
                  </a:cubicBezTo>
                  <a:cubicBezTo>
                    <a:pt x="4347" y="882"/>
                    <a:pt x="4359" y="1132"/>
                    <a:pt x="4370" y="1382"/>
                  </a:cubicBezTo>
                  <a:cubicBezTo>
                    <a:pt x="4418" y="1977"/>
                    <a:pt x="4394" y="2572"/>
                    <a:pt x="4335" y="3156"/>
                  </a:cubicBezTo>
                  <a:lnTo>
                    <a:pt x="4335" y="3132"/>
                  </a:lnTo>
                  <a:cubicBezTo>
                    <a:pt x="4287" y="3453"/>
                    <a:pt x="4216" y="3763"/>
                    <a:pt x="4097" y="4049"/>
                  </a:cubicBezTo>
                  <a:cubicBezTo>
                    <a:pt x="4037" y="4192"/>
                    <a:pt x="3966" y="4323"/>
                    <a:pt x="3870" y="4442"/>
                  </a:cubicBezTo>
                  <a:cubicBezTo>
                    <a:pt x="3763" y="4596"/>
                    <a:pt x="3620" y="4704"/>
                    <a:pt x="3454" y="4775"/>
                  </a:cubicBezTo>
                  <a:cubicBezTo>
                    <a:pt x="3382" y="4811"/>
                    <a:pt x="3287" y="4834"/>
                    <a:pt x="3204" y="4846"/>
                  </a:cubicBezTo>
                  <a:lnTo>
                    <a:pt x="2942" y="4846"/>
                  </a:lnTo>
                  <a:cubicBezTo>
                    <a:pt x="2787" y="4823"/>
                    <a:pt x="2632" y="4775"/>
                    <a:pt x="2489" y="4715"/>
                  </a:cubicBezTo>
                  <a:lnTo>
                    <a:pt x="2501" y="4715"/>
                  </a:lnTo>
                  <a:cubicBezTo>
                    <a:pt x="2108" y="4525"/>
                    <a:pt x="1739" y="4299"/>
                    <a:pt x="1394" y="4013"/>
                  </a:cubicBezTo>
                  <a:cubicBezTo>
                    <a:pt x="1025" y="3727"/>
                    <a:pt x="668" y="3418"/>
                    <a:pt x="310" y="3108"/>
                  </a:cubicBezTo>
                  <a:cubicBezTo>
                    <a:pt x="275" y="3078"/>
                    <a:pt x="230" y="3063"/>
                    <a:pt x="187" y="3063"/>
                  </a:cubicBezTo>
                  <a:cubicBezTo>
                    <a:pt x="144" y="3063"/>
                    <a:pt x="102" y="3078"/>
                    <a:pt x="72" y="3108"/>
                  </a:cubicBezTo>
                  <a:cubicBezTo>
                    <a:pt x="1" y="3180"/>
                    <a:pt x="1" y="3287"/>
                    <a:pt x="72" y="3346"/>
                  </a:cubicBezTo>
                  <a:cubicBezTo>
                    <a:pt x="251" y="3513"/>
                    <a:pt x="429" y="3668"/>
                    <a:pt x="620" y="3822"/>
                  </a:cubicBezTo>
                  <a:cubicBezTo>
                    <a:pt x="834" y="4013"/>
                    <a:pt x="1061" y="4192"/>
                    <a:pt x="1311" y="4358"/>
                  </a:cubicBezTo>
                  <a:cubicBezTo>
                    <a:pt x="1549" y="4525"/>
                    <a:pt x="1787" y="4680"/>
                    <a:pt x="2049" y="4811"/>
                  </a:cubicBezTo>
                  <a:cubicBezTo>
                    <a:pt x="2275" y="4942"/>
                    <a:pt x="2525" y="5025"/>
                    <a:pt x="2775" y="5073"/>
                  </a:cubicBezTo>
                  <a:cubicBezTo>
                    <a:pt x="2855" y="5086"/>
                    <a:pt x="2934" y="5093"/>
                    <a:pt x="3012" y="5093"/>
                  </a:cubicBezTo>
                  <a:cubicBezTo>
                    <a:pt x="3141" y="5093"/>
                    <a:pt x="3268" y="5074"/>
                    <a:pt x="3394" y="5037"/>
                  </a:cubicBezTo>
                  <a:cubicBezTo>
                    <a:pt x="3561" y="4989"/>
                    <a:pt x="3704" y="4894"/>
                    <a:pt x="3823" y="4775"/>
                  </a:cubicBezTo>
                  <a:cubicBezTo>
                    <a:pt x="3954" y="4668"/>
                    <a:pt x="4049" y="4525"/>
                    <a:pt x="4120" y="4370"/>
                  </a:cubicBezTo>
                  <a:cubicBezTo>
                    <a:pt x="4216" y="4203"/>
                    <a:pt x="4275" y="4037"/>
                    <a:pt x="4323" y="3846"/>
                  </a:cubicBezTo>
                  <a:cubicBezTo>
                    <a:pt x="4406" y="3525"/>
                    <a:pt x="4454" y="3191"/>
                    <a:pt x="4478" y="2858"/>
                  </a:cubicBezTo>
                  <a:cubicBezTo>
                    <a:pt x="4501" y="2489"/>
                    <a:pt x="4513" y="2120"/>
                    <a:pt x="4490" y="1763"/>
                  </a:cubicBezTo>
                  <a:cubicBezTo>
                    <a:pt x="4490" y="1429"/>
                    <a:pt x="4466" y="1108"/>
                    <a:pt x="4442" y="786"/>
                  </a:cubicBezTo>
                  <a:cubicBezTo>
                    <a:pt x="4418" y="548"/>
                    <a:pt x="4394" y="298"/>
                    <a:pt x="4382" y="60"/>
                  </a:cubicBezTo>
                  <a:cubicBezTo>
                    <a:pt x="4370" y="24"/>
                    <a:pt x="4347" y="1"/>
                    <a:pt x="4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4681156" y="1079400"/>
              <a:ext cx="517024" cy="436221"/>
            </a:xfrm>
            <a:custGeom>
              <a:rect b="b" l="l" r="r" t="t"/>
              <a:pathLst>
                <a:path extrusionOk="0" h="10538" w="12490">
                  <a:moveTo>
                    <a:pt x="4191" y="1"/>
                  </a:moveTo>
                  <a:cubicBezTo>
                    <a:pt x="4193" y="1"/>
                    <a:pt x="4195" y="1"/>
                    <a:pt x="4196" y="1"/>
                  </a:cubicBezTo>
                  <a:lnTo>
                    <a:pt x="4196" y="1"/>
                  </a:lnTo>
                  <a:cubicBezTo>
                    <a:pt x="4198" y="1"/>
                    <a:pt x="4201" y="1"/>
                    <a:pt x="4203" y="1"/>
                  </a:cubicBezTo>
                  <a:close/>
                  <a:moveTo>
                    <a:pt x="4196" y="1"/>
                  </a:moveTo>
                  <a:lnTo>
                    <a:pt x="4196" y="1"/>
                  </a:lnTo>
                  <a:cubicBezTo>
                    <a:pt x="3925" y="1"/>
                    <a:pt x="3653" y="13"/>
                    <a:pt x="3394" y="37"/>
                  </a:cubicBezTo>
                  <a:cubicBezTo>
                    <a:pt x="2965" y="72"/>
                    <a:pt x="2536" y="144"/>
                    <a:pt x="2120" y="251"/>
                  </a:cubicBezTo>
                  <a:cubicBezTo>
                    <a:pt x="1762" y="346"/>
                    <a:pt x="1405" y="489"/>
                    <a:pt x="1072" y="680"/>
                  </a:cubicBezTo>
                  <a:cubicBezTo>
                    <a:pt x="750" y="858"/>
                    <a:pt x="477" y="1120"/>
                    <a:pt x="262" y="1418"/>
                  </a:cubicBezTo>
                  <a:cubicBezTo>
                    <a:pt x="155" y="1584"/>
                    <a:pt x="72" y="1775"/>
                    <a:pt x="36" y="1965"/>
                  </a:cubicBezTo>
                  <a:cubicBezTo>
                    <a:pt x="0" y="2132"/>
                    <a:pt x="0" y="2311"/>
                    <a:pt x="48" y="2489"/>
                  </a:cubicBezTo>
                  <a:cubicBezTo>
                    <a:pt x="155" y="2835"/>
                    <a:pt x="357" y="3144"/>
                    <a:pt x="643" y="3382"/>
                  </a:cubicBezTo>
                  <a:cubicBezTo>
                    <a:pt x="798" y="3513"/>
                    <a:pt x="965" y="3644"/>
                    <a:pt x="1131" y="3751"/>
                  </a:cubicBezTo>
                  <a:cubicBezTo>
                    <a:pt x="1322" y="3870"/>
                    <a:pt x="1512" y="3990"/>
                    <a:pt x="1715" y="4097"/>
                  </a:cubicBezTo>
                  <a:cubicBezTo>
                    <a:pt x="2096" y="4287"/>
                    <a:pt x="2501" y="4454"/>
                    <a:pt x="2905" y="4597"/>
                  </a:cubicBezTo>
                  <a:cubicBezTo>
                    <a:pt x="3227" y="4716"/>
                    <a:pt x="3548" y="4811"/>
                    <a:pt x="3882" y="4894"/>
                  </a:cubicBezTo>
                  <a:cubicBezTo>
                    <a:pt x="4703" y="5085"/>
                    <a:pt x="5525" y="5192"/>
                    <a:pt x="6370" y="5216"/>
                  </a:cubicBezTo>
                  <a:lnTo>
                    <a:pt x="6668" y="5216"/>
                  </a:lnTo>
                  <a:cubicBezTo>
                    <a:pt x="7251" y="5216"/>
                    <a:pt x="7835" y="5168"/>
                    <a:pt x="8406" y="5061"/>
                  </a:cubicBezTo>
                  <a:lnTo>
                    <a:pt x="8406" y="5061"/>
                  </a:lnTo>
                  <a:cubicBezTo>
                    <a:pt x="8335" y="5168"/>
                    <a:pt x="8263" y="5287"/>
                    <a:pt x="8216" y="5406"/>
                  </a:cubicBezTo>
                  <a:cubicBezTo>
                    <a:pt x="8037" y="5740"/>
                    <a:pt x="7930" y="6097"/>
                    <a:pt x="7894" y="6466"/>
                  </a:cubicBezTo>
                  <a:cubicBezTo>
                    <a:pt x="7870" y="6621"/>
                    <a:pt x="7882" y="6788"/>
                    <a:pt x="7918" y="6942"/>
                  </a:cubicBezTo>
                  <a:cubicBezTo>
                    <a:pt x="7942" y="7085"/>
                    <a:pt x="8013" y="7216"/>
                    <a:pt x="8108" y="7335"/>
                  </a:cubicBezTo>
                  <a:cubicBezTo>
                    <a:pt x="8204" y="7442"/>
                    <a:pt x="8335" y="7526"/>
                    <a:pt x="8489" y="7561"/>
                  </a:cubicBezTo>
                  <a:cubicBezTo>
                    <a:pt x="8585" y="7585"/>
                    <a:pt x="8680" y="7597"/>
                    <a:pt x="8787" y="7597"/>
                  </a:cubicBezTo>
                  <a:lnTo>
                    <a:pt x="8859" y="7597"/>
                  </a:lnTo>
                  <a:cubicBezTo>
                    <a:pt x="8811" y="7692"/>
                    <a:pt x="8763" y="7788"/>
                    <a:pt x="8716" y="7895"/>
                  </a:cubicBezTo>
                  <a:cubicBezTo>
                    <a:pt x="8608" y="8121"/>
                    <a:pt x="8513" y="8347"/>
                    <a:pt x="8442" y="8573"/>
                  </a:cubicBezTo>
                  <a:cubicBezTo>
                    <a:pt x="8358" y="8812"/>
                    <a:pt x="8299" y="9062"/>
                    <a:pt x="8263" y="9312"/>
                  </a:cubicBezTo>
                  <a:cubicBezTo>
                    <a:pt x="8239" y="9526"/>
                    <a:pt x="8251" y="9752"/>
                    <a:pt x="8323" y="9966"/>
                  </a:cubicBezTo>
                  <a:cubicBezTo>
                    <a:pt x="8358" y="10062"/>
                    <a:pt x="8406" y="10145"/>
                    <a:pt x="8466" y="10228"/>
                  </a:cubicBezTo>
                  <a:cubicBezTo>
                    <a:pt x="8597" y="10371"/>
                    <a:pt x="8763" y="10478"/>
                    <a:pt x="8954" y="10526"/>
                  </a:cubicBezTo>
                  <a:cubicBezTo>
                    <a:pt x="9001" y="10526"/>
                    <a:pt x="9037" y="10538"/>
                    <a:pt x="9085" y="10538"/>
                  </a:cubicBezTo>
                  <a:lnTo>
                    <a:pt x="9204" y="10538"/>
                  </a:lnTo>
                  <a:cubicBezTo>
                    <a:pt x="9370" y="10514"/>
                    <a:pt x="9525" y="10443"/>
                    <a:pt x="9656" y="10336"/>
                  </a:cubicBezTo>
                  <a:cubicBezTo>
                    <a:pt x="9799" y="10228"/>
                    <a:pt x="9918" y="10086"/>
                    <a:pt x="10025" y="9931"/>
                  </a:cubicBezTo>
                  <a:cubicBezTo>
                    <a:pt x="10228" y="9633"/>
                    <a:pt x="10394" y="9312"/>
                    <a:pt x="10525" y="8966"/>
                  </a:cubicBezTo>
                  <a:cubicBezTo>
                    <a:pt x="10668" y="8645"/>
                    <a:pt x="10775" y="8300"/>
                    <a:pt x="10883" y="7966"/>
                  </a:cubicBezTo>
                  <a:cubicBezTo>
                    <a:pt x="10966" y="7645"/>
                    <a:pt x="11049" y="7323"/>
                    <a:pt x="11109" y="7002"/>
                  </a:cubicBezTo>
                  <a:cubicBezTo>
                    <a:pt x="11240" y="6335"/>
                    <a:pt x="11311" y="5656"/>
                    <a:pt x="11323" y="4978"/>
                  </a:cubicBezTo>
                  <a:cubicBezTo>
                    <a:pt x="11823" y="4871"/>
                    <a:pt x="12430" y="4609"/>
                    <a:pt x="12478" y="3990"/>
                  </a:cubicBezTo>
                  <a:cubicBezTo>
                    <a:pt x="12490" y="3811"/>
                    <a:pt x="12454" y="3620"/>
                    <a:pt x="12395" y="3454"/>
                  </a:cubicBezTo>
                  <a:cubicBezTo>
                    <a:pt x="12359" y="3347"/>
                    <a:pt x="12311" y="3251"/>
                    <a:pt x="12252" y="3156"/>
                  </a:cubicBezTo>
                  <a:cubicBezTo>
                    <a:pt x="12204" y="3061"/>
                    <a:pt x="12145" y="2966"/>
                    <a:pt x="12085" y="2870"/>
                  </a:cubicBezTo>
                  <a:cubicBezTo>
                    <a:pt x="11883" y="2597"/>
                    <a:pt x="11645" y="2346"/>
                    <a:pt x="11371" y="2144"/>
                  </a:cubicBezTo>
                  <a:cubicBezTo>
                    <a:pt x="11061" y="1894"/>
                    <a:pt x="10716" y="1680"/>
                    <a:pt x="10359" y="1489"/>
                  </a:cubicBezTo>
                  <a:cubicBezTo>
                    <a:pt x="9966" y="1275"/>
                    <a:pt x="9549" y="1096"/>
                    <a:pt x="9132" y="930"/>
                  </a:cubicBezTo>
                  <a:cubicBezTo>
                    <a:pt x="8668" y="763"/>
                    <a:pt x="8204" y="608"/>
                    <a:pt x="7727" y="489"/>
                  </a:cubicBezTo>
                  <a:cubicBezTo>
                    <a:pt x="7263" y="358"/>
                    <a:pt x="6763" y="263"/>
                    <a:pt x="6263" y="180"/>
                  </a:cubicBezTo>
                  <a:cubicBezTo>
                    <a:pt x="5775" y="96"/>
                    <a:pt x="5275" y="49"/>
                    <a:pt x="4787" y="13"/>
                  </a:cubicBezTo>
                  <a:cubicBezTo>
                    <a:pt x="4586" y="13"/>
                    <a:pt x="4385" y="1"/>
                    <a:pt x="4196" y="1"/>
                  </a:cubicBezTo>
                  <a:close/>
                </a:path>
              </a:pathLst>
            </a:custGeom>
            <a:solidFill>
              <a:srgbClr val="142D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5043898" y="1260793"/>
              <a:ext cx="138011" cy="32081"/>
            </a:xfrm>
            <a:custGeom>
              <a:rect b="b" l="l" r="r" t="t"/>
              <a:pathLst>
                <a:path extrusionOk="0" h="775" w="3334">
                  <a:moveTo>
                    <a:pt x="3239" y="0"/>
                  </a:moveTo>
                  <a:cubicBezTo>
                    <a:pt x="3001" y="108"/>
                    <a:pt x="2751" y="191"/>
                    <a:pt x="2501" y="274"/>
                  </a:cubicBezTo>
                  <a:lnTo>
                    <a:pt x="2512" y="274"/>
                  </a:lnTo>
                  <a:cubicBezTo>
                    <a:pt x="2227" y="358"/>
                    <a:pt x="1953" y="417"/>
                    <a:pt x="1667" y="477"/>
                  </a:cubicBezTo>
                  <a:cubicBezTo>
                    <a:pt x="1369" y="524"/>
                    <a:pt x="1072" y="560"/>
                    <a:pt x="774" y="572"/>
                  </a:cubicBezTo>
                  <a:cubicBezTo>
                    <a:pt x="560" y="572"/>
                    <a:pt x="346" y="572"/>
                    <a:pt x="131" y="560"/>
                  </a:cubicBezTo>
                  <a:cubicBezTo>
                    <a:pt x="125" y="559"/>
                    <a:pt x="119" y="558"/>
                    <a:pt x="113" y="558"/>
                  </a:cubicBezTo>
                  <a:cubicBezTo>
                    <a:pt x="60" y="558"/>
                    <a:pt x="12" y="602"/>
                    <a:pt x="12" y="655"/>
                  </a:cubicBezTo>
                  <a:cubicBezTo>
                    <a:pt x="0" y="679"/>
                    <a:pt x="12" y="715"/>
                    <a:pt x="36" y="739"/>
                  </a:cubicBezTo>
                  <a:cubicBezTo>
                    <a:pt x="48" y="751"/>
                    <a:pt x="72" y="774"/>
                    <a:pt x="107" y="774"/>
                  </a:cubicBezTo>
                  <a:cubicBezTo>
                    <a:pt x="381" y="774"/>
                    <a:pt x="655" y="774"/>
                    <a:pt x="917" y="751"/>
                  </a:cubicBezTo>
                  <a:cubicBezTo>
                    <a:pt x="1191" y="715"/>
                    <a:pt x="1465" y="679"/>
                    <a:pt x="1739" y="620"/>
                  </a:cubicBezTo>
                  <a:cubicBezTo>
                    <a:pt x="2274" y="512"/>
                    <a:pt x="2798" y="334"/>
                    <a:pt x="3298" y="120"/>
                  </a:cubicBezTo>
                  <a:cubicBezTo>
                    <a:pt x="3322" y="108"/>
                    <a:pt x="3334" y="72"/>
                    <a:pt x="3322" y="36"/>
                  </a:cubicBezTo>
                  <a:cubicBezTo>
                    <a:pt x="3310" y="12"/>
                    <a:pt x="3298" y="0"/>
                    <a:pt x="3274" y="0"/>
                  </a:cubicBezTo>
                  <a:close/>
                </a:path>
              </a:pathLst>
            </a:custGeom>
            <a:solidFill>
              <a:srgbClr val="0E22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4764938" y="1521500"/>
              <a:ext cx="87757" cy="71075"/>
            </a:xfrm>
            <a:custGeom>
              <a:rect b="b" l="l" r="r" t="t"/>
              <a:pathLst>
                <a:path extrusionOk="0" h="1717" w="2120">
                  <a:moveTo>
                    <a:pt x="2072" y="1"/>
                  </a:moveTo>
                  <a:cubicBezTo>
                    <a:pt x="1703" y="132"/>
                    <a:pt x="1334" y="215"/>
                    <a:pt x="953" y="275"/>
                  </a:cubicBezTo>
                  <a:cubicBezTo>
                    <a:pt x="727" y="310"/>
                    <a:pt x="512" y="334"/>
                    <a:pt x="298" y="334"/>
                  </a:cubicBezTo>
                  <a:lnTo>
                    <a:pt x="215" y="334"/>
                  </a:lnTo>
                  <a:cubicBezTo>
                    <a:pt x="143" y="334"/>
                    <a:pt x="72" y="346"/>
                    <a:pt x="0" y="346"/>
                  </a:cubicBezTo>
                  <a:cubicBezTo>
                    <a:pt x="12" y="477"/>
                    <a:pt x="36" y="596"/>
                    <a:pt x="72" y="727"/>
                  </a:cubicBezTo>
                  <a:cubicBezTo>
                    <a:pt x="107" y="858"/>
                    <a:pt x="155" y="977"/>
                    <a:pt x="227" y="1096"/>
                  </a:cubicBezTo>
                  <a:cubicBezTo>
                    <a:pt x="286" y="1227"/>
                    <a:pt x="381" y="1358"/>
                    <a:pt x="488" y="1453"/>
                  </a:cubicBezTo>
                  <a:cubicBezTo>
                    <a:pt x="596" y="1561"/>
                    <a:pt x="727" y="1632"/>
                    <a:pt x="858" y="1680"/>
                  </a:cubicBezTo>
                  <a:cubicBezTo>
                    <a:pt x="917" y="1692"/>
                    <a:pt x="977" y="1703"/>
                    <a:pt x="1036" y="1715"/>
                  </a:cubicBezTo>
                  <a:cubicBezTo>
                    <a:pt x="1055" y="1716"/>
                    <a:pt x="1074" y="1717"/>
                    <a:pt x="1092" y="1717"/>
                  </a:cubicBezTo>
                  <a:cubicBezTo>
                    <a:pt x="1300" y="1717"/>
                    <a:pt x="1503" y="1656"/>
                    <a:pt x="1667" y="1525"/>
                  </a:cubicBezTo>
                  <a:cubicBezTo>
                    <a:pt x="1762" y="1430"/>
                    <a:pt x="1846" y="1322"/>
                    <a:pt x="1917" y="1215"/>
                  </a:cubicBezTo>
                  <a:cubicBezTo>
                    <a:pt x="1989" y="1084"/>
                    <a:pt x="2036" y="953"/>
                    <a:pt x="2072" y="822"/>
                  </a:cubicBezTo>
                  <a:cubicBezTo>
                    <a:pt x="2096" y="691"/>
                    <a:pt x="2120" y="549"/>
                    <a:pt x="2120" y="418"/>
                  </a:cubicBezTo>
                  <a:cubicBezTo>
                    <a:pt x="2120" y="287"/>
                    <a:pt x="2108" y="156"/>
                    <a:pt x="2084" y="25"/>
                  </a:cubicBezTo>
                  <a:cubicBezTo>
                    <a:pt x="2084" y="25"/>
                    <a:pt x="2084" y="13"/>
                    <a:pt x="2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4678175" y="1311047"/>
              <a:ext cx="81383" cy="38373"/>
            </a:xfrm>
            <a:custGeom>
              <a:rect b="b" l="l" r="r" t="t"/>
              <a:pathLst>
                <a:path extrusionOk="0" h="927" w="1966">
                  <a:moveTo>
                    <a:pt x="1239" y="1"/>
                  </a:moveTo>
                  <a:lnTo>
                    <a:pt x="1239" y="13"/>
                  </a:lnTo>
                  <a:cubicBezTo>
                    <a:pt x="1191" y="7"/>
                    <a:pt x="1144" y="4"/>
                    <a:pt x="1095" y="4"/>
                  </a:cubicBezTo>
                  <a:cubicBezTo>
                    <a:pt x="1046" y="4"/>
                    <a:pt x="995" y="7"/>
                    <a:pt x="941" y="13"/>
                  </a:cubicBezTo>
                  <a:cubicBezTo>
                    <a:pt x="572" y="37"/>
                    <a:pt x="227" y="156"/>
                    <a:pt x="84" y="334"/>
                  </a:cubicBezTo>
                  <a:cubicBezTo>
                    <a:pt x="25" y="382"/>
                    <a:pt x="1" y="453"/>
                    <a:pt x="1" y="525"/>
                  </a:cubicBezTo>
                  <a:cubicBezTo>
                    <a:pt x="13" y="727"/>
                    <a:pt x="298" y="882"/>
                    <a:pt x="703" y="918"/>
                  </a:cubicBezTo>
                  <a:cubicBezTo>
                    <a:pt x="751" y="924"/>
                    <a:pt x="802" y="927"/>
                    <a:pt x="852" y="927"/>
                  </a:cubicBezTo>
                  <a:cubicBezTo>
                    <a:pt x="903" y="927"/>
                    <a:pt x="953" y="924"/>
                    <a:pt x="1001" y="918"/>
                  </a:cubicBezTo>
                  <a:cubicBezTo>
                    <a:pt x="1537" y="882"/>
                    <a:pt x="1965" y="644"/>
                    <a:pt x="1942" y="394"/>
                  </a:cubicBezTo>
                  <a:cubicBezTo>
                    <a:pt x="1930" y="191"/>
                    <a:pt x="1656" y="37"/>
                    <a:pt x="1239" y="1"/>
                  </a:cubicBezTo>
                  <a:close/>
                </a:path>
              </a:pathLst>
            </a:custGeom>
            <a:solidFill>
              <a:srgbClr val="142D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4897526" y="1359769"/>
              <a:ext cx="82335" cy="54434"/>
            </a:xfrm>
            <a:custGeom>
              <a:rect b="b" l="l" r="r" t="t"/>
              <a:pathLst>
                <a:path extrusionOk="0" h="1315" w="1989">
                  <a:moveTo>
                    <a:pt x="435" y="1"/>
                  </a:moveTo>
                  <a:cubicBezTo>
                    <a:pt x="244" y="1"/>
                    <a:pt x="113" y="50"/>
                    <a:pt x="60" y="157"/>
                  </a:cubicBezTo>
                  <a:cubicBezTo>
                    <a:pt x="0" y="265"/>
                    <a:pt x="36" y="431"/>
                    <a:pt x="155" y="598"/>
                  </a:cubicBezTo>
                  <a:cubicBezTo>
                    <a:pt x="464" y="991"/>
                    <a:pt x="917" y="1241"/>
                    <a:pt x="1417" y="1312"/>
                  </a:cubicBezTo>
                  <a:cubicBezTo>
                    <a:pt x="1439" y="1313"/>
                    <a:pt x="1461" y="1314"/>
                    <a:pt x="1482" y="1314"/>
                  </a:cubicBezTo>
                  <a:cubicBezTo>
                    <a:pt x="1673" y="1314"/>
                    <a:pt x="1804" y="1265"/>
                    <a:pt x="1857" y="1158"/>
                  </a:cubicBezTo>
                  <a:cubicBezTo>
                    <a:pt x="1988" y="931"/>
                    <a:pt x="1691" y="515"/>
                    <a:pt x="1203" y="241"/>
                  </a:cubicBezTo>
                  <a:cubicBezTo>
                    <a:pt x="988" y="110"/>
                    <a:pt x="750" y="38"/>
                    <a:pt x="512" y="15"/>
                  </a:cubicBezTo>
                  <a:lnTo>
                    <a:pt x="500" y="3"/>
                  </a:lnTo>
                  <a:cubicBezTo>
                    <a:pt x="478" y="1"/>
                    <a:pt x="456" y="1"/>
                    <a:pt x="435" y="1"/>
                  </a:cubicBezTo>
                  <a:close/>
                </a:path>
              </a:pathLst>
            </a:custGeom>
            <a:solidFill>
              <a:srgbClr val="142D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4888626" y="1444132"/>
              <a:ext cx="25168" cy="47853"/>
            </a:xfrm>
            <a:custGeom>
              <a:rect b="b" l="l" r="r" t="t"/>
              <a:pathLst>
                <a:path extrusionOk="0" h="1156" w="608">
                  <a:moveTo>
                    <a:pt x="394" y="0"/>
                  </a:moveTo>
                  <a:cubicBezTo>
                    <a:pt x="243" y="0"/>
                    <a:pt x="95" y="223"/>
                    <a:pt x="37" y="524"/>
                  </a:cubicBezTo>
                  <a:cubicBezTo>
                    <a:pt x="1" y="667"/>
                    <a:pt x="1" y="810"/>
                    <a:pt x="37" y="953"/>
                  </a:cubicBezTo>
                  <a:cubicBezTo>
                    <a:pt x="60" y="1072"/>
                    <a:pt x="132" y="1144"/>
                    <a:pt x="203" y="1155"/>
                  </a:cubicBezTo>
                  <a:cubicBezTo>
                    <a:pt x="207" y="1156"/>
                    <a:pt x="211" y="1156"/>
                    <a:pt x="215" y="1156"/>
                  </a:cubicBezTo>
                  <a:cubicBezTo>
                    <a:pt x="366" y="1156"/>
                    <a:pt x="514" y="933"/>
                    <a:pt x="572" y="632"/>
                  </a:cubicBezTo>
                  <a:cubicBezTo>
                    <a:pt x="608" y="489"/>
                    <a:pt x="608" y="346"/>
                    <a:pt x="572" y="203"/>
                  </a:cubicBezTo>
                  <a:cubicBezTo>
                    <a:pt x="548" y="84"/>
                    <a:pt x="489" y="12"/>
                    <a:pt x="418" y="1"/>
                  </a:cubicBezTo>
                  <a:lnTo>
                    <a:pt x="406" y="1"/>
                  </a:lnTo>
                  <a:cubicBezTo>
                    <a:pt x="402" y="0"/>
                    <a:pt x="398" y="0"/>
                    <a:pt x="394" y="0"/>
                  </a:cubicBezTo>
                  <a:close/>
                </a:path>
              </a:pathLst>
            </a:custGeom>
            <a:solidFill>
              <a:srgbClr val="142D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4702846" y="1397314"/>
              <a:ext cx="27114" cy="48349"/>
            </a:xfrm>
            <a:custGeom>
              <a:rect b="b" l="l" r="r" t="t"/>
              <a:pathLst>
                <a:path extrusionOk="0" h="1168" w="655">
                  <a:moveTo>
                    <a:pt x="407" y="0"/>
                  </a:moveTo>
                  <a:cubicBezTo>
                    <a:pt x="266" y="0"/>
                    <a:pt x="106" y="234"/>
                    <a:pt x="48" y="536"/>
                  </a:cubicBezTo>
                  <a:cubicBezTo>
                    <a:pt x="0" y="715"/>
                    <a:pt x="24" y="905"/>
                    <a:pt x="107" y="1084"/>
                  </a:cubicBezTo>
                  <a:cubicBezTo>
                    <a:pt x="131" y="1120"/>
                    <a:pt x="179" y="1155"/>
                    <a:pt x="226" y="1167"/>
                  </a:cubicBezTo>
                  <a:cubicBezTo>
                    <a:pt x="230" y="1168"/>
                    <a:pt x="234" y="1168"/>
                    <a:pt x="237" y="1168"/>
                  </a:cubicBezTo>
                  <a:cubicBezTo>
                    <a:pt x="378" y="1168"/>
                    <a:pt x="537" y="945"/>
                    <a:pt x="595" y="632"/>
                  </a:cubicBezTo>
                  <a:cubicBezTo>
                    <a:pt x="655" y="322"/>
                    <a:pt x="584" y="36"/>
                    <a:pt x="429" y="0"/>
                  </a:cubicBezTo>
                  <a:lnTo>
                    <a:pt x="417" y="0"/>
                  </a:lnTo>
                  <a:cubicBezTo>
                    <a:pt x="413" y="0"/>
                    <a:pt x="410" y="0"/>
                    <a:pt x="407" y="0"/>
                  </a:cubicBezTo>
                  <a:close/>
                </a:path>
              </a:pathLst>
            </a:custGeom>
            <a:solidFill>
              <a:srgbClr val="142D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4748670" y="1379556"/>
              <a:ext cx="61140" cy="125261"/>
            </a:xfrm>
            <a:custGeom>
              <a:rect b="b" l="l" r="r" t="t"/>
              <a:pathLst>
                <a:path extrusionOk="0" h="3026" w="1477">
                  <a:moveTo>
                    <a:pt x="1417" y="1"/>
                  </a:moveTo>
                  <a:cubicBezTo>
                    <a:pt x="1393" y="1"/>
                    <a:pt x="1370" y="13"/>
                    <a:pt x="1370" y="37"/>
                  </a:cubicBezTo>
                  <a:cubicBezTo>
                    <a:pt x="1334" y="263"/>
                    <a:pt x="1310" y="489"/>
                    <a:pt x="1286" y="691"/>
                  </a:cubicBezTo>
                  <a:cubicBezTo>
                    <a:pt x="1251" y="989"/>
                    <a:pt x="1215" y="1311"/>
                    <a:pt x="1143" y="1620"/>
                  </a:cubicBezTo>
                  <a:lnTo>
                    <a:pt x="1143" y="1644"/>
                  </a:lnTo>
                  <a:lnTo>
                    <a:pt x="1143" y="1692"/>
                  </a:lnTo>
                  <a:cubicBezTo>
                    <a:pt x="1060" y="1608"/>
                    <a:pt x="965" y="1549"/>
                    <a:pt x="858" y="1501"/>
                  </a:cubicBezTo>
                  <a:cubicBezTo>
                    <a:pt x="786" y="1465"/>
                    <a:pt x="715" y="1442"/>
                    <a:pt x="631" y="1442"/>
                  </a:cubicBezTo>
                  <a:lnTo>
                    <a:pt x="536" y="1442"/>
                  </a:lnTo>
                  <a:cubicBezTo>
                    <a:pt x="441" y="1442"/>
                    <a:pt x="358" y="1477"/>
                    <a:pt x="274" y="1537"/>
                  </a:cubicBezTo>
                  <a:cubicBezTo>
                    <a:pt x="203" y="1596"/>
                    <a:pt x="131" y="1668"/>
                    <a:pt x="96" y="1751"/>
                  </a:cubicBezTo>
                  <a:cubicBezTo>
                    <a:pt x="48" y="1846"/>
                    <a:pt x="24" y="1953"/>
                    <a:pt x="12" y="2049"/>
                  </a:cubicBezTo>
                  <a:cubicBezTo>
                    <a:pt x="0" y="2168"/>
                    <a:pt x="24" y="2275"/>
                    <a:pt x="48" y="2382"/>
                  </a:cubicBezTo>
                  <a:cubicBezTo>
                    <a:pt x="72" y="2442"/>
                    <a:pt x="96" y="2501"/>
                    <a:pt x="131" y="2561"/>
                  </a:cubicBezTo>
                  <a:cubicBezTo>
                    <a:pt x="155" y="2620"/>
                    <a:pt x="191" y="2680"/>
                    <a:pt x="227" y="2727"/>
                  </a:cubicBezTo>
                  <a:cubicBezTo>
                    <a:pt x="322" y="2835"/>
                    <a:pt x="441" y="2930"/>
                    <a:pt x="560" y="3001"/>
                  </a:cubicBezTo>
                  <a:cubicBezTo>
                    <a:pt x="584" y="3013"/>
                    <a:pt x="596" y="3025"/>
                    <a:pt x="620" y="3025"/>
                  </a:cubicBezTo>
                  <a:lnTo>
                    <a:pt x="643" y="3025"/>
                  </a:lnTo>
                  <a:cubicBezTo>
                    <a:pt x="679" y="3025"/>
                    <a:pt x="703" y="3001"/>
                    <a:pt x="727" y="2977"/>
                  </a:cubicBezTo>
                  <a:cubicBezTo>
                    <a:pt x="739" y="2954"/>
                    <a:pt x="751" y="2918"/>
                    <a:pt x="739" y="2894"/>
                  </a:cubicBezTo>
                  <a:cubicBezTo>
                    <a:pt x="739" y="2858"/>
                    <a:pt x="715" y="2835"/>
                    <a:pt x="691" y="2823"/>
                  </a:cubicBezTo>
                  <a:cubicBezTo>
                    <a:pt x="620" y="2775"/>
                    <a:pt x="548" y="2727"/>
                    <a:pt x="489" y="2668"/>
                  </a:cubicBezTo>
                  <a:cubicBezTo>
                    <a:pt x="429" y="2608"/>
                    <a:pt x="381" y="2549"/>
                    <a:pt x="346" y="2489"/>
                  </a:cubicBezTo>
                  <a:cubicBezTo>
                    <a:pt x="298" y="2430"/>
                    <a:pt x="274" y="2370"/>
                    <a:pt x="250" y="2299"/>
                  </a:cubicBezTo>
                  <a:cubicBezTo>
                    <a:pt x="227" y="2239"/>
                    <a:pt x="227" y="2180"/>
                    <a:pt x="215" y="2120"/>
                  </a:cubicBezTo>
                  <a:cubicBezTo>
                    <a:pt x="215" y="2061"/>
                    <a:pt x="215" y="2001"/>
                    <a:pt x="227" y="1942"/>
                  </a:cubicBezTo>
                  <a:cubicBezTo>
                    <a:pt x="239" y="1894"/>
                    <a:pt x="262" y="1846"/>
                    <a:pt x="274" y="1799"/>
                  </a:cubicBezTo>
                  <a:cubicBezTo>
                    <a:pt x="298" y="1775"/>
                    <a:pt x="322" y="1739"/>
                    <a:pt x="346" y="1715"/>
                  </a:cubicBezTo>
                  <a:cubicBezTo>
                    <a:pt x="370" y="1692"/>
                    <a:pt x="393" y="1668"/>
                    <a:pt x="417" y="1644"/>
                  </a:cubicBezTo>
                  <a:cubicBezTo>
                    <a:pt x="441" y="1632"/>
                    <a:pt x="477" y="1620"/>
                    <a:pt x="500" y="1608"/>
                  </a:cubicBezTo>
                  <a:cubicBezTo>
                    <a:pt x="536" y="1596"/>
                    <a:pt x="560" y="1596"/>
                    <a:pt x="596" y="1584"/>
                  </a:cubicBezTo>
                  <a:lnTo>
                    <a:pt x="655" y="1584"/>
                  </a:lnTo>
                  <a:lnTo>
                    <a:pt x="727" y="1596"/>
                  </a:lnTo>
                  <a:cubicBezTo>
                    <a:pt x="786" y="1620"/>
                    <a:pt x="858" y="1644"/>
                    <a:pt x="917" y="1668"/>
                  </a:cubicBezTo>
                  <a:cubicBezTo>
                    <a:pt x="953" y="1692"/>
                    <a:pt x="989" y="1715"/>
                    <a:pt x="1024" y="1739"/>
                  </a:cubicBezTo>
                  <a:cubicBezTo>
                    <a:pt x="1060" y="1763"/>
                    <a:pt x="1096" y="1799"/>
                    <a:pt x="1143" y="1834"/>
                  </a:cubicBezTo>
                  <a:cubicBezTo>
                    <a:pt x="1155" y="1834"/>
                    <a:pt x="1167" y="1846"/>
                    <a:pt x="1167" y="1846"/>
                  </a:cubicBezTo>
                  <a:lnTo>
                    <a:pt x="1203" y="1846"/>
                  </a:lnTo>
                  <a:cubicBezTo>
                    <a:pt x="1215" y="1834"/>
                    <a:pt x="1227" y="1811"/>
                    <a:pt x="1227" y="1799"/>
                  </a:cubicBezTo>
                  <a:lnTo>
                    <a:pt x="1239" y="1715"/>
                  </a:lnTo>
                  <a:cubicBezTo>
                    <a:pt x="1262" y="1608"/>
                    <a:pt x="1286" y="1489"/>
                    <a:pt x="1298" y="1370"/>
                  </a:cubicBezTo>
                  <a:cubicBezTo>
                    <a:pt x="1322" y="1227"/>
                    <a:pt x="1346" y="1084"/>
                    <a:pt x="1358" y="930"/>
                  </a:cubicBezTo>
                  <a:lnTo>
                    <a:pt x="1382" y="763"/>
                  </a:lnTo>
                  <a:cubicBezTo>
                    <a:pt x="1405" y="537"/>
                    <a:pt x="1429" y="287"/>
                    <a:pt x="1465" y="60"/>
                  </a:cubicBezTo>
                  <a:cubicBezTo>
                    <a:pt x="1477" y="48"/>
                    <a:pt x="1477" y="37"/>
                    <a:pt x="1465" y="25"/>
                  </a:cubicBezTo>
                  <a:cubicBezTo>
                    <a:pt x="1465" y="25"/>
                    <a:pt x="1453" y="13"/>
                    <a:pt x="1441" y="13"/>
                  </a:cubicBezTo>
                  <a:lnTo>
                    <a:pt x="1417" y="1"/>
                  </a:ln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18"/>
          <p:cNvSpPr txBox="1"/>
          <p:nvPr/>
        </p:nvSpPr>
        <p:spPr>
          <a:xfrm>
            <a:off x="1754575" y="3744500"/>
            <a:ext cx="2749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 Is experienced</a:t>
            </a:r>
            <a:endParaRPr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 Challenger you</a:t>
            </a:r>
            <a:endParaRPr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 Supports you</a:t>
            </a:r>
            <a:endParaRPr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4. Guides you</a:t>
            </a:r>
            <a:endParaRPr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5. Is a listener</a:t>
            </a:r>
            <a:endParaRPr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6. Respects you</a:t>
            </a:r>
            <a:endParaRPr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5" name="Google Shape;565;p18"/>
          <p:cNvSpPr txBox="1"/>
          <p:nvPr/>
        </p:nvSpPr>
        <p:spPr>
          <a:xfrm>
            <a:off x="2933900" y="3596750"/>
            <a:ext cx="22038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9"/>
          <p:cNvSpPr txBox="1"/>
          <p:nvPr>
            <p:ph type="title"/>
          </p:nvPr>
        </p:nvSpPr>
        <p:spPr>
          <a:xfrm>
            <a:off x="457200" y="21733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