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0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20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3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65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68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9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88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582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E7C45-835D-4A03-9859-261BC54A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F6671A-F4BF-48F9-BC59-9520AB33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AFDCD-5ECB-4BCD-AF8A-73A22FBE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40F378-78E8-41C7-AA63-C12121A8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F4EF4-ED2F-40A2-ACC0-70D059D6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0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8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90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02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1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3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FEF869-2FA1-4D63-BFD7-18210382573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63CE4A-8B44-4AD4-B86B-E6B275AC54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7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C8FA7-DDEB-4623-8C54-5A05A734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28" y="242047"/>
            <a:ext cx="11340353" cy="5970494"/>
          </a:xfrm>
        </p:spPr>
        <p:txBody>
          <a:bodyPr>
            <a:noAutofit/>
          </a:bodyPr>
          <a:lstStyle/>
          <a:p>
            <a:pPr algn="l"/>
            <a:r>
              <a:rPr lang="zh-TW" altLang="en-US" sz="2000" b="1" dirty="0">
                <a:highlight>
                  <a:srgbClr val="FFFF00"/>
                </a:highlight>
              </a:rPr>
              <a:t>滴雞精怎麼選？</a:t>
            </a:r>
            <a:r>
              <a:rPr lang="en-US" altLang="zh-TW" sz="2000" b="1" dirty="0">
                <a:highlight>
                  <a:srgbClr val="FFFF00"/>
                </a:highlight>
              </a:rPr>
              <a:t>4</a:t>
            </a:r>
            <a:r>
              <a:rPr lang="zh-TW" altLang="en-US" sz="2000" b="1" dirty="0">
                <a:highlight>
                  <a:srgbClr val="FFFF00"/>
                </a:highlight>
              </a:rPr>
              <a:t>個秘訣快做筆記</a:t>
            </a:r>
            <a:br>
              <a:rPr lang="zh-TW" altLang="en-US" sz="2000" b="1" dirty="0">
                <a:highlight>
                  <a:srgbClr val="FFFF00"/>
                </a:highlight>
              </a:rPr>
            </a:br>
            <a:r>
              <a:rPr lang="zh-TW" altLang="en-US" sz="2000" b="1" dirty="0">
                <a:highlight>
                  <a:srgbClr val="FFFF00"/>
                </a:highlight>
              </a:rPr>
              <a:t>近年來食安問題連環爆，若不想自己花時間、動手製作滴雞精，又該如何在琳瑯滿目的滴雞精產</a:t>
            </a:r>
            <a:br>
              <a:rPr lang="zh-TW" altLang="en-US" sz="2000" b="1" dirty="0">
                <a:highlight>
                  <a:srgbClr val="FFFF00"/>
                </a:highlight>
              </a:rPr>
            </a:br>
            <a:r>
              <a:rPr lang="zh-TW" altLang="en-US" sz="2000" b="1" dirty="0">
                <a:highlight>
                  <a:srgbClr val="FFFF00"/>
                </a:highlight>
              </a:rPr>
              <a:t>品中，挑選到安心無負擔的優質品項？以下提供</a:t>
            </a:r>
            <a:r>
              <a:rPr lang="en-US" altLang="zh-TW" sz="2000" b="1" dirty="0">
                <a:highlight>
                  <a:srgbClr val="FFFF00"/>
                </a:highlight>
              </a:rPr>
              <a:t>4</a:t>
            </a:r>
            <a:r>
              <a:rPr lang="zh-TW" altLang="en-US" sz="2000" b="1" dirty="0">
                <a:highlight>
                  <a:srgbClr val="FFFF00"/>
                </a:highlight>
              </a:rPr>
              <a:t>個挑選秘訣作為參考。</a:t>
            </a:r>
            <a:br>
              <a:rPr lang="zh-TW" altLang="en-US" sz="2000" b="1" dirty="0">
                <a:highlight>
                  <a:srgbClr val="FFFF00"/>
                </a:highlight>
              </a:rPr>
            </a:br>
            <a:r>
              <a:rPr lang="en-US" altLang="zh-TW" sz="1600" dirty="0">
                <a:solidFill>
                  <a:srgbClr val="FF0000"/>
                </a:solidFill>
              </a:rPr>
              <a:t>Check 1</a:t>
            </a:r>
            <a:r>
              <a:rPr lang="zh-TW" altLang="en-US" sz="1600" dirty="0"/>
              <a:t>：成分天然無添加？</a:t>
            </a:r>
            <a:br>
              <a:rPr lang="zh-TW" altLang="en-US" sz="1600" dirty="0"/>
            </a:br>
            <a:r>
              <a:rPr lang="zh-TW" altLang="en-US" sz="1600" dirty="0"/>
              <a:t>坊間滴雞精依據淬練的方法不同，顏色有深有淺，但是遵循古法、現代化設備滴釀淬鍊，只萃取</a:t>
            </a:r>
            <a:br>
              <a:rPr lang="zh-TW" altLang="en-US" sz="1600" dirty="0"/>
            </a:br>
            <a:r>
              <a:rPr lang="zh-TW" altLang="en-US" sz="1600" dirty="0"/>
              <a:t>第一道最精華的純正滴雞精，應呈現「琥珀色」，完全不需調味就能散發濃醇香、無腥味、無雜</a:t>
            </a:r>
            <a:br>
              <a:rPr lang="zh-TW" altLang="en-US" sz="1600" dirty="0"/>
            </a:br>
            <a:r>
              <a:rPr lang="zh-TW" altLang="en-US" sz="1600" dirty="0"/>
              <a:t>質。至於其他顏色的滴雞精，可能是淬練過程中添加中藥材，抑或是淬練完成後為了增加賣相和</a:t>
            </a:r>
            <a:br>
              <a:rPr lang="zh-TW" altLang="en-US" sz="1600" dirty="0"/>
            </a:br>
            <a:r>
              <a:rPr lang="zh-TW" altLang="en-US" sz="1600" dirty="0"/>
              <a:t>口感，再加工調味所導致。</a:t>
            </a:r>
            <a:br>
              <a:rPr lang="zh-TW" altLang="en-US" sz="1600" dirty="0"/>
            </a:br>
            <a:r>
              <a:rPr lang="en-US" altLang="zh-TW" sz="1600" dirty="0">
                <a:solidFill>
                  <a:srgbClr val="FF0000"/>
                </a:solidFill>
              </a:rPr>
              <a:t>Check 2</a:t>
            </a:r>
            <a:r>
              <a:rPr lang="zh-TW" altLang="en-US" sz="1600" dirty="0"/>
              <a:t>：雞隻的選擇？</a:t>
            </a:r>
            <a:br>
              <a:rPr lang="zh-TW" altLang="en-US" sz="1600" dirty="0"/>
            </a:br>
            <a:r>
              <a:rPr lang="zh-TW" altLang="en-US" sz="1600" dirty="0"/>
              <a:t>有好的雞，才能做出好的原味滴雞精！中醫觀點認為「以陽補虛」，製作滴雞精時盡量選擇運動</a:t>
            </a:r>
            <a:br>
              <a:rPr lang="zh-TW" altLang="en-US" sz="1600" dirty="0"/>
            </a:br>
            <a:r>
              <a:rPr lang="zh-TW" altLang="en-US" sz="1600" dirty="0"/>
              <a:t>量強、肉質結實、雄赳赳、氣昂昂的公雞，避免選擇母雞。母雞是蛋雞，淘汰後的老母雞油脂過</a:t>
            </a:r>
            <a:br>
              <a:rPr lang="zh-TW" altLang="en-US" sz="1600" dirty="0"/>
            </a:br>
            <a:r>
              <a:rPr lang="zh-TW" altLang="en-US" sz="1600" dirty="0"/>
              <a:t>多、肉質過老。</a:t>
            </a:r>
            <a:br>
              <a:rPr lang="zh-TW" altLang="en-US" sz="1600" dirty="0"/>
            </a:br>
            <a:r>
              <a:rPr lang="en-US" altLang="zh-TW" sz="1600" dirty="0">
                <a:solidFill>
                  <a:srgbClr val="FF0000"/>
                </a:solidFill>
              </a:rPr>
              <a:t>Check 3</a:t>
            </a:r>
            <a:r>
              <a:rPr lang="zh-TW" altLang="en-US" sz="1600" dirty="0"/>
              <a:t>：產銷履歷查得到？</a:t>
            </a:r>
            <a:br>
              <a:rPr lang="zh-TW" altLang="en-US" sz="1600" dirty="0"/>
            </a:br>
            <a:r>
              <a:rPr lang="zh-TW" altLang="en-US" sz="1600" dirty="0"/>
              <a:t>產銷履歷是確保食材來源安心的保障機制之一，民眾選購滴雞精產品時，可以先看看是否完整的</a:t>
            </a:r>
            <a:br>
              <a:rPr lang="zh-TW" altLang="en-US" sz="1600" dirty="0"/>
            </a:br>
            <a:r>
              <a:rPr lang="zh-TW" altLang="en-US" sz="1600" dirty="0"/>
              <a:t>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sz="1600" dirty="0"/>
              <a:t>16</a:t>
            </a:r>
            <a:r>
              <a:rPr lang="zh-TW" altLang="en-US" sz="1600" dirty="0"/>
              <a:t>週的黑羽土公雞，也從食材源頭就做好雞種挑選和雞隻飼養的嚴格把關，獲得產銷合一的認證，更值得消費者信賴。</a:t>
            </a:r>
            <a:r>
              <a:rPr lang="en-US" altLang="zh-TW" sz="1600" dirty="0"/>
              <a:t>Check 4</a:t>
            </a:r>
            <a:r>
              <a:rPr lang="zh-TW" altLang="en-US" sz="1600" dirty="0"/>
              <a:t>：製程嚴謹、零生菌？</a:t>
            </a:r>
            <a:br>
              <a:rPr lang="zh-TW" altLang="en-US" sz="1600" dirty="0"/>
            </a:br>
            <a:r>
              <a:rPr lang="zh-TW" altLang="en-US" sz="1600" dirty="0"/>
              <a:t>滴雞精的製作過程繁瑣，從具有產銷履歷之合法牧場到</a:t>
            </a:r>
            <a:r>
              <a:rPr lang="en-US" altLang="zh-TW" sz="1600" dirty="0"/>
              <a:t>CAS</a:t>
            </a:r>
            <a:r>
              <a:rPr lang="zh-TW" altLang="en-US" sz="1600" dirty="0"/>
              <a:t>認證之屠宰廠，經由獸醫師檢疫合格</a:t>
            </a:r>
            <a:br>
              <a:rPr lang="zh-TW" altLang="en-US" sz="1600" dirty="0"/>
            </a:br>
            <a:r>
              <a:rPr lang="zh-TW" altLang="en-US" sz="1600" dirty="0"/>
              <a:t>後再進行宰殺，再從蒸煮、過濾、包裝到殺菌、裝箱、出廠，都需達到各種嚴謹的標準。民眾選</a:t>
            </a:r>
            <a:br>
              <a:rPr lang="zh-TW" altLang="en-US" sz="1600" dirty="0"/>
            </a:br>
            <a:r>
              <a:rPr lang="zh-TW" altLang="en-US" sz="1600" dirty="0"/>
              <a:t>購時可先瞭解產品製作工廠，是否獲得國家級</a:t>
            </a:r>
            <a:r>
              <a:rPr lang="en-US" altLang="zh-TW" sz="1600" dirty="0"/>
              <a:t>CAS</a:t>
            </a:r>
            <a:r>
              <a:rPr lang="zh-TW" altLang="en-US" sz="1600" dirty="0"/>
              <a:t>、</a:t>
            </a:r>
            <a:r>
              <a:rPr lang="en-US" altLang="zh-TW" sz="1600" dirty="0"/>
              <a:t>HACCP</a:t>
            </a:r>
            <a:r>
              <a:rPr lang="zh-TW" altLang="en-US" sz="1600" dirty="0"/>
              <a:t>、</a:t>
            </a:r>
            <a:r>
              <a:rPr lang="en-US" altLang="zh-TW" sz="1600" dirty="0"/>
              <a:t>ISO 22000</a:t>
            </a:r>
            <a:r>
              <a:rPr lang="zh-TW" altLang="en-US" sz="1600" dirty="0"/>
              <a:t>、</a:t>
            </a:r>
            <a:r>
              <a:rPr lang="en-US" altLang="zh-TW" sz="1600" dirty="0"/>
              <a:t>ISO 14001</a:t>
            </a:r>
            <a:r>
              <a:rPr lang="zh-TW" altLang="en-US" sz="1600" dirty="0"/>
              <a:t>、有機認</a:t>
            </a:r>
            <a:br>
              <a:rPr lang="zh-TW" altLang="en-US" sz="1600" dirty="0"/>
            </a:br>
            <a:r>
              <a:rPr lang="zh-TW" altLang="en-US" sz="1600" dirty="0"/>
              <a:t>證及食在安心等專業認證，好的產品需經高溫高壓殺菌製程，完全無生菌，例如真空包裝於耐熱、耐凍的食品鋁箔積層袋，接著運用高科技滅菌設備，再次確保安全性、零生菌且封鎖營養美味；</a:t>
            </a:r>
            <a:br>
              <a:rPr lang="zh-TW" altLang="en-US" sz="1600" dirty="0"/>
            </a:br>
            <a:r>
              <a:rPr lang="zh-TW" altLang="en-US" sz="1600" dirty="0"/>
              <a:t>接著，再檢視營養成分，高蛋白質、零脂肪、熱量低、無防腐劑、無人工添加物和調味料的滴雞</a:t>
            </a:r>
            <a:br>
              <a:rPr lang="zh-TW" altLang="en-US" sz="1600" dirty="0"/>
            </a:br>
            <a:r>
              <a:rPr lang="zh-TW" altLang="en-US" sz="1600" dirty="0"/>
              <a:t>精，才能讓人喝了健康少負擔。</a:t>
            </a:r>
            <a:br>
              <a:rPr lang="zh-TW" altLang="en-US" sz="1600" dirty="0"/>
            </a:b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450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E0EB9-BB44-4CC0-AA6A-FF68DC5A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3"/>
            <a:ext cx="10515600" cy="80028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挑選滴雞精的秘訣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9E239-6B25-460F-BBDC-BB6556F4C803}"/>
              </a:ext>
            </a:extLst>
          </p:cNvPr>
          <p:cNvSpPr/>
          <p:nvPr/>
        </p:nvSpPr>
        <p:spPr>
          <a:xfrm>
            <a:off x="1416424" y="1524000"/>
            <a:ext cx="1801906" cy="1066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雞種</a:t>
            </a:r>
          </a:p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44675E-A6CE-408C-BA66-527766122F10}"/>
              </a:ext>
            </a:extLst>
          </p:cNvPr>
          <p:cNvSpPr/>
          <p:nvPr/>
        </p:nvSpPr>
        <p:spPr>
          <a:xfrm>
            <a:off x="5365377" y="1524000"/>
            <a:ext cx="1801906" cy="1066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口感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4695F6-CCB1-4ECA-8113-631C73E52A27}"/>
              </a:ext>
            </a:extLst>
          </p:cNvPr>
          <p:cNvSpPr/>
          <p:nvPr/>
        </p:nvSpPr>
        <p:spPr>
          <a:xfrm>
            <a:off x="8973670" y="1524000"/>
            <a:ext cx="1801906" cy="10668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特色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1D2318D-E1BB-40B3-BE08-B99C10978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815" b="88519" l="8426" r="92315">
                        <a14:foregroundMark x1="40250" y1="54088" x2="46296" y2="60278"/>
                        <a14:foregroundMark x1="11204" y1="24352" x2="38074" y2="51860"/>
                        <a14:foregroundMark x1="38140" y1="51684" x2="29074" y2="42130"/>
                        <a14:foregroundMark x1="46296" y1="60278" x2="40512" y2="54183"/>
                        <a14:foregroundMark x1="29074" y1="42130" x2="28333" y2="41852"/>
                        <a14:foregroundMark x1="62963" y1="42315" x2="70463" y2="54537"/>
                        <a14:foregroundMark x1="70463" y1="54537" x2="64630" y2="82130"/>
                        <a14:foregroundMark x1="64630" y1="82130" x2="21111" y2="72315"/>
                        <a14:foregroundMark x1="21111" y1="72315" x2="21111" y2="72315"/>
                        <a14:foregroundMark x1="76667" y1="80648" x2="89352" y2="60648"/>
                        <a14:foregroundMark x1="89352" y1="60648" x2="89259" y2="44815"/>
                        <a14:foregroundMark x1="89259" y1="44815" x2="82407" y2="38704"/>
                        <a14:foregroundMark x1="82407" y1="38704" x2="60741" y2="34907"/>
                        <a14:foregroundMark x1="53704" y1="21944" x2="60741" y2="21389"/>
                        <a14:foregroundMark x1="60741" y1="21389" x2="78889" y2="22593"/>
                        <a14:foregroundMark x1="48056" y1="29907" x2="55185" y2="47222"/>
                        <a14:foregroundMark x1="55185" y1="47222" x2="55185" y2="47222"/>
                        <a14:foregroundMark x1="58611" y1="33056" x2="67037" y2="28981"/>
                        <a14:foregroundMark x1="74167" y1="30185" x2="88704" y2="25000"/>
                        <a14:foregroundMark x1="83981" y1="21204" x2="73519" y2="19907"/>
                        <a14:foregroundMark x1="89352" y1="25000" x2="92407" y2="31296"/>
                        <a14:foregroundMark x1="92407" y1="31296" x2="87222" y2="86389"/>
                        <a14:foregroundMark x1="57407" y1="51481" x2="52500" y2="51111"/>
                        <a14:foregroundMark x1="35926" y1="60741" x2="33889" y2="69167"/>
                        <a14:foregroundMark x1="33889" y1="69167" x2="43241" y2="88519"/>
                        <a14:foregroundMark x1="62593" y1="67315" x2="68056" y2="73611"/>
                        <a14:foregroundMark x1="68056" y1="73611" x2="70926" y2="70741"/>
                        <a14:foregroundMark x1="62407" y1="72963" x2="56574" y2="73981"/>
                        <a14:foregroundMark x1="8426" y1="59907" x2="8704" y2="66296"/>
                        <a14:foregroundMark x1="58519" y1="71759" x2="60833" y2="78148"/>
                        <a14:foregroundMark x1="22315" y1="22500" x2="24074" y2="20093"/>
                        <a14:backgroundMark x1="40463" y1="51111" x2="39444" y2="53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4" t="17124" r="4510" b="8758"/>
          <a:stretch/>
        </p:blipFill>
        <p:spPr>
          <a:xfrm>
            <a:off x="530009" y="2779059"/>
            <a:ext cx="4042988" cy="339108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4E9E3DE-730C-4832-815E-78391BAE6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01" y="3429000"/>
            <a:ext cx="2742268" cy="18296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1763BA4-F4F5-4204-B71A-D7461A42E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73" y="3182470"/>
            <a:ext cx="3636807" cy="24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8683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33</TotalTime>
  <Words>599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Tw Cen MT</vt:lpstr>
      <vt:lpstr>小水滴</vt:lpstr>
      <vt:lpstr>滴雞精怎麼選？4個秘訣快做筆記 近年來食安問題連環爆，若不想自己花時間、動手製作滴雞精，又該如何在琳瑯滿目的滴雞精產 品中，挑選到安心無負擔的優質品項？以下提供4個挑選秘訣作為參考。 Check 1：成分天然無添加？ 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 Check 2：雞隻的選擇？ 有好的雞，才能做出好的原味滴雞精！中醫觀點認為「以陽補虛」，製作滴雞精時盡量選擇運動 量強、肉質結實、雄赳赳、氣昂昂的公雞，避免選擇母雞。母雞是蛋雞，淘汰後的老母雞油脂過 多、肉質過老。 Check 3：產銷履歷查得到？ 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16週的黑羽土公雞，也從食材源頭就做好雞種挑選和雞隻飼養的嚴格把關，獲得產銷合一的認證，更值得消費者信賴。Check 4：製程嚴謹、零生菌？ 滴雞精的製作過程繁瑣，從具有產銷履歷之合法牧場到CAS認證之屠宰廠，經由獸醫師檢疫合格 後再進行宰殺，再從蒸煮、過濾、包裝到殺菌、裝箱、出廠，都需達到各種嚴謹的標準。民眾選 購時可先瞭解產品製作工廠，是否獲得國家級CAS、HACCP、ISO 22000、ISO 14001、有機認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 </vt:lpstr>
      <vt:lpstr>挑選滴雞精的秘訣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滴雞精怎麼選？4個秘訣快做筆記 近年來食安問題連環爆，若不想自己花時間、動手製作滴雞精，又該如何在琳瑯滿目的滴雞精產 品中，挑選到安心無負擔的優質品項？以下提供4個挑選秘訣作為參考。 Check 1：成分天然無添加？ 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 Check 2：雞隻的選擇？ 有好的雞，才能做出好的原味滴雞精！中醫觀點認為「以陽補虛」，製作滴雞精時盡量選擇運動 量強、肉質結實、雄赳赳、氣昂昂的公雞，避免選擇母雞。母雞是蛋雞，淘汰後的老母雞油脂過 多、肉質過老。 Check 3：產銷履歷查得到？ 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16週的黑羽土公雞，也從食材源頭就做好雞種挑選和雞隻飼養的嚴格把關，獲得產銷合一的認證，更值得消費者信賴。Check 4：製程嚴謹、零生菌？ 滴雞精的製作過程繁瑣，從具有產銷履歷之合法牧場到CAS認證之屠宰廠，經由獸醫師檢疫合格 後再進行宰殺，再從蒸煮、過濾、包裝到殺菌、裝箱、出廠，都需達到各種嚴謹的標準。民眾選 購時可先瞭解產品製作工廠，是否獲得國家級CAS、HACCP、ISO 22000、ISO 14001、有機認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 </dc:title>
  <dc:creator>L108</dc:creator>
  <cp:lastModifiedBy>L108</cp:lastModifiedBy>
  <cp:revision>5</cp:revision>
  <dcterms:created xsi:type="dcterms:W3CDTF">2023-10-23T02:48:16Z</dcterms:created>
  <dcterms:modified xsi:type="dcterms:W3CDTF">2023-10-23T03:21:34Z</dcterms:modified>
</cp:coreProperties>
</file>