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0" autoAdjust="0"/>
    <p:restoredTop sz="94660"/>
  </p:normalViewPr>
  <p:slideViewPr>
    <p:cSldViewPr>
      <p:cViewPr varScale="1">
        <p:scale>
          <a:sx n="110" d="100"/>
          <a:sy n="110" d="100"/>
        </p:scale>
        <p:origin x="69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naddamaliwan/Downloads/ch0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112-1&#35506;&#31243;\&#36039;&#26009;&#35222;&#35258;&#21270;\EXCEL\ch0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naddamaliwan/Downloads/ch0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naddamaliwan/Downloads/ch0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naddamaliwan/Downloads/ch0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naddamaliwan/Downloads/ch0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naddamaliwan/Downloads/ch0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naddamaliwan/Downloads/ch0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naddamaliwan/Downloads/ch0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直條圖!$A$2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7-4489-A551-38865C7EBE3B}"/>
            </c:ext>
          </c:extLst>
        </c:ser>
        <c:ser>
          <c:idx val="1"/>
          <c:order val="1"/>
          <c:tx>
            <c:strRef>
              <c:f>直條圖!$A$3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7-4489-A551-38865C7EBE3B}"/>
            </c:ext>
          </c:extLst>
        </c:ser>
        <c:ser>
          <c:idx val="2"/>
          <c:order val="2"/>
          <c:tx>
            <c:strRef>
              <c:f>直條圖!$A$4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直條圖!$B$1:$G$1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直條圖!$B$4:$G$4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A7-4489-A551-38865C7EB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5531968"/>
        <c:axId val="545532360"/>
        <c:axId val="0"/>
      </c:bar3DChart>
      <c:catAx>
        <c:axId val="54553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545532360"/>
        <c:crosses val="autoZero"/>
        <c:auto val="1"/>
        <c:lblAlgn val="ctr"/>
        <c:lblOffset val="100"/>
        <c:noMultiLvlLbl val="0"/>
      </c:catAx>
      <c:valAx>
        <c:axId val="5455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54553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TW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3C-DC45-B496-53CA2958AC10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3C-DC45-B496-53CA2958A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8984344"/>
        <c:axId val="608984736"/>
      </c:barChart>
      <c:lineChart>
        <c:grouping val="standard"/>
        <c:varyColors val="0"/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3C-DC45-B496-53CA2958AC10}"/>
            </c:ext>
          </c:extLst>
        </c:ser>
        <c:ser>
          <c:idx val="3"/>
          <c:order val="3"/>
          <c:tx>
            <c:strRef>
              <c:f>組合圖!$A$5</c:f>
              <c:strCache>
                <c:ptCount val="1"/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3C-DC45-B496-53CA2958A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08544"/>
        <c:axId val="99183920"/>
      </c:lineChart>
      <c:catAx>
        <c:axId val="608984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608984344"/>
        <c:crosses val="autoZero"/>
        <c:crossBetween val="between"/>
      </c:valAx>
      <c:valAx>
        <c:axId val="99183920"/>
        <c:scaling>
          <c:orientation val="minMax"/>
        </c:scaling>
        <c:delete val="0"/>
        <c:axPos val="r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99008544"/>
        <c:crosses val="max"/>
        <c:crossBetween val="between"/>
      </c:valAx>
      <c:catAx>
        <c:axId val="99008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91839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橫條圖!$A$2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6-4042-BF64-A09AF1B5E8EA}"/>
            </c:ext>
          </c:extLst>
        </c:ser>
        <c:ser>
          <c:idx val="1"/>
          <c:order val="1"/>
          <c:tx>
            <c:strRef>
              <c:f>橫條圖!$A$3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6-4042-BF64-A09AF1B5E8EA}"/>
            </c:ext>
          </c:extLst>
        </c:ser>
        <c:ser>
          <c:idx val="2"/>
          <c:order val="2"/>
          <c:tx>
            <c:strRef>
              <c:f>橫條圖!$A$4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橫條圖!$B$1:$G$1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橫條圖!$B$4:$G$4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56-4042-BF64-A09AF1B5E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2013984"/>
        <c:axId val="662014376"/>
        <c:axId val="0"/>
      </c:bar3DChart>
      <c:catAx>
        <c:axId val="662013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662014376"/>
        <c:crosses val="autoZero"/>
        <c:auto val="1"/>
        <c:lblAlgn val="ctr"/>
        <c:lblOffset val="100"/>
        <c:noMultiLvlLbl val="0"/>
      </c:catAx>
      <c:valAx>
        <c:axId val="66201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W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6620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dirty="0"/>
              <a:t>中華公司</a:t>
            </a:r>
          </a:p>
          <a:p>
            <a:pPr>
              <a:defRPr/>
            </a:pPr>
            <a:endParaRPr 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422F-D64A-A369-C63A041C7B4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422F-D64A-A369-C63A041C7B4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422F-D64A-A369-C63A041C7B4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422F-D64A-A369-C63A041C7B4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422F-D64A-A369-C63A041C7B4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B-422F-D64A-A369-C63A041C7B4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D-422F-D64A-A369-C63A041C7B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組合圖!$B$2:$H$2</c:f>
              <c:numCache>
                <c:formatCode>#,##0</c:formatCode>
                <c:ptCount val="7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  <c:pt idx="6">
                  <c:v>26400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22F-D64A-A369-C63A041C7B45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0-422F-D64A-A369-C63A041C7B4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2-422F-D64A-A369-C63A041C7B4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4-422F-D64A-A369-C63A041C7B4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6-422F-D64A-A369-C63A041C7B4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8-422F-D64A-A369-C63A041C7B4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A-422F-D64A-A369-C63A041C7B4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C-422F-D64A-A369-C63A041C7B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組合圖!$B$3:$H$3</c:f>
              <c:numCache>
                <c:formatCode>#,##0</c:formatCode>
                <c:ptCount val="7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  <c:pt idx="6">
                  <c:v>18350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422F-D64A-A369-C63A041C7B45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1F-422F-D64A-A369-C63A041C7B4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1-422F-D64A-A369-C63A041C7B4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3-422F-D64A-A369-C63A041C7B4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5-422F-D64A-A369-C63A041C7B4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7-422F-D64A-A369-C63A041C7B4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9-422F-D64A-A369-C63A041C7B4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2B-422F-D64A-A369-C63A041C7B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組合圖!$B$4:$H$4</c:f>
              <c:numCache>
                <c:formatCode>#,##0</c:formatCode>
                <c:ptCount val="7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  <c:pt idx="6">
                  <c:v>26750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422F-D64A-A369-C63A041C7B4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94A-0A46-ACAB-DADDE3E4A9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4A-0A46-ACAB-DADDE3E4A9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4A-0A46-ACAB-DADDE3E4A9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4A-0A46-ACAB-DADDE3E4A97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94A-0A46-ACAB-DADDE3E4A97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94A-0A46-ACAB-DADDE3E4A97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B94A-0A46-ACAB-DADDE3E4A97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B94A-0A46-ACAB-DADDE3E4A9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TW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組合圖!$B$2:$H$2</c:f>
              <c:numCache>
                <c:formatCode>#,##0</c:formatCode>
                <c:ptCount val="7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  <c:pt idx="6">
                  <c:v>26400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94A-0A46-ACAB-DADDE3E4A974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2-B94A-0A46-ACAB-DADDE3E4A9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4-B94A-0A46-ACAB-DADDE3E4A9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B94A-0A46-ACAB-DADDE3E4A9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B94A-0A46-ACAB-DADDE3E4A97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B94A-0A46-ACAB-DADDE3E4A97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B94A-0A46-ACAB-DADDE3E4A97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B94A-0A46-ACAB-DADDE3E4A97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B94A-0A46-ACAB-DADDE3E4A9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TW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組合圖!$B$3:$H$3</c:f>
              <c:numCache>
                <c:formatCode>#,##0</c:formatCode>
                <c:ptCount val="7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  <c:pt idx="6">
                  <c:v>18350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B94A-0A46-ACAB-DADDE3E4A974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3-B94A-0A46-ACAB-DADDE3E4A9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5-B94A-0A46-ACAB-DADDE3E4A9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7-B94A-0A46-ACAB-DADDE3E4A9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9-B94A-0A46-ACAB-DADDE3E4A97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B94A-0A46-ACAB-DADDE3E4A97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B94A-0A46-ACAB-DADDE3E4A97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B94A-0A46-ACAB-DADDE3E4A97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B94A-0A46-ACAB-DADDE3E4A9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TW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組合圖!$B$4:$H$4</c:f>
              <c:numCache>
                <c:formatCode>#,##0</c:formatCode>
                <c:ptCount val="7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  <c:pt idx="6">
                  <c:v>26750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B94A-0A46-ACAB-DADDE3E4A97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C1-C045-8BBC-DB1DE7C56956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C1-C045-8BBC-DB1DE7C56956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9C1-C045-8BBC-DB1DE7C56956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C1-C045-8BBC-DB1DE7C56956}"/>
              </c:ext>
            </c:extLst>
          </c:dPt>
          <c:dPt>
            <c:idx val="4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9C1-C045-8BBC-DB1DE7C56956}"/>
              </c:ext>
            </c:extLst>
          </c:dPt>
          <c:dPt>
            <c:idx val="5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9C1-C045-8BBC-DB1DE7C56956}"/>
              </c:ext>
            </c:extLst>
          </c:dPt>
          <c:dPt>
            <c:idx val="6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9C1-C045-8BBC-DB1DE7C569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組合圖!$B$2:$H$2</c:f>
              <c:numCache>
                <c:formatCode>#,##0</c:formatCode>
                <c:ptCount val="7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  <c:pt idx="6">
                  <c:v>26400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9C1-C045-8BBC-DB1DE7C56956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79C1-C045-8BBC-DB1DE7C56956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79C1-C045-8BBC-DB1DE7C56956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79C1-C045-8BBC-DB1DE7C56956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79C1-C045-8BBC-DB1DE7C56956}"/>
              </c:ext>
            </c:extLst>
          </c:dPt>
          <c:dPt>
            <c:idx val="4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79C1-C045-8BBC-DB1DE7C56956}"/>
              </c:ext>
            </c:extLst>
          </c:dPt>
          <c:dPt>
            <c:idx val="5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79C1-C045-8BBC-DB1DE7C56956}"/>
              </c:ext>
            </c:extLst>
          </c:dPt>
          <c:dPt>
            <c:idx val="6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79C1-C045-8BBC-DB1DE7C569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組合圖!$B$3:$H$3</c:f>
              <c:numCache>
                <c:formatCode>#,##0</c:formatCode>
                <c:ptCount val="7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  <c:pt idx="6">
                  <c:v>18350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79C1-C045-8BBC-DB1DE7C56956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79C1-C045-8BBC-DB1DE7C56956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79C1-C045-8BBC-DB1DE7C56956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79C1-C045-8BBC-DB1DE7C56956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79C1-C045-8BBC-DB1DE7C56956}"/>
              </c:ext>
            </c:extLst>
          </c:dPt>
          <c:dPt>
            <c:idx val="4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79C1-C045-8BBC-DB1DE7C56956}"/>
              </c:ext>
            </c:extLst>
          </c:dPt>
          <c:dPt>
            <c:idx val="5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79C1-C045-8BBC-DB1DE7C56956}"/>
              </c:ext>
            </c:extLst>
          </c:dPt>
          <c:dPt>
            <c:idx val="6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79C1-C045-8BBC-DB1DE7C569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TW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組合圖!$B$4:$H$4</c:f>
              <c:numCache>
                <c:formatCode>#,##0</c:formatCode>
                <c:ptCount val="7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  <c:pt idx="6">
                  <c:v>26750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79C1-C045-8BBC-DB1DE7C56956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組合圖!$B$2:$H$2</c:f>
              <c:numCache>
                <c:formatCode>#,##0</c:formatCode>
                <c:ptCount val="7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  <c:pt idx="6">
                  <c:v>26400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C3-0745-9E5E-D2F9C14CA422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組合圖!$B$3:$H$3</c:f>
              <c:numCache>
                <c:formatCode>#,##0</c:formatCode>
                <c:ptCount val="7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  <c:pt idx="6">
                  <c:v>18350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C3-0745-9E5E-D2F9C14CA422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組合圖!$B$4:$H$4</c:f>
              <c:numCache>
                <c:formatCode>#,##0</c:formatCode>
                <c:ptCount val="7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  <c:pt idx="6">
                  <c:v>26750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C3-0745-9E5E-D2F9C14CA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589712"/>
        <c:axId val="119837312"/>
      </c:radarChart>
      <c:catAx>
        <c:axId val="11858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19837312"/>
        <c:crosses val="autoZero"/>
        <c:auto val="1"/>
        <c:lblAlgn val="ctr"/>
        <c:lblOffset val="100"/>
        <c:noMultiLvlLbl val="0"/>
      </c:catAx>
      <c:valAx>
        <c:axId val="11983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1858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xVal>
          <c:yVal>
            <c:numRef>
              <c:f>組合圖!$B$2:$H$2</c:f>
              <c:numCache>
                <c:formatCode>#,##0</c:formatCode>
                <c:ptCount val="7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  <c:pt idx="6">
                  <c:v>26400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A7-BF4E-B13C-159356556564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xVal>
          <c:yVal>
            <c:numRef>
              <c:f>組合圖!$B$3:$H$3</c:f>
              <c:numCache>
                <c:formatCode>#,##0</c:formatCode>
                <c:ptCount val="7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  <c:pt idx="6">
                  <c:v>18350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A7-BF4E-B13C-159356556564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</c:marker>
          <c:xVal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xVal>
          <c:yVal>
            <c:numRef>
              <c:f>組合圖!$B$4:$H$4</c:f>
              <c:numCache>
                <c:formatCode>#,##0</c:formatCode>
                <c:ptCount val="7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  <c:pt idx="6">
                  <c:v>26750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2A7-BF4E-B13C-1593565565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942112"/>
        <c:axId val="100244080"/>
      </c:scatterChart>
      <c:valAx>
        <c:axId val="9994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100244080"/>
        <c:crosses val="autoZero"/>
        <c:crossBetween val="midCat"/>
      </c:valAx>
      <c:valAx>
        <c:axId val="10024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9994211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/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組合圖!$B$2:$H$2</c:f>
              <c:numCache>
                <c:formatCode>#,##0</c:formatCode>
                <c:ptCount val="7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  <c:pt idx="6">
                  <c:v>26400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09-0B4C-815B-45B1D55D833F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組合圖!$B$3:$H$3</c:f>
              <c:numCache>
                <c:formatCode>#,##0</c:formatCode>
                <c:ptCount val="7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  <c:pt idx="6">
                  <c:v>18350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09-0B4C-815B-45B1D55D833F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組合圖!$B$1:$H$1</c:f>
              <c:strCache>
                <c:ptCount val="7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  <c:pt idx="6">
                  <c:v>總計</c:v>
                </c:pt>
              </c:strCache>
            </c:strRef>
          </c:cat>
          <c:val>
            <c:numRef>
              <c:f>組合圖!$B$4:$H$4</c:f>
              <c:numCache>
                <c:formatCode>#,##0</c:formatCode>
                <c:ptCount val="7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  <c:pt idx="6">
                  <c:v>26750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09-0B4C-815B-45B1D55D8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3088"/>
        <c:axId val="98957872"/>
      </c:lineChart>
      <c:catAx>
        <c:axId val="993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98957872"/>
        <c:crosses val="autoZero"/>
        <c:auto val="1"/>
        <c:lblAlgn val="ctr"/>
        <c:lblOffset val="100"/>
        <c:noMultiLvlLbl val="0"/>
      </c:catAx>
      <c:valAx>
        <c:axId val="9895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9930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TW" altLang="en-US" sz="1600" b="0" i="0" u="none" strike="noStrike" kern="1200" cap="none" spc="20" baseline="0">
                <a:solidFill>
                  <a:sysClr val="windowText" lastClr="000000">
                    <a:lumMod val="50000"/>
                    <a:lumOff val="50000"/>
                  </a:sysClr>
                </a:solidFill>
              </a:rPr>
              <a:t>中華公司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TW"/>
        </a:p>
      </c:txPr>
    </c:title>
    <c:autoTitleDeleted val="0"/>
    <c:plotArea>
      <c:layout/>
      <c:stockChart>
        <c:ser>
          <c:idx val="0"/>
          <c:order val="0"/>
          <c:tx>
            <c:strRef>
              <c:f>組合圖!$A$2</c:f>
              <c:strCache>
                <c:ptCount val="1"/>
                <c:pt idx="0">
                  <c:v>電視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組合圖!$B$2:$G$2</c:f>
              <c:numCache>
                <c:formatCode>#,##0</c:formatCode>
                <c:ptCount val="6"/>
                <c:pt idx="0">
                  <c:v>3600</c:v>
                </c:pt>
                <c:pt idx="1">
                  <c:v>4200</c:v>
                </c:pt>
                <c:pt idx="2">
                  <c:v>5500</c:v>
                </c:pt>
                <c:pt idx="3">
                  <c:v>4800</c:v>
                </c:pt>
                <c:pt idx="4">
                  <c:v>4500</c:v>
                </c:pt>
                <c:pt idx="5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06-D748-B0FC-664634927C9D}"/>
            </c:ext>
          </c:extLst>
        </c:ser>
        <c:ser>
          <c:idx val="1"/>
          <c:order val="1"/>
          <c:tx>
            <c:strRef>
              <c:f>組合圖!$A$3</c:f>
              <c:strCache>
                <c:ptCount val="1"/>
                <c:pt idx="0">
                  <c:v>電冰箱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組合圖!$B$3:$G$3</c:f>
              <c:numCache>
                <c:formatCode>#,##0</c:formatCode>
                <c:ptCount val="6"/>
                <c:pt idx="0">
                  <c:v>2400</c:v>
                </c:pt>
                <c:pt idx="1">
                  <c:v>2600</c:v>
                </c:pt>
                <c:pt idx="2">
                  <c:v>2550</c:v>
                </c:pt>
                <c:pt idx="3">
                  <c:v>3000</c:v>
                </c:pt>
                <c:pt idx="4">
                  <c:v>3800</c:v>
                </c:pt>
                <c:pt idx="5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06-D748-B0FC-664634927C9D}"/>
            </c:ext>
          </c:extLst>
        </c:ser>
        <c:ser>
          <c:idx val="2"/>
          <c:order val="2"/>
          <c:tx>
            <c:strRef>
              <c:f>組合圖!$A$4</c:f>
              <c:strCache>
                <c:ptCount val="1"/>
                <c:pt idx="0">
                  <c:v>冷氣機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組合圖!$B$4:$G$4</c:f>
              <c:numCache>
                <c:formatCode>#,##0</c:formatCode>
                <c:ptCount val="6"/>
                <c:pt idx="0">
                  <c:v>2500</c:v>
                </c:pt>
                <c:pt idx="1">
                  <c:v>2000</c:v>
                </c:pt>
                <c:pt idx="2">
                  <c:v>3650</c:v>
                </c:pt>
                <c:pt idx="3">
                  <c:v>4200</c:v>
                </c:pt>
                <c:pt idx="4">
                  <c:v>6400</c:v>
                </c:pt>
                <c:pt idx="5">
                  <c:v>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06-D748-B0FC-664634927C9D}"/>
            </c:ext>
          </c:extLst>
        </c:ser>
        <c:ser>
          <c:idx val="3"/>
          <c:order val="3"/>
          <c:tx>
            <c:strRef>
              <c:f>組合圖!$A$5</c:f>
              <c:strCache>
                <c:ptCount val="1"/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組合圖!$B$1:$G$1</c:f>
              <c:strCache>
                <c:ptCount val="6"/>
                <c:pt idx="0">
                  <c:v>一月</c:v>
                </c:pt>
                <c:pt idx="1">
                  <c:v>二月</c:v>
                </c:pt>
                <c:pt idx="2">
                  <c:v>三月</c:v>
                </c:pt>
                <c:pt idx="3">
                  <c:v>四月</c:v>
                </c:pt>
                <c:pt idx="4">
                  <c:v>五月</c:v>
                </c:pt>
                <c:pt idx="5">
                  <c:v>六月</c:v>
                </c:pt>
              </c:strCache>
            </c:strRef>
          </c:cat>
          <c:val>
            <c:numRef>
              <c:f>組合圖!$B$5:$G$5</c:f>
              <c:numCache>
                <c:formatCode>#,##0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106-D748-B0FC-664634927C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12700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axId val="608984344"/>
        <c:axId val="608984736"/>
      </c:stockChart>
      <c:catAx>
        <c:axId val="608984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月別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608984736"/>
        <c:crosses val="autoZero"/>
        <c:auto val="1"/>
        <c:lblAlgn val="ctr"/>
        <c:lblOffset val="100"/>
        <c:noMultiLvlLbl val="0"/>
      </c:catAx>
      <c:valAx>
        <c:axId val="60898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/>
                  <a:t>金額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W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W"/>
          </a:p>
        </c:txPr>
        <c:crossAx val="6089843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W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5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5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12700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2023/10/30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83680"/>
              </p:ext>
            </p:extLst>
          </p:nvPr>
        </p:nvGraphicFramePr>
        <p:xfrm>
          <a:off x="3554636" y="908720"/>
          <a:ext cx="3843338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711241"/>
              </p:ext>
            </p:extLst>
          </p:nvPr>
        </p:nvGraphicFramePr>
        <p:xfrm>
          <a:off x="3534420" y="2708920"/>
          <a:ext cx="5142036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00000000-0008-0000-1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992427"/>
              </p:ext>
            </p:extLst>
          </p:nvPr>
        </p:nvGraphicFramePr>
        <p:xfrm>
          <a:off x="2907529" y="3150440"/>
          <a:ext cx="5993237" cy="3325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85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5760D7-2A05-E03F-3AA6-1874828920BA}"/>
              </a:ext>
            </a:extLst>
          </p:cNvPr>
          <p:cNvGraphicFramePr>
            <a:graphicFrameLocks noGrp="1"/>
          </p:cNvGraphicFramePr>
          <p:nvPr/>
        </p:nvGraphicFramePr>
        <p:xfrm>
          <a:off x="3554636" y="908720"/>
          <a:ext cx="3898900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212855"/>
              </p:ext>
            </p:extLst>
          </p:nvPr>
        </p:nvGraphicFramePr>
        <p:xfrm>
          <a:off x="3419872" y="2708920"/>
          <a:ext cx="5166318" cy="332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15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2271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F2129D-0BFB-CFA8-A23B-2B53D311B9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549180"/>
              </p:ext>
            </p:extLst>
          </p:nvPr>
        </p:nvGraphicFramePr>
        <p:xfrm>
          <a:off x="2411760" y="2564904"/>
          <a:ext cx="6336704" cy="410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A886CCA-A6AE-997B-3146-916FDF71A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96657"/>
              </p:ext>
            </p:extLst>
          </p:nvPr>
        </p:nvGraphicFramePr>
        <p:xfrm>
          <a:off x="3554636" y="908720"/>
          <a:ext cx="3843338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13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52B1953-8EAA-5BDA-85A9-3EFAEB9F61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175409"/>
              </p:ext>
            </p:extLst>
          </p:nvPr>
        </p:nvGraphicFramePr>
        <p:xfrm>
          <a:off x="2740362" y="2636912"/>
          <a:ext cx="5967536" cy="3980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47BD7E19-7F4C-3EB0-1336-F321C26D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96657"/>
              </p:ext>
            </p:extLst>
          </p:nvPr>
        </p:nvGraphicFramePr>
        <p:xfrm>
          <a:off x="3554636" y="908720"/>
          <a:ext cx="3843338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09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139001" y="285855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947B212-7C08-921D-E3FB-A1277EF9A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981764"/>
              </p:ext>
            </p:extLst>
          </p:nvPr>
        </p:nvGraphicFramePr>
        <p:xfrm>
          <a:off x="2843808" y="2858552"/>
          <a:ext cx="6174432" cy="3765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576B092E-8454-5678-0406-B84E9B79C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96657"/>
              </p:ext>
            </p:extLst>
          </p:nvPr>
        </p:nvGraphicFramePr>
        <p:xfrm>
          <a:off x="3554636" y="908720"/>
          <a:ext cx="3843338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93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683568" y="28696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00CC461-0B1E-47FB-4650-53AB5BFDC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358635"/>
              </p:ext>
            </p:extLst>
          </p:nvPr>
        </p:nvGraphicFramePr>
        <p:xfrm>
          <a:off x="2411760" y="2835403"/>
          <a:ext cx="6318448" cy="3765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1D79F9EF-00AC-1070-5A9D-3E5B27A8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96657"/>
              </p:ext>
            </p:extLst>
          </p:nvPr>
        </p:nvGraphicFramePr>
        <p:xfrm>
          <a:off x="3554636" y="908720"/>
          <a:ext cx="3843338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8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+mj-ea"/>
                <a:ea typeface="+mj-ea"/>
              </a:rPr>
              <a:t>XY</a:t>
            </a:r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散佈圖練習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107504" y="28442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B32D76-6FF3-0599-18EA-79F060CBA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549260"/>
              </p:ext>
            </p:extLst>
          </p:nvPr>
        </p:nvGraphicFramePr>
        <p:xfrm>
          <a:off x="2483768" y="2564904"/>
          <a:ext cx="6462464" cy="396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870D2C-EFBF-3463-F60F-25028B30F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96657"/>
              </p:ext>
            </p:extLst>
          </p:nvPr>
        </p:nvGraphicFramePr>
        <p:xfrm>
          <a:off x="3554636" y="908720"/>
          <a:ext cx="3843338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4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18471" y="28442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AC79641-8F32-FBD4-E124-8960EB22F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935756"/>
              </p:ext>
            </p:extLst>
          </p:nvPr>
        </p:nvGraphicFramePr>
        <p:xfrm>
          <a:off x="2339752" y="2708920"/>
          <a:ext cx="6534472" cy="396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7FFAC6EE-2CAA-0D8A-D9D6-F01948D1A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96657"/>
              </p:ext>
            </p:extLst>
          </p:nvPr>
        </p:nvGraphicFramePr>
        <p:xfrm>
          <a:off x="3554636" y="908720"/>
          <a:ext cx="3843338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1071550407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315557109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614048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80783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4074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546348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322544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80143366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60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電視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91188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電冰箱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2,600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9072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冷氣機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412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7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3635896" y="0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683568" y="103543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原始數據表格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323528" y="2844225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00000000-0008-0000-1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9738"/>
              </p:ext>
            </p:extLst>
          </p:nvPr>
        </p:nvGraphicFramePr>
        <p:xfrm>
          <a:off x="2691505" y="3004978"/>
          <a:ext cx="6425285" cy="3397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85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621</TotalTime>
  <Words>376</Words>
  <Application>Microsoft Macintosh PowerPoint</Application>
  <PresentationFormat>On-screen Show (4:3)</PresentationFormat>
  <Paragraphs>304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文鼎中楷</vt:lpstr>
      <vt:lpstr>Arial</vt:lpstr>
      <vt:lpstr>Calibri</vt:lpstr>
      <vt:lpstr>Times New Roman</vt:lpstr>
      <vt:lpstr>4_佈景主題1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panadda maliwan</cp:lastModifiedBy>
  <cp:revision>72</cp:revision>
  <dcterms:created xsi:type="dcterms:W3CDTF">2017-01-16T13:26:16Z</dcterms:created>
  <dcterms:modified xsi:type="dcterms:W3CDTF">2023-10-30T05:47:11Z</dcterms:modified>
</cp:coreProperties>
</file>