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18"/>
  </p:notesMasterIdLst>
  <p:sldIdLst>
    <p:sldId id="256" r:id="rId5"/>
    <p:sldId id="257" r:id="rId6"/>
    <p:sldId id="281" r:id="rId7"/>
    <p:sldId id="269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80" r:id="rId17"/>
  </p:sldIdLst>
  <p:sldSz cx="12192000" cy="6858000"/>
  <p:notesSz cx="6858000" cy="16287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35969-2000-4116-9AA6-F96067EE8C35}" v="83" dt="2020-06-21T16:22:12.169"/>
    <p1510:client id="{D8A11ACF-9FC6-4636-BF92-B52EA8750874}" v="588" dt="2020-06-22T15:22:53.111"/>
    <p1510:client id="{F6EE94FD-D9C7-4144-A615-545C71A0AF88}" v="2" dt="2020-06-21T22:15:21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Teixeira" userId="6cb04274f5de18c5" providerId="LiveId" clId="{D6DEFD87-9B32-4151-AC24-0E3F08C6808B}"/>
    <pc:docChg chg="undo custSel mod addSld modSld">
      <pc:chgData name="Diogo Teixeira" userId="6cb04274f5de18c5" providerId="LiveId" clId="{D6DEFD87-9B32-4151-AC24-0E3F08C6808B}" dt="2020-05-08T16:11:34.608" v="293" actId="20577"/>
      <pc:docMkLst>
        <pc:docMk/>
      </pc:docMkLst>
      <pc:sldChg chg="addSp delSp modSp mod delAnim modAnim modNotesTx">
        <pc:chgData name="Diogo Teixeira" userId="6cb04274f5de18c5" providerId="LiveId" clId="{D6DEFD87-9B32-4151-AC24-0E3F08C6808B}" dt="2020-05-08T16:11:34.608" v="293" actId="20577"/>
        <pc:sldMkLst>
          <pc:docMk/>
          <pc:sldMk cId="3933205700" sldId="259"/>
        </pc:sldMkLst>
        <pc:spChg chg="add del mod">
          <ac:chgData name="Diogo Teixeira" userId="6cb04274f5de18c5" providerId="LiveId" clId="{D6DEFD87-9B32-4151-AC24-0E3F08C6808B}" dt="2020-05-08T16:00:15.538" v="196" actId="26606"/>
          <ac:spMkLst>
            <pc:docMk/>
            <pc:sldMk cId="3933205700" sldId="259"/>
            <ac:spMk id="8" creationId="{4CF40AD4-DD02-41AA-B6F3-6A9F7A4B215D}"/>
          </ac:spMkLst>
        </pc:spChg>
        <pc:spChg chg="add del mod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11" creationId="{2E2E9840-209D-4730-809C-0D1A888110E5}"/>
          </ac:spMkLst>
        </pc:spChg>
        <pc:spChg chg="del">
          <ac:chgData name="Diogo Teixeira" userId="6cb04274f5de18c5" providerId="LiveId" clId="{D6DEFD87-9B32-4151-AC24-0E3F08C6808B}" dt="2020-05-08T16:00:15.538" v="196" actId="26606"/>
          <ac:spMkLst>
            <pc:docMk/>
            <pc:sldMk cId="3933205700" sldId="259"/>
            <ac:spMk id="17" creationId="{8D06CE56-3881-4ADA-8CEF-D18B02C242A3}"/>
          </ac:spMkLst>
        </pc:spChg>
        <pc:spChg chg="del">
          <ac:chgData name="Diogo Teixeira" userId="6cb04274f5de18c5" providerId="LiveId" clId="{D6DEFD87-9B32-4151-AC24-0E3F08C6808B}" dt="2020-05-08T16:00:15.538" v="196" actId="26606"/>
          <ac:spMkLst>
            <pc:docMk/>
            <pc:sldMk cId="3933205700" sldId="259"/>
            <ac:spMk id="19" creationId="{79F3C543-62EC-4433-9C93-A2CD8764E9B4}"/>
          </ac:spMkLst>
        </pc:spChg>
        <pc:spChg chg="del">
          <ac:chgData name="Diogo Teixeira" userId="6cb04274f5de18c5" providerId="LiveId" clId="{D6DEFD87-9B32-4151-AC24-0E3F08C6808B}" dt="2020-05-08T16:00:15.538" v="196" actId="26606"/>
          <ac:spMkLst>
            <pc:docMk/>
            <pc:sldMk cId="3933205700" sldId="259"/>
            <ac:spMk id="24" creationId="{68AF5748-FED8-45BA-8631-26D1D10F3246}"/>
          </ac:spMkLst>
        </pc:spChg>
        <pc:spChg chg="del">
          <ac:chgData name="Diogo Teixeira" userId="6cb04274f5de18c5" providerId="LiveId" clId="{D6DEFD87-9B32-4151-AC24-0E3F08C6808B}" dt="2020-05-08T16:00:15.538" v="196" actId="26606"/>
          <ac:spMkLst>
            <pc:docMk/>
            <pc:sldMk cId="3933205700" sldId="259"/>
            <ac:spMk id="26" creationId="{AF2F604E-43BE-4DC3-B983-E071523364F8}"/>
          </ac:spMkLst>
        </pc:spChg>
        <pc:spChg chg="del">
          <ac:chgData name="Diogo Teixeira" userId="6cb04274f5de18c5" providerId="LiveId" clId="{D6DEFD87-9B32-4151-AC24-0E3F08C6808B}" dt="2020-05-08T16:00:15.538" v="196" actId="26606"/>
          <ac:spMkLst>
            <pc:docMk/>
            <pc:sldMk cId="3933205700" sldId="259"/>
            <ac:spMk id="28" creationId="{08C9B587-E65E-4B52-B37C-ABEBB6E87928}"/>
          </ac:spMkLst>
        </pc:spChg>
        <pc:spChg chg="add del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33" creationId="{8D06CE56-3881-4ADA-8CEF-D18B02C242A3}"/>
          </ac:spMkLst>
        </pc:spChg>
        <pc:spChg chg="add del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35" creationId="{79F3C543-62EC-4433-9C93-A2CD8764E9B4}"/>
          </ac:spMkLst>
        </pc:spChg>
        <pc:spChg chg="add del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37" creationId="{68AF5748-FED8-45BA-8631-26D1D10F3246}"/>
          </ac:spMkLst>
        </pc:spChg>
        <pc:spChg chg="add del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39" creationId="{AF2F604E-43BE-4DC3-B983-E071523364F8}"/>
          </ac:spMkLst>
        </pc:spChg>
        <pc:spChg chg="add del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41" creationId="{08C9B587-E65E-4B52-B37C-ABEBB6E87928}"/>
          </ac:spMkLst>
        </pc:spChg>
        <pc:spChg chg="add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46" creationId="{8D06CE56-3881-4ADA-8CEF-D18B02C242A3}"/>
          </ac:spMkLst>
        </pc:spChg>
        <pc:spChg chg="add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48" creationId="{79F3C543-62EC-4433-9C93-A2CD8764E9B4}"/>
          </ac:spMkLst>
        </pc:spChg>
        <pc:spChg chg="add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50" creationId="{68AF5748-FED8-45BA-8631-26D1D10F3246}"/>
          </ac:spMkLst>
        </pc:spChg>
        <pc:spChg chg="add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52" creationId="{AF2F604E-43BE-4DC3-B983-E071523364F8}"/>
          </ac:spMkLst>
        </pc:spChg>
        <pc:spChg chg="add">
          <ac:chgData name="Diogo Teixeira" userId="6cb04274f5de18c5" providerId="LiveId" clId="{D6DEFD87-9B32-4151-AC24-0E3F08C6808B}" dt="2020-05-08T16:02:46.905" v="200" actId="26606"/>
          <ac:spMkLst>
            <pc:docMk/>
            <pc:sldMk cId="3933205700" sldId="259"/>
            <ac:spMk id="54" creationId="{08C9B587-E65E-4B52-B37C-ABEBB6E87928}"/>
          </ac:spMkLst>
        </pc:spChg>
        <pc:picChg chg="add del mod ord">
          <ac:chgData name="Diogo Teixeira" userId="6cb04274f5de18c5" providerId="LiveId" clId="{D6DEFD87-9B32-4151-AC24-0E3F08C6808B}" dt="2020-05-08T16:02:41.911" v="199" actId="478"/>
          <ac:picMkLst>
            <pc:docMk/>
            <pc:sldMk cId="3933205700" sldId="259"/>
            <ac:picMk id="3" creationId="{C6F6B864-3B50-4686-9640-DF9A4AC9FD30}"/>
          </ac:picMkLst>
        </pc:picChg>
        <pc:picChg chg="add mod ord">
          <ac:chgData name="Diogo Teixeira" userId="6cb04274f5de18c5" providerId="LiveId" clId="{D6DEFD87-9B32-4151-AC24-0E3F08C6808B}" dt="2020-05-08T16:02:50.610" v="201" actId="27614"/>
          <ac:picMkLst>
            <pc:docMk/>
            <pc:sldMk cId="3933205700" sldId="259"/>
            <ac:picMk id="9" creationId="{AEA23FA2-A320-4806-868C-DFF1C69BBA0A}"/>
          </ac:picMkLst>
        </pc:picChg>
        <pc:picChg chg="del">
          <ac:chgData name="Diogo Teixeira" userId="6cb04274f5de18c5" providerId="LiveId" clId="{D6DEFD87-9B32-4151-AC24-0E3F08C6808B}" dt="2020-05-08T16:00:12.725" v="195" actId="478"/>
          <ac:picMkLst>
            <pc:docMk/>
            <pc:sldMk cId="3933205700" sldId="259"/>
            <ac:picMk id="12" creationId="{14479FE2-A21B-4C70-864B-63E42DA93E68}"/>
          </ac:picMkLst>
        </pc:picChg>
      </pc:sldChg>
      <pc:sldChg chg="addSp delSp modSp mod delAnim modAnim modNotesTx">
        <pc:chgData name="Diogo Teixeira" userId="6cb04274f5de18c5" providerId="LiveId" clId="{D6DEFD87-9B32-4151-AC24-0E3F08C6808B}" dt="2020-05-08T16:05:20.618" v="213"/>
        <pc:sldMkLst>
          <pc:docMk/>
          <pc:sldMk cId="4090933881" sldId="260"/>
        </pc:sldMkLst>
        <pc:spChg chg="mo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2" creationId="{96088E5A-9C3C-4124-B0E6-D886108A21EE}"/>
          </ac:spMkLst>
        </pc:spChg>
        <pc:spChg chg="mo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4" creationId="{E2466EDC-5F3C-4582-9A28-46EF4C3EB109}"/>
          </ac:spMkLst>
        </pc:spChg>
        <pc:spChg chg="mo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5" creationId="{469F3B8A-3FE3-4A6A-A807-ADB517C0D5AE}"/>
          </ac:spMkLst>
        </pc:spChg>
        <pc:spChg chg="mo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6" creationId="{7177BC2A-92C3-4D96-ABDB-D38CC7C4CEF5}"/>
          </ac:spMkLst>
        </pc:spChg>
        <pc:spChg chg="add del mo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9" creationId="{FC49AF2C-1C99-44AC-9E62-EEC39809F434}"/>
          </ac:spMkLst>
        </pc:spChg>
        <pc:spChg chg="del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33" creationId="{8D06CE56-3881-4ADA-8CEF-D18B02C242A3}"/>
          </ac:spMkLst>
        </pc:spChg>
        <pc:spChg chg="del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35" creationId="{79F3C543-62EC-4433-9C93-A2CD8764E9B4}"/>
          </ac:spMkLst>
        </pc:spChg>
        <pc:spChg chg="del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37" creationId="{68AF5748-FED8-45BA-8631-26D1D10F3246}"/>
          </ac:spMkLst>
        </pc:spChg>
        <pc:spChg chg="del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39" creationId="{AF2F604E-43BE-4DC3-B983-E071523364F8}"/>
          </ac:spMkLst>
        </pc:spChg>
        <pc:spChg chg="del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41" creationId="{08C9B587-E65E-4B52-B37C-ABEBB6E87928}"/>
          </ac:spMkLst>
        </pc:spChg>
        <pc:spChg chg="ad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46" creationId="{8D06CE56-3881-4ADA-8CEF-D18B02C242A3}"/>
          </ac:spMkLst>
        </pc:spChg>
        <pc:spChg chg="ad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48" creationId="{79F3C543-62EC-4433-9C93-A2CD8764E9B4}"/>
          </ac:spMkLst>
        </pc:spChg>
        <pc:spChg chg="ad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50" creationId="{C1A1C5D3-C053-4EE9-BE1A-419B6E27CCAE}"/>
          </ac:spMkLst>
        </pc:spChg>
        <pc:spChg chg="ad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52" creationId="{A3473CF9-37EB-43E7-89EF-D2D1C53D1DAC}"/>
          </ac:spMkLst>
        </pc:spChg>
        <pc:spChg chg="add">
          <ac:chgData name="Diogo Teixeira" userId="6cb04274f5de18c5" providerId="LiveId" clId="{D6DEFD87-9B32-4151-AC24-0E3F08C6808B}" dt="2020-05-08T16:05:13.572" v="210" actId="26606"/>
          <ac:spMkLst>
            <pc:docMk/>
            <pc:sldMk cId="4090933881" sldId="260"/>
            <ac:spMk id="54" creationId="{586B4EF9-43BA-4655-A6FF-1D8E21574C95}"/>
          </ac:spMkLst>
        </pc:spChg>
        <pc:picChg chg="add mod ord">
          <ac:chgData name="Diogo Teixeira" userId="6cb04274f5de18c5" providerId="LiveId" clId="{D6DEFD87-9B32-4151-AC24-0E3F08C6808B}" dt="2020-05-08T16:05:18.158" v="212" actId="962"/>
          <ac:picMkLst>
            <pc:docMk/>
            <pc:sldMk cId="4090933881" sldId="260"/>
            <ac:picMk id="3" creationId="{E6DD938E-61AB-4D06-9080-F6E3CD745F5A}"/>
          </ac:picMkLst>
        </pc:picChg>
        <pc:picChg chg="del">
          <ac:chgData name="Diogo Teixeira" userId="6cb04274f5de18c5" providerId="LiveId" clId="{D6DEFD87-9B32-4151-AC24-0E3F08C6808B}" dt="2020-05-08T16:05:10.086" v="209" actId="478"/>
          <ac:picMkLst>
            <pc:docMk/>
            <pc:sldMk cId="4090933881" sldId="260"/>
            <ac:picMk id="7" creationId="{44859C17-BC05-42A6-9D5E-6B0809EDE667}"/>
          </ac:picMkLst>
        </pc:picChg>
      </pc:sldChg>
      <pc:sldChg chg="addSp delSp modSp mod delAnim modAnim modNotesTx">
        <pc:chgData name="Diogo Teixeira" userId="6cb04274f5de18c5" providerId="LiveId" clId="{D6DEFD87-9B32-4151-AC24-0E3F08C6808B}" dt="2020-05-08T16:04:05.822" v="207"/>
        <pc:sldMkLst>
          <pc:docMk/>
          <pc:sldMk cId="781336632" sldId="264"/>
        </pc:sldMkLst>
        <pc:spChg chg="add del mod">
          <ac:chgData name="Diogo Teixeira" userId="6cb04274f5de18c5" providerId="LiveId" clId="{D6DEFD87-9B32-4151-AC24-0E3F08C6808B}" dt="2020-05-08T15:35:26.676" v="2" actId="26606"/>
          <ac:spMkLst>
            <pc:docMk/>
            <pc:sldMk cId="781336632" sldId="264"/>
            <ac:spMk id="7" creationId="{8BE2CA1D-E7D5-463F-A7EE-2A31B9B56AF3}"/>
          </ac:spMkLst>
        </pc:spChg>
        <pc:spChg chg="add del mod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8" creationId="{2441FCCB-9E05-424E-8F88-44648D9A8BFB}"/>
          </ac:spMkLst>
        </pc:spChg>
        <pc:spChg chg="del">
          <ac:chgData name="Diogo Teixeira" userId="6cb04274f5de18c5" providerId="LiveId" clId="{D6DEFD87-9B32-4151-AC24-0E3F08C6808B}" dt="2020-05-08T15:35:26.676" v="2" actId="26606"/>
          <ac:spMkLst>
            <pc:docMk/>
            <pc:sldMk cId="781336632" sldId="264"/>
            <ac:spMk id="33" creationId="{8D06CE56-3881-4ADA-8CEF-D18B02C242A3}"/>
          </ac:spMkLst>
        </pc:spChg>
        <pc:spChg chg="del">
          <ac:chgData name="Diogo Teixeira" userId="6cb04274f5de18c5" providerId="LiveId" clId="{D6DEFD87-9B32-4151-AC24-0E3F08C6808B}" dt="2020-05-08T15:35:26.676" v="2" actId="26606"/>
          <ac:spMkLst>
            <pc:docMk/>
            <pc:sldMk cId="781336632" sldId="264"/>
            <ac:spMk id="35" creationId="{79F3C543-62EC-4433-9C93-A2CD8764E9B4}"/>
          </ac:spMkLst>
        </pc:spChg>
        <pc:spChg chg="del">
          <ac:chgData name="Diogo Teixeira" userId="6cb04274f5de18c5" providerId="LiveId" clId="{D6DEFD87-9B32-4151-AC24-0E3F08C6808B}" dt="2020-05-08T15:35:26.676" v="2" actId="26606"/>
          <ac:spMkLst>
            <pc:docMk/>
            <pc:sldMk cId="781336632" sldId="264"/>
            <ac:spMk id="37" creationId="{68AF5748-FED8-45BA-8631-26D1D10F3246}"/>
          </ac:spMkLst>
        </pc:spChg>
        <pc:spChg chg="del">
          <ac:chgData name="Diogo Teixeira" userId="6cb04274f5de18c5" providerId="LiveId" clId="{D6DEFD87-9B32-4151-AC24-0E3F08C6808B}" dt="2020-05-08T15:35:26.676" v="2" actId="26606"/>
          <ac:spMkLst>
            <pc:docMk/>
            <pc:sldMk cId="781336632" sldId="264"/>
            <ac:spMk id="39" creationId="{AF2F604E-43BE-4DC3-B983-E071523364F8}"/>
          </ac:spMkLst>
        </pc:spChg>
        <pc:spChg chg="del">
          <ac:chgData name="Diogo Teixeira" userId="6cb04274f5de18c5" providerId="LiveId" clId="{D6DEFD87-9B32-4151-AC24-0E3F08C6808B}" dt="2020-05-08T15:35:26.676" v="2" actId="26606"/>
          <ac:spMkLst>
            <pc:docMk/>
            <pc:sldMk cId="781336632" sldId="264"/>
            <ac:spMk id="41" creationId="{08C9B587-E65E-4B52-B37C-ABEBB6E87928}"/>
          </ac:spMkLst>
        </pc:spChg>
        <pc:spChg chg="add del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46" creationId="{8D06CE56-3881-4ADA-8CEF-D18B02C242A3}"/>
          </ac:spMkLst>
        </pc:spChg>
        <pc:spChg chg="add del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48" creationId="{79F3C543-62EC-4433-9C93-A2CD8764E9B4}"/>
          </ac:spMkLst>
        </pc:spChg>
        <pc:spChg chg="add del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50" creationId="{68AF5748-FED8-45BA-8631-26D1D10F3246}"/>
          </ac:spMkLst>
        </pc:spChg>
        <pc:spChg chg="add del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52" creationId="{AF2F604E-43BE-4DC3-B983-E071523364F8}"/>
          </ac:spMkLst>
        </pc:spChg>
        <pc:spChg chg="add del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54" creationId="{08C9B587-E65E-4B52-B37C-ABEBB6E87928}"/>
          </ac:spMkLst>
        </pc:spChg>
        <pc:spChg chg="add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59" creationId="{8D06CE56-3881-4ADA-8CEF-D18B02C242A3}"/>
          </ac:spMkLst>
        </pc:spChg>
        <pc:spChg chg="add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61" creationId="{79F3C543-62EC-4433-9C93-A2CD8764E9B4}"/>
          </ac:spMkLst>
        </pc:spChg>
        <pc:spChg chg="add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63" creationId="{68AF5748-FED8-45BA-8631-26D1D10F3246}"/>
          </ac:spMkLst>
        </pc:spChg>
        <pc:spChg chg="add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65" creationId="{AF2F604E-43BE-4DC3-B983-E071523364F8}"/>
          </ac:spMkLst>
        </pc:spChg>
        <pc:spChg chg="add">
          <ac:chgData name="Diogo Teixeira" userId="6cb04274f5de18c5" providerId="LiveId" clId="{D6DEFD87-9B32-4151-AC24-0E3F08C6808B}" dt="2020-05-08T16:03:48.862" v="204" actId="26606"/>
          <ac:spMkLst>
            <pc:docMk/>
            <pc:sldMk cId="781336632" sldId="264"/>
            <ac:spMk id="67" creationId="{08C9B587-E65E-4B52-B37C-ABEBB6E87928}"/>
          </ac:spMkLst>
        </pc:spChg>
        <pc:picChg chg="add mod ord">
          <ac:chgData name="Diogo Teixeira" userId="6cb04274f5de18c5" providerId="LiveId" clId="{D6DEFD87-9B32-4151-AC24-0E3F08C6808B}" dt="2020-05-08T16:03:52.224" v="205" actId="27614"/>
          <ac:picMkLst>
            <pc:docMk/>
            <pc:sldMk cId="781336632" sldId="264"/>
            <ac:picMk id="3" creationId="{BD7CE7DD-A181-4A76-80A1-664E7D1AC791}"/>
          </ac:picMkLst>
        </pc:picChg>
        <pc:picChg chg="del">
          <ac:chgData name="Diogo Teixeira" userId="6cb04274f5de18c5" providerId="LiveId" clId="{D6DEFD87-9B32-4151-AC24-0E3F08C6808B}" dt="2020-05-08T15:35:23.596" v="0" actId="478"/>
          <ac:picMkLst>
            <pc:docMk/>
            <pc:sldMk cId="781336632" sldId="264"/>
            <ac:picMk id="8" creationId="{8FFAA9F6-3BA4-46BA-B05F-F532033DA78D}"/>
          </ac:picMkLst>
        </pc:picChg>
        <pc:picChg chg="add del mod ord">
          <ac:chgData name="Diogo Teixeira" userId="6cb04274f5de18c5" providerId="LiveId" clId="{D6DEFD87-9B32-4151-AC24-0E3F08C6808B}" dt="2020-05-08T16:03:46.598" v="203" actId="478"/>
          <ac:picMkLst>
            <pc:docMk/>
            <pc:sldMk cId="781336632" sldId="264"/>
            <ac:picMk id="9" creationId="{FAFE79EC-434E-4E5F-8DC5-C3B1AF529924}"/>
          </ac:picMkLst>
        </pc:picChg>
      </pc:sldChg>
      <pc:sldChg chg="addSp delSp modSp add mod delAnim modAnim modNotesTx">
        <pc:chgData name="Diogo Teixeira" userId="6cb04274f5de18c5" providerId="LiveId" clId="{D6DEFD87-9B32-4151-AC24-0E3F08C6808B}" dt="2020-05-08T15:45:41.159" v="193" actId="732"/>
        <pc:sldMkLst>
          <pc:docMk/>
          <pc:sldMk cId="3489120669" sldId="266"/>
        </pc:sldMkLst>
        <pc:spChg chg="mod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2" creationId="{96088E5A-9C3C-4124-B0E6-D886108A21EE}"/>
          </ac:spMkLst>
        </pc:spChg>
        <pc:spChg chg="mod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4" creationId="{E2466EDC-5F3C-4582-9A28-46EF4C3EB109}"/>
          </ac:spMkLst>
        </pc:spChg>
        <pc:spChg chg="mod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5" creationId="{469F3B8A-3FE3-4A6A-A807-ADB517C0D5AE}"/>
          </ac:spMkLst>
        </pc:spChg>
        <pc:spChg chg="mod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6" creationId="{7177BC2A-92C3-4D96-ABDB-D38CC7C4CEF5}"/>
          </ac:spMkLst>
        </pc:spChg>
        <pc:spChg chg="add del mod ord">
          <ac:chgData name="Diogo Teixeira" userId="6cb04274f5de18c5" providerId="LiveId" clId="{D6DEFD87-9B32-4151-AC24-0E3F08C6808B}" dt="2020-05-08T15:45:14.974" v="190" actId="478"/>
          <ac:spMkLst>
            <pc:docMk/>
            <pc:sldMk cId="3489120669" sldId="266"/>
            <ac:spMk id="9" creationId="{3F7AD31A-8760-4FF1-8B10-C53648C36808}"/>
          </ac:spMkLst>
        </pc:spChg>
        <pc:spChg chg="add del">
          <ac:chgData name="Diogo Teixeira" userId="6cb04274f5de18c5" providerId="LiveId" clId="{D6DEFD87-9B32-4151-AC24-0E3F08C6808B}" dt="2020-05-08T15:40:03.157" v="153" actId="26606"/>
          <ac:spMkLst>
            <pc:docMk/>
            <pc:sldMk cId="3489120669" sldId="266"/>
            <ac:spMk id="33" creationId="{8D06CE56-3881-4ADA-8CEF-D18B02C242A3}"/>
          </ac:spMkLst>
        </pc:spChg>
        <pc:spChg chg="add del">
          <ac:chgData name="Diogo Teixeira" userId="6cb04274f5de18c5" providerId="LiveId" clId="{D6DEFD87-9B32-4151-AC24-0E3F08C6808B}" dt="2020-05-08T15:40:03.157" v="153" actId="26606"/>
          <ac:spMkLst>
            <pc:docMk/>
            <pc:sldMk cId="3489120669" sldId="266"/>
            <ac:spMk id="35" creationId="{79F3C543-62EC-4433-9C93-A2CD8764E9B4}"/>
          </ac:spMkLst>
        </pc:spChg>
        <pc:spChg chg="add del">
          <ac:chgData name="Diogo Teixeira" userId="6cb04274f5de18c5" providerId="LiveId" clId="{D6DEFD87-9B32-4151-AC24-0E3F08C6808B}" dt="2020-05-08T15:40:03.157" v="153" actId="26606"/>
          <ac:spMkLst>
            <pc:docMk/>
            <pc:sldMk cId="3489120669" sldId="266"/>
            <ac:spMk id="37" creationId="{68AF5748-FED8-45BA-8631-26D1D10F3246}"/>
          </ac:spMkLst>
        </pc:spChg>
        <pc:spChg chg="add del">
          <ac:chgData name="Diogo Teixeira" userId="6cb04274f5de18c5" providerId="LiveId" clId="{D6DEFD87-9B32-4151-AC24-0E3F08C6808B}" dt="2020-05-08T15:40:03.157" v="153" actId="26606"/>
          <ac:spMkLst>
            <pc:docMk/>
            <pc:sldMk cId="3489120669" sldId="266"/>
            <ac:spMk id="39" creationId="{AF2F604E-43BE-4DC3-B983-E071523364F8}"/>
          </ac:spMkLst>
        </pc:spChg>
        <pc:spChg chg="add del">
          <ac:chgData name="Diogo Teixeira" userId="6cb04274f5de18c5" providerId="LiveId" clId="{D6DEFD87-9B32-4151-AC24-0E3F08C6808B}" dt="2020-05-08T15:40:03.157" v="153" actId="26606"/>
          <ac:spMkLst>
            <pc:docMk/>
            <pc:sldMk cId="3489120669" sldId="266"/>
            <ac:spMk id="41" creationId="{08C9B587-E65E-4B52-B37C-ABEBB6E87928}"/>
          </ac:spMkLst>
        </pc:spChg>
        <pc:spChg chg="add del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43" creationId="{92468898-5A6E-4D55-85EC-308E785EE06C}"/>
          </ac:spMkLst>
        </pc:spChg>
        <pc:spChg chg="add del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44" creationId="{3E23A947-2D45-4208-AE2B-64948C87A3EB}"/>
          </ac:spMkLst>
        </pc:spChg>
        <pc:spChg chg="add del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45" creationId="{E5BBB0F9-6A59-4D02-A9C7-A2D6516684CE}"/>
          </ac:spMkLst>
        </pc:spChg>
        <pc:spChg chg="add del">
          <ac:chgData name="Diogo Teixeira" userId="6cb04274f5de18c5" providerId="LiveId" clId="{D6DEFD87-9B32-4151-AC24-0E3F08C6808B}" dt="2020-05-08T15:39:50.307" v="150" actId="26606"/>
          <ac:spMkLst>
            <pc:docMk/>
            <pc:sldMk cId="3489120669" sldId="266"/>
            <ac:spMk id="46" creationId="{92468898-5A6E-4D55-85EC-308E785EE06C}"/>
          </ac:spMkLst>
        </pc:spChg>
        <pc:spChg chg="add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47" creationId="{84ECDE7A-6944-466D-8FFE-149A29BA6BAE}"/>
          </ac:spMkLst>
        </pc:spChg>
        <pc:spChg chg="add del">
          <ac:chgData name="Diogo Teixeira" userId="6cb04274f5de18c5" providerId="LiveId" clId="{D6DEFD87-9B32-4151-AC24-0E3F08C6808B}" dt="2020-05-08T15:39:50.307" v="150" actId="26606"/>
          <ac:spMkLst>
            <pc:docMk/>
            <pc:sldMk cId="3489120669" sldId="266"/>
            <ac:spMk id="48" creationId="{3E23A947-2D45-4208-AE2B-64948C87A3EB}"/>
          </ac:spMkLst>
        </pc:spChg>
        <pc:spChg chg="add del">
          <ac:chgData name="Diogo Teixeira" userId="6cb04274f5de18c5" providerId="LiveId" clId="{D6DEFD87-9B32-4151-AC24-0E3F08C6808B}" dt="2020-05-08T15:39:50.307" v="150" actId="26606"/>
          <ac:spMkLst>
            <pc:docMk/>
            <pc:sldMk cId="3489120669" sldId="266"/>
            <ac:spMk id="50" creationId="{E5BBB0F9-6A59-4D02-A9C7-A2D6516684CE}"/>
          </ac:spMkLst>
        </pc:spChg>
        <pc:spChg chg="add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52" creationId="{B3420082-9415-44EC-802E-C77D71D59C57}"/>
          </ac:spMkLst>
        </pc:spChg>
        <pc:spChg chg="add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54" creationId="{55A52C45-1FCB-4636-A80F-2849B8226C01}"/>
          </ac:spMkLst>
        </pc:spChg>
        <pc:spChg chg="add">
          <ac:chgData name="Diogo Teixeira" userId="6cb04274f5de18c5" providerId="LiveId" clId="{D6DEFD87-9B32-4151-AC24-0E3F08C6808B}" dt="2020-05-08T15:45:08.190" v="189" actId="26606"/>
          <ac:spMkLst>
            <pc:docMk/>
            <pc:sldMk cId="3489120669" sldId="266"/>
            <ac:spMk id="56" creationId="{768EB4DD-3704-43AD-92B3-C4E0C6EA92CB}"/>
          </ac:spMkLst>
        </pc:spChg>
        <pc:picChg chg="add mod ord modCrop">
          <ac:chgData name="Diogo Teixeira" userId="6cb04274f5de18c5" providerId="LiveId" clId="{D6DEFD87-9B32-4151-AC24-0E3F08C6808B}" dt="2020-05-08T15:45:41.159" v="193" actId="732"/>
          <ac:picMkLst>
            <pc:docMk/>
            <pc:sldMk cId="3489120669" sldId="266"/>
            <ac:picMk id="3" creationId="{9AEB977E-0ACD-41B0-BC29-18C0A246F4A1}"/>
          </ac:picMkLst>
        </pc:picChg>
        <pc:picChg chg="del">
          <ac:chgData name="Diogo Teixeira" userId="6cb04274f5de18c5" providerId="LiveId" clId="{D6DEFD87-9B32-4151-AC24-0E3F08C6808B}" dt="2020-05-08T15:39:37.903" v="148" actId="478"/>
          <ac:picMkLst>
            <pc:docMk/>
            <pc:sldMk cId="3489120669" sldId="266"/>
            <ac:picMk id="7" creationId="{44859C17-BC05-42A6-9D5E-6B0809EDE667}"/>
          </ac:picMkLst>
        </pc:picChg>
      </pc:sldChg>
    </pc:docChg>
  </pc:docChgLst>
  <pc:docChgLst>
    <pc:chgData name="Diogo Teixeira" userId="6cb04274f5de18c5" providerId="LiveId" clId="{2D6AA03E-3335-4F8B-976C-A9A758B51FEA}"/>
    <pc:docChg chg="modSld">
      <pc:chgData name="Diogo Teixeira" userId="6cb04274f5de18c5" providerId="LiveId" clId="{2D6AA03E-3335-4F8B-976C-A9A758B51FEA}" dt="2020-05-11T15:01:52.256" v="1"/>
      <pc:docMkLst>
        <pc:docMk/>
      </pc:docMkLst>
      <pc:sldChg chg="modAnim">
        <pc:chgData name="Diogo Teixeira" userId="6cb04274f5de18c5" providerId="LiveId" clId="{2D6AA03E-3335-4F8B-976C-A9A758B51FEA}" dt="2020-05-11T15:01:52.256" v="1"/>
        <pc:sldMkLst>
          <pc:docMk/>
          <pc:sldMk cId="2842594592" sldId="267"/>
        </pc:sldMkLst>
      </pc:sldChg>
    </pc:docChg>
  </pc:docChgLst>
  <pc:docChgLst>
    <pc:chgData name="Diogo Teixeira" userId="6cb04274f5de18c5" providerId="LiveId" clId="{02FEB6F2-E915-4F79-809A-634F9CA7D3BA}"/>
    <pc:docChg chg="undo custSel mod addSld delSld modSld sldOrd addMainMaster delMainMaster modMainMaster">
      <pc:chgData name="Diogo Teixeira" userId="6cb04274f5de18c5" providerId="LiveId" clId="{02FEB6F2-E915-4F79-809A-634F9CA7D3BA}" dt="2020-05-07T14:11:43.750" v="2999" actId="20577"/>
      <pc:docMkLst>
        <pc:docMk/>
      </pc:docMkLst>
      <pc:sldChg chg="addSp delSp modSp new mod setBg modClrScheme modAnim setClrOvrMap delDesignElem chgLayout">
        <pc:chgData name="Diogo Teixeira" userId="6cb04274f5de18c5" providerId="LiveId" clId="{02FEB6F2-E915-4F79-809A-634F9CA7D3BA}" dt="2020-05-06T11:28:01.056" v="770" actId="1076"/>
        <pc:sldMkLst>
          <pc:docMk/>
          <pc:sldMk cId="3131293178" sldId="256"/>
        </pc:sldMkLst>
        <pc:spChg chg="mod">
          <ac:chgData name="Diogo Teixeira" userId="6cb04274f5de18c5" providerId="LiveId" clId="{02FEB6F2-E915-4F79-809A-634F9CA7D3BA}" dt="2020-05-05T18:01:40.951" v="301" actId="26606"/>
          <ac:spMkLst>
            <pc:docMk/>
            <pc:sldMk cId="3131293178" sldId="256"/>
            <ac:spMk id="2" creationId="{5492472A-F902-49B7-8A7D-1E2BE5F4D27A}"/>
          </ac:spMkLst>
        </pc:spChg>
        <pc:spChg chg="del mod">
          <ac:chgData name="Diogo Teixeira" userId="6cb04274f5de18c5" providerId="LiveId" clId="{02FEB6F2-E915-4F79-809A-634F9CA7D3BA}" dt="2020-05-05T17:58:21.988" v="270" actId="478"/>
          <ac:spMkLst>
            <pc:docMk/>
            <pc:sldMk cId="3131293178" sldId="256"/>
            <ac:spMk id="3" creationId="{AF107B10-E6A9-442D-882A-A9FF3D712AE0}"/>
          </ac:spMkLst>
        </pc:spChg>
        <pc:spChg chg="add mod ord">
          <ac:chgData name="Diogo Teixeira" userId="6cb04274f5de18c5" providerId="LiveId" clId="{02FEB6F2-E915-4F79-809A-634F9CA7D3BA}" dt="2020-05-05T18:01:40.951" v="301" actId="26606"/>
          <ac:spMkLst>
            <pc:docMk/>
            <pc:sldMk cId="3131293178" sldId="256"/>
            <ac:spMk id="4" creationId="{0A90A22E-CC07-4758-8BF3-BCE7B90BFDC7}"/>
          </ac:spMkLst>
        </pc:spChg>
        <pc:spChg chg="add mod">
          <ac:chgData name="Diogo Teixeira" userId="6cb04274f5de18c5" providerId="LiveId" clId="{02FEB6F2-E915-4F79-809A-634F9CA7D3BA}" dt="2020-05-05T18:08:45.425" v="375" actId="113"/>
          <ac:spMkLst>
            <pc:docMk/>
            <pc:sldMk cId="3131293178" sldId="256"/>
            <ac:spMk id="8" creationId="{C06C00BF-4F94-4971-A7A3-9124CEE5E3EA}"/>
          </ac:spMkLst>
        </pc:spChg>
        <pc:spChg chg="add del">
          <ac:chgData name="Diogo Teixeira" userId="6cb04274f5de18c5" providerId="LiveId" clId="{02FEB6F2-E915-4F79-809A-634F9CA7D3BA}" dt="2020-05-05T18:01:28.107" v="294" actId="26606"/>
          <ac:spMkLst>
            <pc:docMk/>
            <pc:sldMk cId="3131293178" sldId="256"/>
            <ac:spMk id="12" creationId="{26B4480E-B7FF-4481-890E-043A69AE6FE2}"/>
          </ac:spMkLst>
        </pc:spChg>
        <pc:spChg chg="add del">
          <ac:chgData name="Diogo Teixeira" userId="6cb04274f5de18c5" providerId="LiveId" clId="{02FEB6F2-E915-4F79-809A-634F9CA7D3BA}" dt="2020-05-05T18:01:28.107" v="294" actId="26606"/>
          <ac:spMkLst>
            <pc:docMk/>
            <pc:sldMk cId="3131293178" sldId="256"/>
            <ac:spMk id="13" creationId="{64C13BAB-7C00-4D21-A857-E3D41C0A2A66}"/>
          </ac:spMkLst>
        </pc:spChg>
        <pc:spChg chg="add del">
          <ac:chgData name="Diogo Teixeira" userId="6cb04274f5de18c5" providerId="LiveId" clId="{02FEB6F2-E915-4F79-809A-634F9CA7D3BA}" dt="2020-05-05T18:01:28.107" v="294" actId="26606"/>
          <ac:spMkLst>
            <pc:docMk/>
            <pc:sldMk cId="3131293178" sldId="256"/>
            <ac:spMk id="14" creationId="{1F1FF39A-AC3C-4066-9D4C-519AA22812EA}"/>
          </ac:spMkLst>
        </pc:spChg>
        <pc:spChg chg="add del">
          <ac:chgData name="Diogo Teixeira" userId="6cb04274f5de18c5" providerId="LiveId" clId="{02FEB6F2-E915-4F79-809A-634F9CA7D3BA}" dt="2020-05-05T17:58:55.983" v="278" actId="26606"/>
          <ac:spMkLst>
            <pc:docMk/>
            <pc:sldMk cId="3131293178" sldId="256"/>
            <ac:spMk id="15" creationId="{4063B759-00FC-46D1-9898-8E8625268FAF}"/>
          </ac:spMkLst>
        </pc:spChg>
        <pc:spChg chg="add del">
          <ac:chgData name="Diogo Teixeira" userId="6cb04274f5de18c5" providerId="LiveId" clId="{02FEB6F2-E915-4F79-809A-634F9CA7D3BA}" dt="2020-05-05T18:01:34.837" v="296" actId="26606"/>
          <ac:spMkLst>
            <pc:docMk/>
            <pc:sldMk cId="3131293178" sldId="256"/>
            <ac:spMk id="16" creationId="{007891EC-4501-44ED-A8C8-B11B6DB767AB}"/>
          </ac:spMkLst>
        </pc:spChg>
        <pc:spChg chg="add del">
          <ac:chgData name="Diogo Teixeira" userId="6cb04274f5de18c5" providerId="LiveId" clId="{02FEB6F2-E915-4F79-809A-634F9CA7D3BA}" dt="2020-05-05T17:58:55.983" v="278" actId="26606"/>
          <ac:spMkLst>
            <pc:docMk/>
            <pc:sldMk cId="3131293178" sldId="256"/>
            <ac:spMk id="17" creationId="{D5B012D8-7F27-4758-9AC6-C889B154BD73}"/>
          </ac:spMkLst>
        </pc:spChg>
        <pc:spChg chg="add del">
          <ac:chgData name="Diogo Teixeira" userId="6cb04274f5de18c5" providerId="LiveId" clId="{02FEB6F2-E915-4F79-809A-634F9CA7D3BA}" dt="2020-05-05T17:59:00.507" v="280" actId="26606"/>
          <ac:spMkLst>
            <pc:docMk/>
            <pc:sldMk cId="3131293178" sldId="256"/>
            <ac:spMk id="19" creationId="{0671A8AE-40A1-4631-A6B8-581AFF065482}"/>
          </ac:spMkLst>
        </pc:spChg>
        <pc:spChg chg="add del">
          <ac:chgData name="Diogo Teixeira" userId="6cb04274f5de18c5" providerId="LiveId" clId="{02FEB6F2-E915-4F79-809A-634F9CA7D3BA}" dt="2020-05-05T17:59:00.507" v="280" actId="26606"/>
          <ac:spMkLst>
            <pc:docMk/>
            <pc:sldMk cId="3131293178" sldId="256"/>
            <ac:spMk id="20" creationId="{A44CD100-6267-4E62-AA64-2182A3A6A1C0}"/>
          </ac:spMkLst>
        </pc:spChg>
        <pc:spChg chg="add del">
          <ac:chgData name="Diogo Teixeira" userId="6cb04274f5de18c5" providerId="LiveId" clId="{02FEB6F2-E915-4F79-809A-634F9CA7D3BA}" dt="2020-05-05T18:00:53.910" v="291" actId="26606"/>
          <ac:spMkLst>
            <pc:docMk/>
            <pc:sldMk cId="3131293178" sldId="256"/>
            <ac:spMk id="21" creationId="{08C9B587-E65E-4B52-B37C-ABEBB6E87928}"/>
          </ac:spMkLst>
        </pc:spChg>
        <pc:spChg chg="add del">
          <ac:chgData name="Diogo Teixeira" userId="6cb04274f5de18c5" providerId="LiveId" clId="{02FEB6F2-E915-4F79-809A-634F9CA7D3BA}" dt="2020-05-05T17:59:11.497" v="282" actId="26606"/>
          <ac:spMkLst>
            <pc:docMk/>
            <pc:sldMk cId="3131293178" sldId="256"/>
            <ac:spMk id="22" creationId="{4063B759-00FC-46D1-9898-8E8625268FAF}"/>
          </ac:spMkLst>
        </pc:spChg>
        <pc:spChg chg="add del">
          <ac:chgData name="Diogo Teixeira" userId="6cb04274f5de18c5" providerId="LiveId" clId="{02FEB6F2-E915-4F79-809A-634F9CA7D3BA}" dt="2020-05-05T17:59:11.497" v="282" actId="26606"/>
          <ac:spMkLst>
            <pc:docMk/>
            <pc:sldMk cId="3131293178" sldId="256"/>
            <ac:spMk id="23" creationId="{D5B012D8-7F27-4758-9AC6-C889B154BD73}"/>
          </ac:spMkLst>
        </pc:spChg>
        <pc:spChg chg="add del">
          <ac:chgData name="Diogo Teixeira" userId="6cb04274f5de18c5" providerId="LiveId" clId="{02FEB6F2-E915-4F79-809A-634F9CA7D3BA}" dt="2020-05-05T18:01:37.820" v="298" actId="26606"/>
          <ac:spMkLst>
            <pc:docMk/>
            <pc:sldMk cId="3131293178" sldId="256"/>
            <ac:spMk id="24" creationId="{2644B391-9BFE-445C-A9EC-F544BB85FBC7}"/>
          </ac:spMkLst>
        </pc:spChg>
        <pc:spChg chg="add del">
          <ac:chgData name="Diogo Teixeira" userId="6cb04274f5de18c5" providerId="LiveId" clId="{02FEB6F2-E915-4F79-809A-634F9CA7D3BA}" dt="2020-05-05T18:00:53.910" v="291" actId="26606"/>
          <ac:spMkLst>
            <pc:docMk/>
            <pc:sldMk cId="3131293178" sldId="256"/>
            <ac:spMk id="25" creationId="{0671A8AE-40A1-4631-A6B8-581AFF065482}"/>
          </ac:spMkLst>
        </pc:spChg>
        <pc:spChg chg="add del">
          <ac:chgData name="Diogo Teixeira" userId="6cb04274f5de18c5" providerId="LiveId" clId="{02FEB6F2-E915-4F79-809A-634F9CA7D3BA}" dt="2020-05-05T18:00:53.910" v="291" actId="26606"/>
          <ac:spMkLst>
            <pc:docMk/>
            <pc:sldMk cId="3131293178" sldId="256"/>
            <ac:spMk id="26" creationId="{A44CD100-6267-4E62-AA64-2182A3A6A1C0}"/>
          </ac:spMkLst>
        </pc:spChg>
        <pc:spChg chg="add del">
          <ac:chgData name="Diogo Teixeira" userId="6cb04274f5de18c5" providerId="LiveId" clId="{02FEB6F2-E915-4F79-809A-634F9CA7D3BA}" dt="2020-05-05T18:00:53.910" v="291" actId="26606"/>
          <ac:spMkLst>
            <pc:docMk/>
            <pc:sldMk cId="3131293178" sldId="256"/>
            <ac:spMk id="27" creationId="{AF2F604E-43BE-4DC3-B983-E071523364F8}"/>
          </ac:spMkLst>
        </pc:spChg>
        <pc:spChg chg="add del">
          <ac:chgData name="Diogo Teixeira" userId="6cb04274f5de18c5" providerId="LiveId" clId="{02FEB6F2-E915-4F79-809A-634F9CA7D3BA}" dt="2020-05-05T18:01:37.820" v="298" actId="26606"/>
          <ac:spMkLst>
            <pc:docMk/>
            <pc:sldMk cId="3131293178" sldId="256"/>
            <ac:spMk id="28" creationId="{17B6D4D1-B988-457E-986C-12FB1339E62A}"/>
          </ac:spMkLst>
        </pc:spChg>
        <pc:spChg chg="add del">
          <ac:chgData name="Diogo Teixeira" userId="6cb04274f5de18c5" providerId="LiveId" clId="{02FEB6F2-E915-4F79-809A-634F9CA7D3BA}" dt="2020-05-05T18:01:37.820" v="298" actId="26606"/>
          <ac:spMkLst>
            <pc:docMk/>
            <pc:sldMk cId="3131293178" sldId="256"/>
            <ac:spMk id="29" creationId="{80F26E69-87D9-4655-AE7B-280A87AA3CAD}"/>
          </ac:spMkLst>
        </pc:spChg>
        <pc:spChg chg="add del">
          <ac:chgData name="Diogo Teixeira" userId="6cb04274f5de18c5" providerId="LiveId" clId="{02FEB6F2-E915-4F79-809A-634F9CA7D3BA}" dt="2020-05-05T18:01:40.835" v="300" actId="26606"/>
          <ac:spMkLst>
            <pc:docMk/>
            <pc:sldMk cId="3131293178" sldId="256"/>
            <ac:spMk id="31" creationId="{5683D043-25BB-4AC9-8130-641179672614}"/>
          </ac:spMkLst>
        </pc:spChg>
        <pc:spChg chg="add del">
          <ac:chgData name="Diogo Teixeira" userId="6cb04274f5de18c5" providerId="LiveId" clId="{02FEB6F2-E915-4F79-809A-634F9CA7D3BA}" dt="2020-05-05T18:01:40.835" v="300" actId="26606"/>
          <ac:spMkLst>
            <pc:docMk/>
            <pc:sldMk cId="3131293178" sldId="256"/>
            <ac:spMk id="32" creationId="{AA61CCAC-6875-474C-8E9E-F57ABF078C2B}"/>
          </ac:spMkLst>
        </pc:spChg>
        <pc:spChg chg="add">
          <ac:chgData name="Diogo Teixeira" userId="6cb04274f5de18c5" providerId="LiveId" clId="{02FEB6F2-E915-4F79-809A-634F9CA7D3BA}" dt="2020-05-05T18:01:40.951" v="301" actId="26606"/>
          <ac:spMkLst>
            <pc:docMk/>
            <pc:sldMk cId="3131293178" sldId="256"/>
            <ac:spMk id="34" creationId="{0671A8AE-40A1-4631-A6B8-581AFF065482}"/>
          </ac:spMkLst>
        </pc:spChg>
        <pc:spChg chg="add">
          <ac:chgData name="Diogo Teixeira" userId="6cb04274f5de18c5" providerId="LiveId" clId="{02FEB6F2-E915-4F79-809A-634F9CA7D3BA}" dt="2020-05-05T18:01:40.951" v="301" actId="26606"/>
          <ac:spMkLst>
            <pc:docMk/>
            <pc:sldMk cId="3131293178" sldId="256"/>
            <ac:spMk id="35" creationId="{A44CD100-6267-4E62-AA64-2182A3A6A1C0}"/>
          </ac:spMkLst>
        </pc:spChg>
        <pc:spChg chg="add">
          <ac:chgData name="Diogo Teixeira" userId="6cb04274f5de18c5" providerId="LiveId" clId="{02FEB6F2-E915-4F79-809A-634F9CA7D3BA}" dt="2020-05-05T18:01:40.951" v="301" actId="26606"/>
          <ac:spMkLst>
            <pc:docMk/>
            <pc:sldMk cId="3131293178" sldId="256"/>
            <ac:spMk id="36" creationId="{AF2F604E-43BE-4DC3-B983-E071523364F8}"/>
          </ac:spMkLst>
        </pc:spChg>
        <pc:spChg chg="add">
          <ac:chgData name="Diogo Teixeira" userId="6cb04274f5de18c5" providerId="LiveId" clId="{02FEB6F2-E915-4F79-809A-634F9CA7D3BA}" dt="2020-05-05T18:01:40.951" v="301" actId="26606"/>
          <ac:spMkLst>
            <pc:docMk/>
            <pc:sldMk cId="3131293178" sldId="256"/>
            <ac:spMk id="37" creationId="{08C9B587-E65E-4B52-B37C-ABEBB6E87928}"/>
          </ac:spMkLst>
        </pc:spChg>
        <pc:spChg chg="add mod">
          <ac:chgData name="Diogo Teixeira" userId="6cb04274f5de18c5" providerId="LiveId" clId="{02FEB6F2-E915-4F79-809A-634F9CA7D3BA}" dt="2020-05-05T18:09:24.930" v="420" actId="1076"/>
          <ac:spMkLst>
            <pc:docMk/>
            <pc:sldMk cId="3131293178" sldId="256"/>
            <ac:spMk id="38" creationId="{E65FC28F-6FC0-48C4-9145-0243089E377D}"/>
          </ac:spMkLst>
        </pc:spChg>
        <pc:picChg chg="add mod">
          <ac:chgData name="Diogo Teixeira" userId="6cb04274f5de18c5" providerId="LiveId" clId="{02FEB6F2-E915-4F79-809A-634F9CA7D3BA}" dt="2020-05-06T11:28:01.056" v="770" actId="1076"/>
          <ac:picMkLst>
            <pc:docMk/>
            <pc:sldMk cId="3131293178" sldId="256"/>
            <ac:picMk id="5" creationId="{6A5648CA-6EFB-4D78-92C0-669C1B0938A2}"/>
          </ac:picMkLst>
        </pc:picChg>
        <pc:picChg chg="add del mod">
          <ac:chgData name="Diogo Teixeira" userId="6cb04274f5de18c5" providerId="LiveId" clId="{02FEB6F2-E915-4F79-809A-634F9CA7D3BA}" dt="2020-05-05T17:57:56.902" v="268" actId="478"/>
          <ac:picMkLst>
            <pc:docMk/>
            <pc:sldMk cId="3131293178" sldId="256"/>
            <ac:picMk id="6" creationId="{B05A3103-77AE-4D2E-807F-52124A3A29E8}"/>
          </ac:picMkLst>
        </pc:picChg>
        <pc:picChg chg="add mod ord">
          <ac:chgData name="Diogo Teixeira" userId="6cb04274f5de18c5" providerId="LiveId" clId="{02FEB6F2-E915-4F79-809A-634F9CA7D3BA}" dt="2020-05-05T18:01:40.951" v="301" actId="26606"/>
          <ac:picMkLst>
            <pc:docMk/>
            <pc:sldMk cId="3131293178" sldId="256"/>
            <ac:picMk id="10" creationId="{9AED04B2-79E1-487F-9337-0F47F7DDB426}"/>
          </ac:picMkLst>
        </pc:picChg>
        <pc:cxnChg chg="add del">
          <ac:chgData name="Diogo Teixeira" userId="6cb04274f5de18c5" providerId="LiveId" clId="{02FEB6F2-E915-4F79-809A-634F9CA7D3BA}" dt="2020-05-05T18:01:34.837" v="296" actId="26606"/>
          <ac:cxnSpMkLst>
            <pc:docMk/>
            <pc:sldMk cId="3131293178" sldId="256"/>
            <ac:cxnSpMk id="18" creationId="{34E5597F-CE67-4085-9548-E6A8036DA3BB}"/>
          </ac:cxnSpMkLst>
        </pc:cxnChg>
      </pc:sldChg>
      <pc:sldChg chg="modSp new mod modAnim">
        <pc:chgData name="Diogo Teixeira" userId="6cb04274f5de18c5" providerId="LiveId" clId="{02FEB6F2-E915-4F79-809A-634F9CA7D3BA}" dt="2020-05-06T08:07:43.862" v="659" actId="20577"/>
        <pc:sldMkLst>
          <pc:docMk/>
          <pc:sldMk cId="666600262" sldId="257"/>
        </pc:sldMkLst>
        <pc:spChg chg="mod">
          <ac:chgData name="Diogo Teixeira" userId="6cb04274f5de18c5" providerId="LiveId" clId="{02FEB6F2-E915-4F79-809A-634F9CA7D3BA}" dt="2020-05-05T18:14:08.021" v="449" actId="20577"/>
          <ac:spMkLst>
            <pc:docMk/>
            <pc:sldMk cId="666600262" sldId="257"/>
            <ac:spMk id="2" creationId="{F0C651CD-D651-4B64-B5E1-51ECA76E418F}"/>
          </ac:spMkLst>
        </pc:spChg>
        <pc:spChg chg="mod">
          <ac:chgData name="Diogo Teixeira" userId="6cb04274f5de18c5" providerId="LiveId" clId="{02FEB6F2-E915-4F79-809A-634F9CA7D3BA}" dt="2020-05-06T08:07:43.862" v="659" actId="20577"/>
          <ac:spMkLst>
            <pc:docMk/>
            <pc:sldMk cId="666600262" sldId="257"/>
            <ac:spMk id="3" creationId="{86024A33-EDD0-4755-BF33-6CDF2C11C332}"/>
          </ac:spMkLst>
        </pc:spChg>
      </pc:sldChg>
      <pc:sldChg chg="new del">
        <pc:chgData name="Diogo Teixeira" userId="6cb04274f5de18c5" providerId="LiveId" clId="{02FEB6F2-E915-4F79-809A-634F9CA7D3BA}" dt="2020-05-05T18:00:52.983" v="290" actId="680"/>
        <pc:sldMkLst>
          <pc:docMk/>
          <pc:sldMk cId="1244031683" sldId="257"/>
        </pc:sldMkLst>
      </pc:sldChg>
      <pc:sldChg chg="modSp new mod modAnim">
        <pc:chgData name="Diogo Teixeira" userId="6cb04274f5de18c5" providerId="LiveId" clId="{02FEB6F2-E915-4F79-809A-634F9CA7D3BA}" dt="2020-05-05T18:25:33.563" v="598"/>
        <pc:sldMkLst>
          <pc:docMk/>
          <pc:sldMk cId="3323611771" sldId="258"/>
        </pc:sldMkLst>
        <pc:spChg chg="mod">
          <ac:chgData name="Diogo Teixeira" userId="6cb04274f5de18c5" providerId="LiveId" clId="{02FEB6F2-E915-4F79-809A-634F9CA7D3BA}" dt="2020-05-05T18:23:32.973" v="554" actId="20577"/>
          <ac:spMkLst>
            <pc:docMk/>
            <pc:sldMk cId="3323611771" sldId="258"/>
            <ac:spMk id="2" creationId="{FF8621B1-E594-4764-9661-26AE84962DFC}"/>
          </ac:spMkLst>
        </pc:spChg>
        <pc:spChg chg="mod">
          <ac:chgData name="Diogo Teixeira" userId="6cb04274f5de18c5" providerId="LiveId" clId="{02FEB6F2-E915-4F79-809A-634F9CA7D3BA}" dt="2020-05-05T18:24:21.949" v="596" actId="20577"/>
          <ac:spMkLst>
            <pc:docMk/>
            <pc:sldMk cId="3323611771" sldId="258"/>
            <ac:spMk id="3" creationId="{B366A59E-2589-4C96-BE3B-7723764A40D5}"/>
          </ac:spMkLst>
        </pc:spChg>
      </pc:sldChg>
      <pc:sldChg chg="addSp delSp modSp new mod setBg delAnim modAnim modNotesTx">
        <pc:chgData name="Diogo Teixeira" userId="6cb04274f5de18c5" providerId="LiveId" clId="{02FEB6F2-E915-4F79-809A-634F9CA7D3BA}" dt="2020-05-07T13:57:30.396" v="2703"/>
        <pc:sldMkLst>
          <pc:docMk/>
          <pc:sldMk cId="3933205700" sldId="259"/>
        </pc:sldMkLst>
        <pc:spChg chg="mod ord">
          <ac:chgData name="Diogo Teixeira" userId="6cb04274f5de18c5" providerId="LiveId" clId="{02FEB6F2-E915-4F79-809A-634F9CA7D3BA}" dt="2020-05-06T08:10:32.037" v="664" actId="26606"/>
          <ac:spMkLst>
            <pc:docMk/>
            <pc:sldMk cId="3933205700" sldId="259"/>
            <ac:spMk id="2" creationId="{96088E5A-9C3C-4124-B0E6-D886108A21EE}"/>
          </ac:spMkLst>
        </pc:spChg>
        <pc:spChg chg="del mod">
          <ac:chgData name="Diogo Teixeira" userId="6cb04274f5de18c5" providerId="LiveId" clId="{02FEB6F2-E915-4F79-809A-634F9CA7D3BA}" dt="2020-05-06T08:09:22.594" v="661"/>
          <ac:spMkLst>
            <pc:docMk/>
            <pc:sldMk cId="3933205700" sldId="259"/>
            <ac:spMk id="3" creationId="{169DA3C9-1444-46FA-8C60-471DE6EF8A06}"/>
          </ac:spMkLst>
        </pc:spChg>
        <pc:spChg chg="mod">
          <ac:chgData name="Diogo Teixeira" userId="6cb04274f5de18c5" providerId="LiveId" clId="{02FEB6F2-E915-4F79-809A-634F9CA7D3BA}" dt="2020-05-06T08:10:32.037" v="664" actId="26606"/>
          <ac:spMkLst>
            <pc:docMk/>
            <pc:sldMk cId="3933205700" sldId="259"/>
            <ac:spMk id="4" creationId="{E2466EDC-5F3C-4582-9A28-46EF4C3EB109}"/>
          </ac:spMkLst>
        </pc:spChg>
        <pc:spChg chg="mod">
          <ac:chgData name="Diogo Teixeira" userId="6cb04274f5de18c5" providerId="LiveId" clId="{02FEB6F2-E915-4F79-809A-634F9CA7D3BA}" dt="2020-05-06T08:10:32.037" v="664" actId="26606"/>
          <ac:spMkLst>
            <pc:docMk/>
            <pc:sldMk cId="3933205700" sldId="259"/>
            <ac:spMk id="5" creationId="{469F3B8A-3FE3-4A6A-A807-ADB517C0D5AE}"/>
          </ac:spMkLst>
        </pc:spChg>
        <pc:spChg chg="mod">
          <ac:chgData name="Diogo Teixeira" userId="6cb04274f5de18c5" providerId="LiveId" clId="{02FEB6F2-E915-4F79-809A-634F9CA7D3BA}" dt="2020-05-06T08:10:32.037" v="664" actId="26606"/>
          <ac:spMkLst>
            <pc:docMk/>
            <pc:sldMk cId="3933205700" sldId="259"/>
            <ac:spMk id="6" creationId="{7177BC2A-92C3-4D96-ABDB-D38CC7C4CEF5}"/>
          </ac:spMkLst>
        </pc:spChg>
        <pc:spChg chg="add del mod">
          <ac:chgData name="Diogo Teixeira" userId="6cb04274f5de18c5" providerId="LiveId" clId="{02FEB6F2-E915-4F79-809A-634F9CA7D3BA}" dt="2020-05-07T13:50:45.226" v="2688"/>
          <ac:spMkLst>
            <pc:docMk/>
            <pc:sldMk cId="3933205700" sldId="259"/>
            <ac:spMk id="8" creationId="{4BD2564E-B11B-4748-A037-7AB7385F8D9C}"/>
          </ac:spMkLst>
        </pc:spChg>
        <pc:spChg chg="add del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9" creationId="{8D06CE56-3881-4ADA-8CEF-D18B02C242A3}"/>
          </ac:spMkLst>
        </pc:spChg>
        <pc:spChg chg="add del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10" creationId="{79F3C543-62EC-4433-9C93-A2CD8764E9B4}"/>
          </ac:spMkLst>
        </pc:spChg>
        <pc:spChg chg="add del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11" creationId="{68AF5748-FED8-45BA-8631-26D1D10F3246}"/>
          </ac:spMkLst>
        </pc:spChg>
        <pc:spChg chg="add del">
          <ac:chgData name="Diogo Teixeira" userId="6cb04274f5de18c5" providerId="LiveId" clId="{02FEB6F2-E915-4F79-809A-634F9CA7D3BA}" dt="2020-05-06T08:10:28.270" v="663" actId="26606"/>
          <ac:spMkLst>
            <pc:docMk/>
            <pc:sldMk cId="3933205700" sldId="259"/>
            <ac:spMk id="12" creationId="{8D06CE56-3881-4ADA-8CEF-D18B02C242A3}"/>
          </ac:spMkLst>
        </pc:spChg>
        <pc:spChg chg="add del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13" creationId="{AF2F604E-43BE-4DC3-B983-E071523364F8}"/>
          </ac:spMkLst>
        </pc:spChg>
        <pc:spChg chg="add del">
          <ac:chgData name="Diogo Teixeira" userId="6cb04274f5de18c5" providerId="LiveId" clId="{02FEB6F2-E915-4F79-809A-634F9CA7D3BA}" dt="2020-05-06T08:10:28.270" v="663" actId="26606"/>
          <ac:spMkLst>
            <pc:docMk/>
            <pc:sldMk cId="3933205700" sldId="259"/>
            <ac:spMk id="14" creationId="{79F3C543-62EC-4433-9C93-A2CD8764E9B4}"/>
          </ac:spMkLst>
        </pc:spChg>
        <pc:spChg chg="add del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15" creationId="{08C9B587-E65E-4B52-B37C-ABEBB6E87928}"/>
          </ac:spMkLst>
        </pc:spChg>
        <pc:spChg chg="add del">
          <ac:chgData name="Diogo Teixeira" userId="6cb04274f5de18c5" providerId="LiveId" clId="{02FEB6F2-E915-4F79-809A-634F9CA7D3BA}" dt="2020-05-06T08:10:28.270" v="663" actId="26606"/>
          <ac:spMkLst>
            <pc:docMk/>
            <pc:sldMk cId="3933205700" sldId="259"/>
            <ac:spMk id="16" creationId="{155D7866-985D-4D23-BF0E-72CA30F5C7E9}"/>
          </ac:spMkLst>
        </pc:spChg>
        <pc:spChg chg="add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17" creationId="{8D06CE56-3881-4ADA-8CEF-D18B02C242A3}"/>
          </ac:spMkLst>
        </pc:spChg>
        <pc:spChg chg="add del">
          <ac:chgData name="Diogo Teixeira" userId="6cb04274f5de18c5" providerId="LiveId" clId="{02FEB6F2-E915-4F79-809A-634F9CA7D3BA}" dt="2020-05-06T08:10:28.270" v="663" actId="26606"/>
          <ac:spMkLst>
            <pc:docMk/>
            <pc:sldMk cId="3933205700" sldId="259"/>
            <ac:spMk id="18" creationId="{0ADDB668-2CA4-4D2B-9C34-3487CA330BA8}"/>
          </ac:spMkLst>
        </pc:spChg>
        <pc:spChg chg="add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19" creationId="{79F3C543-62EC-4433-9C93-A2CD8764E9B4}"/>
          </ac:spMkLst>
        </pc:spChg>
        <pc:spChg chg="add del">
          <ac:chgData name="Diogo Teixeira" userId="6cb04274f5de18c5" providerId="LiveId" clId="{02FEB6F2-E915-4F79-809A-634F9CA7D3BA}" dt="2020-05-06T08:10:28.270" v="663" actId="26606"/>
          <ac:spMkLst>
            <pc:docMk/>
            <pc:sldMk cId="3933205700" sldId="259"/>
            <ac:spMk id="20" creationId="{2568BC19-F052-4108-93E1-6A3D1DEC072F}"/>
          </ac:spMkLst>
        </pc:spChg>
        <pc:spChg chg="add del">
          <ac:chgData name="Diogo Teixeira" userId="6cb04274f5de18c5" providerId="LiveId" clId="{02FEB6F2-E915-4F79-809A-634F9CA7D3BA}" dt="2020-05-06T08:10:28.270" v="663" actId="26606"/>
          <ac:spMkLst>
            <pc:docMk/>
            <pc:sldMk cId="3933205700" sldId="259"/>
            <ac:spMk id="22" creationId="{D5FD337D-4D6B-4C8B-B6F5-121097E09881}"/>
          </ac:spMkLst>
        </pc:spChg>
        <pc:spChg chg="add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24" creationId="{68AF5748-FED8-45BA-8631-26D1D10F3246}"/>
          </ac:spMkLst>
        </pc:spChg>
        <pc:spChg chg="add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26" creationId="{AF2F604E-43BE-4DC3-B983-E071523364F8}"/>
          </ac:spMkLst>
        </pc:spChg>
        <pc:spChg chg="add">
          <ac:chgData name="Diogo Teixeira" userId="6cb04274f5de18c5" providerId="LiveId" clId="{02FEB6F2-E915-4F79-809A-634F9CA7D3BA}" dt="2020-05-07T13:50:48.742" v="2689" actId="26606"/>
          <ac:spMkLst>
            <pc:docMk/>
            <pc:sldMk cId="3933205700" sldId="259"/>
            <ac:spMk id="28" creationId="{08C9B587-E65E-4B52-B37C-ABEBB6E87928}"/>
          </ac:spMkLst>
        </pc:spChg>
        <pc:picChg chg="add del mod">
          <ac:chgData name="Diogo Teixeira" userId="6cb04274f5de18c5" providerId="LiveId" clId="{02FEB6F2-E915-4F79-809A-634F9CA7D3BA}" dt="2020-05-07T13:50:43.615" v="2687" actId="478"/>
          <ac:picMkLst>
            <pc:docMk/>
            <pc:sldMk cId="3933205700" sldId="259"/>
            <ac:picMk id="7" creationId="{28738A02-451A-4E27-981D-A34AFB314AB6}"/>
          </ac:picMkLst>
        </pc:picChg>
        <pc:picChg chg="add mod ord">
          <ac:chgData name="Diogo Teixeira" userId="6cb04274f5de18c5" providerId="LiveId" clId="{02FEB6F2-E915-4F79-809A-634F9CA7D3BA}" dt="2020-05-07T13:50:56.822" v="2690" actId="27614"/>
          <ac:picMkLst>
            <pc:docMk/>
            <pc:sldMk cId="3933205700" sldId="259"/>
            <ac:picMk id="12" creationId="{14479FE2-A21B-4C70-864B-63E42DA93E68}"/>
          </ac:picMkLst>
        </pc:picChg>
      </pc:sldChg>
      <pc:sldChg chg="addSp delSp modSp add mod delAnim modAnim modNotesTx">
        <pc:chgData name="Diogo Teixeira" userId="6cb04274f5de18c5" providerId="LiveId" clId="{02FEB6F2-E915-4F79-809A-634F9CA7D3BA}" dt="2020-05-07T14:11:43.750" v="2999" actId="20577"/>
        <pc:sldMkLst>
          <pc:docMk/>
          <pc:sldMk cId="4090933881" sldId="260"/>
        </pc:sldMkLst>
        <pc:spChg chg="mod">
          <ac:chgData name="Diogo Teixeira" userId="6cb04274f5de18c5" providerId="LiveId" clId="{02FEB6F2-E915-4F79-809A-634F9CA7D3BA}" dt="2020-05-07T14:10:13.874" v="2908" actId="20577"/>
          <ac:spMkLst>
            <pc:docMk/>
            <pc:sldMk cId="4090933881" sldId="260"/>
            <ac:spMk id="2" creationId="{96088E5A-9C3C-4124-B0E6-D886108A21EE}"/>
          </ac:spMkLst>
        </pc:spChg>
        <pc:spChg chg="del">
          <ac:chgData name="Diogo Teixeira" userId="6cb04274f5de18c5" providerId="LiveId" clId="{02FEB6F2-E915-4F79-809A-634F9CA7D3BA}" dt="2020-05-06T08:12:25.456" v="670" actId="26606"/>
          <ac:spMkLst>
            <pc:docMk/>
            <pc:sldMk cId="4090933881" sldId="260"/>
            <ac:spMk id="9" creationId="{8D06CE56-3881-4ADA-8CEF-D18B02C242A3}"/>
          </ac:spMkLst>
        </pc:spChg>
        <pc:spChg chg="add del mod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9" creationId="{9BC94873-BB34-43CA-99B0-D2B9B84A5D9B}"/>
          </ac:spMkLst>
        </pc:spChg>
        <pc:spChg chg="del">
          <ac:chgData name="Diogo Teixeira" userId="6cb04274f5de18c5" providerId="LiveId" clId="{02FEB6F2-E915-4F79-809A-634F9CA7D3BA}" dt="2020-05-06T08:12:25.456" v="670" actId="26606"/>
          <ac:spMkLst>
            <pc:docMk/>
            <pc:sldMk cId="4090933881" sldId="260"/>
            <ac:spMk id="10" creationId="{79F3C543-62EC-4433-9C93-A2CD8764E9B4}"/>
          </ac:spMkLst>
        </pc:spChg>
        <pc:spChg chg="del">
          <ac:chgData name="Diogo Teixeira" userId="6cb04274f5de18c5" providerId="LiveId" clId="{02FEB6F2-E915-4F79-809A-634F9CA7D3BA}" dt="2020-05-06T08:12:25.456" v="670" actId="26606"/>
          <ac:spMkLst>
            <pc:docMk/>
            <pc:sldMk cId="4090933881" sldId="260"/>
            <ac:spMk id="11" creationId="{68AF5748-FED8-45BA-8631-26D1D10F3246}"/>
          </ac:spMkLst>
        </pc:spChg>
        <pc:spChg chg="add del mod">
          <ac:chgData name="Diogo Teixeira" userId="6cb04274f5de18c5" providerId="LiveId" clId="{02FEB6F2-E915-4F79-809A-634F9CA7D3BA}" dt="2020-05-06T08:12:25.456" v="670" actId="26606"/>
          <ac:spMkLst>
            <pc:docMk/>
            <pc:sldMk cId="4090933881" sldId="260"/>
            <ac:spMk id="12" creationId="{0F542355-6436-4916-9A9D-AC2FD01D1B95}"/>
          </ac:spMkLst>
        </pc:spChg>
        <pc:spChg chg="del">
          <ac:chgData name="Diogo Teixeira" userId="6cb04274f5de18c5" providerId="LiveId" clId="{02FEB6F2-E915-4F79-809A-634F9CA7D3BA}" dt="2020-05-06T08:12:25.456" v="670" actId="26606"/>
          <ac:spMkLst>
            <pc:docMk/>
            <pc:sldMk cId="4090933881" sldId="260"/>
            <ac:spMk id="13" creationId="{AF2F604E-43BE-4DC3-B983-E071523364F8}"/>
          </ac:spMkLst>
        </pc:spChg>
        <pc:spChg chg="del">
          <ac:chgData name="Diogo Teixeira" userId="6cb04274f5de18c5" providerId="LiveId" clId="{02FEB6F2-E915-4F79-809A-634F9CA7D3BA}" dt="2020-05-06T08:12:25.456" v="670" actId="26606"/>
          <ac:spMkLst>
            <pc:docMk/>
            <pc:sldMk cId="4090933881" sldId="260"/>
            <ac:spMk id="15" creationId="{08C9B587-E65E-4B52-B37C-ABEBB6E87928}"/>
          </ac:spMkLst>
        </pc:spChg>
        <pc:spChg chg="add del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20" creationId="{8D06CE56-3881-4ADA-8CEF-D18B02C242A3}"/>
          </ac:spMkLst>
        </pc:spChg>
        <pc:spChg chg="add del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22" creationId="{79F3C543-62EC-4433-9C93-A2CD8764E9B4}"/>
          </ac:spMkLst>
        </pc:spChg>
        <pc:spChg chg="add del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24" creationId="{68AF5748-FED8-45BA-8631-26D1D10F3246}"/>
          </ac:spMkLst>
        </pc:spChg>
        <pc:spChg chg="add del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26" creationId="{AF2F604E-43BE-4DC3-B983-E071523364F8}"/>
          </ac:spMkLst>
        </pc:spChg>
        <pc:spChg chg="add del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28" creationId="{08C9B587-E65E-4B52-B37C-ABEBB6E87928}"/>
          </ac:spMkLst>
        </pc:spChg>
        <pc:spChg chg="add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33" creationId="{8D06CE56-3881-4ADA-8CEF-D18B02C242A3}"/>
          </ac:spMkLst>
        </pc:spChg>
        <pc:spChg chg="add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35" creationId="{79F3C543-62EC-4433-9C93-A2CD8764E9B4}"/>
          </ac:spMkLst>
        </pc:spChg>
        <pc:spChg chg="add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37" creationId="{68AF5748-FED8-45BA-8631-26D1D10F3246}"/>
          </ac:spMkLst>
        </pc:spChg>
        <pc:spChg chg="add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39" creationId="{AF2F604E-43BE-4DC3-B983-E071523364F8}"/>
          </ac:spMkLst>
        </pc:spChg>
        <pc:spChg chg="add">
          <ac:chgData name="Diogo Teixeira" userId="6cb04274f5de18c5" providerId="LiveId" clId="{02FEB6F2-E915-4F79-809A-634F9CA7D3BA}" dt="2020-05-07T14:10:06.955" v="2902" actId="26606"/>
          <ac:spMkLst>
            <pc:docMk/>
            <pc:sldMk cId="4090933881" sldId="260"/>
            <ac:spMk id="41" creationId="{08C9B587-E65E-4B52-B37C-ABEBB6E87928}"/>
          </ac:spMkLst>
        </pc:spChg>
        <pc:picChg chg="add del mod ord">
          <ac:chgData name="Diogo Teixeira" userId="6cb04274f5de18c5" providerId="LiveId" clId="{02FEB6F2-E915-4F79-809A-634F9CA7D3BA}" dt="2020-05-07T14:10:05.379" v="2901" actId="478"/>
          <ac:picMkLst>
            <pc:docMk/>
            <pc:sldMk cId="4090933881" sldId="260"/>
            <ac:picMk id="3" creationId="{E4500079-4278-4804-B57C-B2F6BA65CC85}"/>
          </ac:picMkLst>
        </pc:picChg>
        <pc:picChg chg="del">
          <ac:chgData name="Diogo Teixeira" userId="6cb04274f5de18c5" providerId="LiveId" clId="{02FEB6F2-E915-4F79-809A-634F9CA7D3BA}" dt="2020-05-06T08:12:21.884" v="669" actId="478"/>
          <ac:picMkLst>
            <pc:docMk/>
            <pc:sldMk cId="4090933881" sldId="260"/>
            <ac:picMk id="7" creationId="{28738A02-451A-4E27-981D-A34AFB314AB6}"/>
          </ac:picMkLst>
        </pc:picChg>
        <pc:picChg chg="add mod ord">
          <ac:chgData name="Diogo Teixeira" userId="6cb04274f5de18c5" providerId="LiveId" clId="{02FEB6F2-E915-4F79-809A-634F9CA7D3BA}" dt="2020-05-07T14:10:06.955" v="2902" actId="26606"/>
          <ac:picMkLst>
            <pc:docMk/>
            <pc:sldMk cId="4090933881" sldId="260"/>
            <ac:picMk id="7" creationId="{44859C17-BC05-42A6-9D5E-6B0809EDE667}"/>
          </ac:picMkLst>
        </pc:picChg>
      </pc:sldChg>
      <pc:sldChg chg="addSp delSp modSp add mod delAnim modAnim modNotesTx">
        <pc:chgData name="Diogo Teixeira" userId="6cb04274f5de18c5" providerId="LiveId" clId="{02FEB6F2-E915-4F79-809A-634F9CA7D3BA}" dt="2020-05-06T11:49:35.470" v="2208"/>
        <pc:sldMkLst>
          <pc:docMk/>
          <pc:sldMk cId="173259767" sldId="261"/>
        </pc:sldMkLst>
        <pc:spChg chg="mod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2" creationId="{96088E5A-9C3C-4124-B0E6-D886108A21EE}"/>
          </ac:spMkLst>
        </pc:spChg>
        <pc:spChg chg="add del mod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9" creationId="{69F51BD2-E496-4FC3-ADEF-E076F7BEDD3C}"/>
          </ac:spMkLst>
        </pc:spChg>
        <pc:spChg chg="del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20" creationId="{8D06CE56-3881-4ADA-8CEF-D18B02C242A3}"/>
          </ac:spMkLst>
        </pc:spChg>
        <pc:spChg chg="del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22" creationId="{79F3C543-62EC-4433-9C93-A2CD8764E9B4}"/>
          </ac:spMkLst>
        </pc:spChg>
        <pc:spChg chg="del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24" creationId="{68AF5748-FED8-45BA-8631-26D1D10F3246}"/>
          </ac:spMkLst>
        </pc:spChg>
        <pc:spChg chg="del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26" creationId="{AF2F604E-43BE-4DC3-B983-E071523364F8}"/>
          </ac:spMkLst>
        </pc:spChg>
        <pc:spChg chg="del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28" creationId="{08C9B587-E65E-4B52-B37C-ABEBB6E87928}"/>
          </ac:spMkLst>
        </pc:spChg>
        <pc:spChg chg="add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33" creationId="{8D06CE56-3881-4ADA-8CEF-D18B02C242A3}"/>
          </ac:spMkLst>
        </pc:spChg>
        <pc:spChg chg="add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35" creationId="{79F3C543-62EC-4433-9C93-A2CD8764E9B4}"/>
          </ac:spMkLst>
        </pc:spChg>
        <pc:spChg chg="add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37" creationId="{68AF5748-FED8-45BA-8631-26D1D10F3246}"/>
          </ac:spMkLst>
        </pc:spChg>
        <pc:spChg chg="add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39" creationId="{AF2F604E-43BE-4DC3-B983-E071523364F8}"/>
          </ac:spMkLst>
        </pc:spChg>
        <pc:spChg chg="add">
          <ac:chgData name="Diogo Teixeira" userId="6cb04274f5de18c5" providerId="LiveId" clId="{02FEB6F2-E915-4F79-809A-634F9CA7D3BA}" dt="2020-05-06T11:41:04.108" v="1705" actId="26606"/>
          <ac:spMkLst>
            <pc:docMk/>
            <pc:sldMk cId="173259767" sldId="261"/>
            <ac:spMk id="41" creationId="{08C9B587-E65E-4B52-B37C-ABEBB6E87928}"/>
          </ac:spMkLst>
        </pc:spChg>
        <pc:picChg chg="del">
          <ac:chgData name="Diogo Teixeira" userId="6cb04274f5de18c5" providerId="LiveId" clId="{02FEB6F2-E915-4F79-809A-634F9CA7D3BA}" dt="2020-05-06T11:41:01.799" v="1704" actId="478"/>
          <ac:picMkLst>
            <pc:docMk/>
            <pc:sldMk cId="173259767" sldId="261"/>
            <ac:picMk id="3" creationId="{E4500079-4278-4804-B57C-B2F6BA65CC85}"/>
          </ac:picMkLst>
        </pc:picChg>
        <pc:picChg chg="add mod ord">
          <ac:chgData name="Diogo Teixeira" userId="6cb04274f5de18c5" providerId="LiveId" clId="{02FEB6F2-E915-4F79-809A-634F9CA7D3BA}" dt="2020-05-06T11:41:09.778" v="1706" actId="27614"/>
          <ac:picMkLst>
            <pc:docMk/>
            <pc:sldMk cId="173259767" sldId="261"/>
            <ac:picMk id="7" creationId="{F98840A7-0D8C-4F9D-AB64-F86DBB5C64DB}"/>
          </ac:picMkLst>
        </pc:picChg>
      </pc:sldChg>
      <pc:sldChg chg="addSp delSp modSp add mod delAnim modAnim modNotesTx">
        <pc:chgData name="Diogo Teixeira" userId="6cb04274f5de18c5" providerId="LiveId" clId="{02FEB6F2-E915-4F79-809A-634F9CA7D3BA}" dt="2020-05-06T11:55:56.833" v="2618" actId="20577"/>
        <pc:sldMkLst>
          <pc:docMk/>
          <pc:sldMk cId="3073292661" sldId="262"/>
        </pc:sldMkLst>
        <pc:spChg chg="mo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2" creationId="{96088E5A-9C3C-4124-B0E6-D886108A21EE}"/>
          </ac:spMkLst>
        </pc:spChg>
        <pc:spChg chg="mo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4" creationId="{E2466EDC-5F3C-4582-9A28-46EF4C3EB109}"/>
          </ac:spMkLst>
        </pc:spChg>
        <pc:spChg chg="mo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5" creationId="{469F3B8A-3FE3-4A6A-A807-ADB517C0D5AE}"/>
          </ac:spMkLst>
        </pc:spChg>
        <pc:spChg chg="mo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6" creationId="{7177BC2A-92C3-4D96-ABDB-D38CC7C4CEF5}"/>
          </ac:spMkLst>
        </pc:spChg>
        <pc:spChg chg="add del mod">
          <ac:chgData name="Diogo Teixeira" userId="6cb04274f5de18c5" providerId="LiveId" clId="{02FEB6F2-E915-4F79-809A-634F9CA7D3BA}" dt="2020-05-06T11:50:24.579" v="2212" actId="26606"/>
          <ac:spMkLst>
            <pc:docMk/>
            <pc:sldMk cId="3073292661" sldId="262"/>
            <ac:spMk id="9" creationId="{63948408-6D50-4FA5-9BA6-B6BE677ACCB1}"/>
          </ac:spMkLst>
        </pc:spChg>
        <pc:spChg chg="del">
          <ac:chgData name="Diogo Teixeira" userId="6cb04274f5de18c5" providerId="LiveId" clId="{02FEB6F2-E915-4F79-809A-634F9CA7D3BA}" dt="2020-05-06T11:50:24.579" v="2212" actId="26606"/>
          <ac:spMkLst>
            <pc:docMk/>
            <pc:sldMk cId="3073292661" sldId="262"/>
            <ac:spMk id="33" creationId="{8D06CE56-3881-4ADA-8CEF-D18B02C242A3}"/>
          </ac:spMkLst>
        </pc:spChg>
        <pc:spChg chg="del">
          <ac:chgData name="Diogo Teixeira" userId="6cb04274f5de18c5" providerId="LiveId" clId="{02FEB6F2-E915-4F79-809A-634F9CA7D3BA}" dt="2020-05-06T11:50:24.579" v="2212" actId="26606"/>
          <ac:spMkLst>
            <pc:docMk/>
            <pc:sldMk cId="3073292661" sldId="262"/>
            <ac:spMk id="35" creationId="{79F3C543-62EC-4433-9C93-A2CD8764E9B4}"/>
          </ac:spMkLst>
        </pc:spChg>
        <pc:spChg chg="del">
          <ac:chgData name="Diogo Teixeira" userId="6cb04274f5de18c5" providerId="LiveId" clId="{02FEB6F2-E915-4F79-809A-634F9CA7D3BA}" dt="2020-05-06T11:50:24.579" v="2212" actId="26606"/>
          <ac:spMkLst>
            <pc:docMk/>
            <pc:sldMk cId="3073292661" sldId="262"/>
            <ac:spMk id="37" creationId="{68AF5748-FED8-45BA-8631-26D1D10F3246}"/>
          </ac:spMkLst>
        </pc:spChg>
        <pc:spChg chg="del">
          <ac:chgData name="Diogo Teixeira" userId="6cb04274f5de18c5" providerId="LiveId" clId="{02FEB6F2-E915-4F79-809A-634F9CA7D3BA}" dt="2020-05-06T11:50:24.579" v="2212" actId="26606"/>
          <ac:spMkLst>
            <pc:docMk/>
            <pc:sldMk cId="3073292661" sldId="262"/>
            <ac:spMk id="39" creationId="{AF2F604E-43BE-4DC3-B983-E071523364F8}"/>
          </ac:spMkLst>
        </pc:spChg>
        <pc:spChg chg="del">
          <ac:chgData name="Diogo Teixeira" userId="6cb04274f5de18c5" providerId="LiveId" clId="{02FEB6F2-E915-4F79-809A-634F9CA7D3BA}" dt="2020-05-06T11:50:24.579" v="2212" actId="26606"/>
          <ac:spMkLst>
            <pc:docMk/>
            <pc:sldMk cId="3073292661" sldId="262"/>
            <ac:spMk id="41" creationId="{08C9B587-E65E-4B52-B37C-ABEBB6E87928}"/>
          </ac:spMkLst>
        </pc:spChg>
        <pc:spChg chg="add del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46" creationId="{8D06CE56-3881-4ADA-8CEF-D18B02C242A3}"/>
          </ac:spMkLst>
        </pc:spChg>
        <pc:spChg chg="add del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48" creationId="{79F3C543-62EC-4433-9C93-A2CD8764E9B4}"/>
          </ac:spMkLst>
        </pc:spChg>
        <pc:spChg chg="add del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50" creationId="{68AF5748-FED8-45BA-8631-26D1D10F3246}"/>
          </ac:spMkLst>
        </pc:spChg>
        <pc:spChg chg="add del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52" creationId="{AF2F604E-43BE-4DC3-B983-E071523364F8}"/>
          </ac:spMkLst>
        </pc:spChg>
        <pc:spChg chg="add del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54" creationId="{08C9B587-E65E-4B52-B37C-ABEBB6E87928}"/>
          </ac:spMkLst>
        </pc:spChg>
        <pc:spChg chg="add del">
          <ac:chgData name="Diogo Teixeira" userId="6cb04274f5de18c5" providerId="LiveId" clId="{02FEB6F2-E915-4F79-809A-634F9CA7D3BA}" dt="2020-05-06T11:53:27.557" v="2441" actId="26606"/>
          <ac:spMkLst>
            <pc:docMk/>
            <pc:sldMk cId="3073292661" sldId="262"/>
            <ac:spMk id="58" creationId="{1B0CDFD6-A888-4144-A1E9-E075FEC90DBC}"/>
          </ac:spMkLst>
        </pc:spChg>
        <pc:spChg chg="add del">
          <ac:chgData name="Diogo Teixeira" userId="6cb04274f5de18c5" providerId="LiveId" clId="{02FEB6F2-E915-4F79-809A-634F9CA7D3BA}" dt="2020-05-06T11:53:30.434" v="2443" actId="26606"/>
          <ac:spMkLst>
            <pc:docMk/>
            <pc:sldMk cId="3073292661" sldId="262"/>
            <ac:spMk id="59" creationId="{8D06CE56-3881-4ADA-8CEF-D18B02C242A3}"/>
          </ac:spMkLst>
        </pc:spChg>
        <pc:spChg chg="add del">
          <ac:chgData name="Diogo Teixeira" userId="6cb04274f5de18c5" providerId="LiveId" clId="{02FEB6F2-E915-4F79-809A-634F9CA7D3BA}" dt="2020-05-06T11:53:27.557" v="2441" actId="26606"/>
          <ac:spMkLst>
            <pc:docMk/>
            <pc:sldMk cId="3073292661" sldId="262"/>
            <ac:spMk id="61" creationId="{B23FE733-F95B-4DF6-AFC5-BEEB3577C494}"/>
          </ac:spMkLst>
        </pc:spChg>
        <pc:spChg chg="add del">
          <ac:chgData name="Diogo Teixeira" userId="6cb04274f5de18c5" providerId="LiveId" clId="{02FEB6F2-E915-4F79-809A-634F9CA7D3BA}" dt="2020-05-06T11:53:27.557" v="2441" actId="26606"/>
          <ac:spMkLst>
            <pc:docMk/>
            <pc:sldMk cId="3073292661" sldId="262"/>
            <ac:spMk id="63" creationId="{9080D120-BD54-46E1-BA37-82F5E8089E90}"/>
          </ac:spMkLst>
        </pc:spChg>
        <pc:spChg chg="add del">
          <ac:chgData name="Diogo Teixeira" userId="6cb04274f5de18c5" providerId="LiveId" clId="{02FEB6F2-E915-4F79-809A-634F9CA7D3BA}" dt="2020-05-06T11:53:27.557" v="2441" actId="26606"/>
          <ac:spMkLst>
            <pc:docMk/>
            <pc:sldMk cId="3073292661" sldId="262"/>
            <ac:spMk id="65" creationId="{81D83946-74FA-498A-AC80-9926F041B5C5}"/>
          </ac:spMkLst>
        </pc:spChg>
        <pc:spChg chg="add del">
          <ac:chgData name="Diogo Teixeira" userId="6cb04274f5de18c5" providerId="LiveId" clId="{02FEB6F2-E915-4F79-809A-634F9CA7D3BA}" dt="2020-05-06T11:53:27.557" v="2441" actId="26606"/>
          <ac:spMkLst>
            <pc:docMk/>
            <pc:sldMk cId="3073292661" sldId="262"/>
            <ac:spMk id="67" creationId="{5060D983-8B52-443A-8183-2A1DE05618B5}"/>
          </ac:spMkLst>
        </pc:spChg>
        <pc:spChg chg="add del">
          <ac:chgData name="Diogo Teixeira" userId="6cb04274f5de18c5" providerId="LiveId" clId="{02FEB6F2-E915-4F79-809A-634F9CA7D3BA}" dt="2020-05-06T11:53:30.434" v="2443" actId="26606"/>
          <ac:spMkLst>
            <pc:docMk/>
            <pc:sldMk cId="3073292661" sldId="262"/>
            <ac:spMk id="69" creationId="{79F3C543-62EC-4433-9C93-A2CD8764E9B4}"/>
          </ac:spMkLst>
        </pc:spChg>
        <pc:spChg chg="add del">
          <ac:chgData name="Diogo Teixeira" userId="6cb04274f5de18c5" providerId="LiveId" clId="{02FEB6F2-E915-4F79-809A-634F9CA7D3BA}" dt="2020-05-06T11:53:30.434" v="2443" actId="26606"/>
          <ac:spMkLst>
            <pc:docMk/>
            <pc:sldMk cId="3073292661" sldId="262"/>
            <ac:spMk id="70" creationId="{96646FC9-C66D-4EC7-8310-0DD4ACC49C6C}"/>
          </ac:spMkLst>
        </pc:spChg>
        <pc:spChg chg="add del">
          <ac:chgData name="Diogo Teixeira" userId="6cb04274f5de18c5" providerId="LiveId" clId="{02FEB6F2-E915-4F79-809A-634F9CA7D3BA}" dt="2020-05-06T11:53:30.434" v="2443" actId="26606"/>
          <ac:spMkLst>
            <pc:docMk/>
            <pc:sldMk cId="3073292661" sldId="262"/>
            <ac:spMk id="71" creationId="{A3473CF9-37EB-43E7-89EF-D2D1C53D1DAC}"/>
          </ac:spMkLst>
        </pc:spChg>
        <pc:spChg chg="add del">
          <ac:chgData name="Diogo Teixeira" userId="6cb04274f5de18c5" providerId="LiveId" clId="{02FEB6F2-E915-4F79-809A-634F9CA7D3BA}" dt="2020-05-06T11:53:30.434" v="2443" actId="26606"/>
          <ac:spMkLst>
            <pc:docMk/>
            <pc:sldMk cId="3073292661" sldId="262"/>
            <ac:spMk id="72" creationId="{586B4EF9-43BA-4655-A6FF-1D8E21574C95}"/>
          </ac:spMkLst>
        </pc:spChg>
        <pc:spChg chg="add del">
          <ac:chgData name="Diogo Teixeira" userId="6cb04274f5de18c5" providerId="LiveId" clId="{02FEB6F2-E915-4F79-809A-634F9CA7D3BA}" dt="2020-05-06T11:53:32.553" v="2445" actId="26606"/>
          <ac:spMkLst>
            <pc:docMk/>
            <pc:sldMk cId="3073292661" sldId="262"/>
            <ac:spMk id="74" creationId="{8D06CE56-3881-4ADA-8CEF-D18B02C242A3}"/>
          </ac:spMkLst>
        </pc:spChg>
        <pc:spChg chg="add del">
          <ac:chgData name="Diogo Teixeira" userId="6cb04274f5de18c5" providerId="LiveId" clId="{02FEB6F2-E915-4F79-809A-634F9CA7D3BA}" dt="2020-05-06T11:53:32.553" v="2445" actId="26606"/>
          <ac:spMkLst>
            <pc:docMk/>
            <pc:sldMk cId="3073292661" sldId="262"/>
            <ac:spMk id="75" creationId="{79F3C543-62EC-4433-9C93-A2CD8764E9B4}"/>
          </ac:spMkLst>
        </pc:spChg>
        <pc:spChg chg="add del">
          <ac:chgData name="Diogo Teixeira" userId="6cb04274f5de18c5" providerId="LiveId" clId="{02FEB6F2-E915-4F79-809A-634F9CA7D3BA}" dt="2020-05-06T11:53:32.553" v="2445" actId="26606"/>
          <ac:spMkLst>
            <pc:docMk/>
            <pc:sldMk cId="3073292661" sldId="262"/>
            <ac:spMk id="76" creationId="{D7D03296-BABA-47AD-A5D5-ED156727016E}"/>
          </ac:spMkLst>
        </pc:spChg>
        <pc:spChg chg="add del">
          <ac:chgData name="Diogo Teixeira" userId="6cb04274f5de18c5" providerId="LiveId" clId="{02FEB6F2-E915-4F79-809A-634F9CA7D3BA}" dt="2020-05-06T11:53:32.553" v="2445" actId="26606"/>
          <ac:spMkLst>
            <pc:docMk/>
            <pc:sldMk cId="3073292661" sldId="262"/>
            <ac:spMk id="77" creationId="{284A8429-F65A-490D-96E4-1158D3E8A026}"/>
          </ac:spMkLst>
        </pc:spChg>
        <pc:spChg chg="add del">
          <ac:chgData name="Diogo Teixeira" userId="6cb04274f5de18c5" providerId="LiveId" clId="{02FEB6F2-E915-4F79-809A-634F9CA7D3BA}" dt="2020-05-06T11:53:32.553" v="2445" actId="26606"/>
          <ac:spMkLst>
            <pc:docMk/>
            <pc:sldMk cId="3073292661" sldId="262"/>
            <ac:spMk id="78" creationId="{0F022291-A82B-4D23-A1E0-5F9BD684669E}"/>
          </ac:spMkLst>
        </pc:spChg>
        <pc:spChg chg="ad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80" creationId="{8D06CE56-3881-4ADA-8CEF-D18B02C242A3}"/>
          </ac:spMkLst>
        </pc:spChg>
        <pc:spChg chg="ad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81" creationId="{79F3C543-62EC-4433-9C93-A2CD8764E9B4}"/>
          </ac:spMkLst>
        </pc:spChg>
        <pc:spChg chg="ad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82" creationId="{96646FC9-C66D-4EC7-8310-0DD4ACC49C6C}"/>
          </ac:spMkLst>
        </pc:spChg>
        <pc:spChg chg="ad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83" creationId="{A3473CF9-37EB-43E7-89EF-D2D1C53D1DAC}"/>
          </ac:spMkLst>
        </pc:spChg>
        <pc:spChg chg="add">
          <ac:chgData name="Diogo Teixeira" userId="6cb04274f5de18c5" providerId="LiveId" clId="{02FEB6F2-E915-4F79-809A-634F9CA7D3BA}" dt="2020-05-06T11:53:32.585" v="2446" actId="26606"/>
          <ac:spMkLst>
            <pc:docMk/>
            <pc:sldMk cId="3073292661" sldId="262"/>
            <ac:spMk id="84" creationId="{586B4EF9-43BA-4655-A6FF-1D8E21574C95}"/>
          </ac:spMkLst>
        </pc:spChg>
        <pc:picChg chg="add mod ord">
          <ac:chgData name="Diogo Teixeira" userId="6cb04274f5de18c5" providerId="LiveId" clId="{02FEB6F2-E915-4F79-809A-634F9CA7D3BA}" dt="2020-05-06T11:54:15.549" v="2451" actId="1076"/>
          <ac:picMkLst>
            <pc:docMk/>
            <pc:sldMk cId="3073292661" sldId="262"/>
            <ac:picMk id="3" creationId="{D7A20C72-C771-4E18-A6B9-88ACC1188ECF}"/>
          </ac:picMkLst>
        </pc:picChg>
        <pc:picChg chg="del">
          <ac:chgData name="Diogo Teixeira" userId="6cb04274f5de18c5" providerId="LiveId" clId="{02FEB6F2-E915-4F79-809A-634F9CA7D3BA}" dt="2020-05-06T11:50:22.443" v="2211" actId="478"/>
          <ac:picMkLst>
            <pc:docMk/>
            <pc:sldMk cId="3073292661" sldId="262"/>
            <ac:picMk id="7" creationId="{F98840A7-0D8C-4F9D-AB64-F86DBB5C64DB}"/>
          </ac:picMkLst>
        </pc:picChg>
        <pc:picChg chg="add mod ord">
          <ac:chgData name="Diogo Teixeira" userId="6cb04274f5de18c5" providerId="LiveId" clId="{02FEB6F2-E915-4F79-809A-634F9CA7D3BA}" dt="2020-05-06T11:54:10.748" v="2450" actId="1076"/>
          <ac:picMkLst>
            <pc:docMk/>
            <pc:sldMk cId="3073292661" sldId="262"/>
            <ac:picMk id="10" creationId="{C0AEAB48-42AE-45E1-9E86-A27E569AC967}"/>
          </ac:picMkLst>
        </pc:picChg>
      </pc:sldChg>
      <pc:sldChg chg="addSp delSp modSp add mod ord delAnim modAnim">
        <pc:chgData name="Diogo Teixeira" userId="6cb04274f5de18c5" providerId="LiveId" clId="{02FEB6F2-E915-4F79-809A-634F9CA7D3BA}" dt="2020-05-06T12:04:37.083" v="2686"/>
        <pc:sldMkLst>
          <pc:docMk/>
          <pc:sldMk cId="2345433480" sldId="263"/>
        </pc:sldMkLst>
        <pc:spChg chg="mod">
          <ac:chgData name="Diogo Teixeira" userId="6cb04274f5de18c5" providerId="LiveId" clId="{02FEB6F2-E915-4F79-809A-634F9CA7D3BA}" dt="2020-05-06T11:58:19.207" v="2676" actId="20577"/>
          <ac:spMkLst>
            <pc:docMk/>
            <pc:sldMk cId="2345433480" sldId="263"/>
            <ac:spMk id="2" creationId="{FF8621B1-E594-4764-9661-26AE84962DFC}"/>
          </ac:spMkLst>
        </pc:spChg>
        <pc:spChg chg="del">
          <ac:chgData name="Diogo Teixeira" userId="6cb04274f5de18c5" providerId="LiveId" clId="{02FEB6F2-E915-4F79-809A-634F9CA7D3BA}" dt="2020-05-06T11:59:56.525" v="2677" actId="478"/>
          <ac:spMkLst>
            <pc:docMk/>
            <pc:sldMk cId="2345433480" sldId="263"/>
            <ac:spMk id="3" creationId="{B366A59E-2589-4C96-BE3B-7723764A40D5}"/>
          </ac:spMkLst>
        </pc:spChg>
        <pc:spChg chg="add del mod">
          <ac:chgData name="Diogo Teixeira" userId="6cb04274f5de18c5" providerId="LiveId" clId="{02FEB6F2-E915-4F79-809A-634F9CA7D3BA}" dt="2020-05-06T12:01:37.172" v="2678" actId="931"/>
          <ac:spMkLst>
            <pc:docMk/>
            <pc:sldMk cId="2345433480" sldId="263"/>
            <ac:spMk id="8" creationId="{86FFDC41-AB66-4833-864B-628C95691579}"/>
          </ac:spMkLst>
        </pc:spChg>
        <pc:picChg chg="add mod">
          <ac:chgData name="Diogo Teixeira" userId="6cb04274f5de18c5" providerId="LiveId" clId="{02FEB6F2-E915-4F79-809A-634F9CA7D3BA}" dt="2020-05-06T12:04:37.083" v="2686"/>
          <ac:picMkLst>
            <pc:docMk/>
            <pc:sldMk cId="2345433480" sldId="263"/>
            <ac:picMk id="10" creationId="{BBB816F2-8838-48B3-A1A2-7B0045B8A3E7}"/>
          </ac:picMkLst>
        </pc:picChg>
      </pc:sldChg>
      <pc:sldChg chg="addSp delSp modSp add mod delAnim modAnim modNotesTx">
        <pc:chgData name="Diogo Teixeira" userId="6cb04274f5de18c5" providerId="LiveId" clId="{02FEB6F2-E915-4F79-809A-634F9CA7D3BA}" dt="2020-05-07T14:07:32.904" v="2898" actId="20577"/>
        <pc:sldMkLst>
          <pc:docMk/>
          <pc:sldMk cId="781336632" sldId="264"/>
        </pc:sldMkLst>
        <pc:spChg chg="add del mod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7" creationId="{CA51F38B-A8C2-4209-AA5C-3404BE3E55C2}"/>
          </ac:spMkLst>
        </pc:spChg>
        <pc:spChg chg="del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17" creationId="{8D06CE56-3881-4ADA-8CEF-D18B02C242A3}"/>
          </ac:spMkLst>
        </pc:spChg>
        <pc:spChg chg="del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19" creationId="{79F3C543-62EC-4433-9C93-A2CD8764E9B4}"/>
          </ac:spMkLst>
        </pc:spChg>
        <pc:spChg chg="del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24" creationId="{68AF5748-FED8-45BA-8631-26D1D10F3246}"/>
          </ac:spMkLst>
        </pc:spChg>
        <pc:spChg chg="del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26" creationId="{AF2F604E-43BE-4DC3-B983-E071523364F8}"/>
          </ac:spMkLst>
        </pc:spChg>
        <pc:spChg chg="del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28" creationId="{08C9B587-E65E-4B52-B37C-ABEBB6E87928}"/>
          </ac:spMkLst>
        </pc:spChg>
        <pc:spChg chg="add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33" creationId="{8D06CE56-3881-4ADA-8CEF-D18B02C242A3}"/>
          </ac:spMkLst>
        </pc:spChg>
        <pc:spChg chg="add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35" creationId="{79F3C543-62EC-4433-9C93-A2CD8764E9B4}"/>
          </ac:spMkLst>
        </pc:spChg>
        <pc:spChg chg="add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37" creationId="{68AF5748-FED8-45BA-8631-26D1D10F3246}"/>
          </ac:spMkLst>
        </pc:spChg>
        <pc:spChg chg="add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39" creationId="{AF2F604E-43BE-4DC3-B983-E071523364F8}"/>
          </ac:spMkLst>
        </pc:spChg>
        <pc:spChg chg="add">
          <ac:chgData name="Diogo Teixeira" userId="6cb04274f5de18c5" providerId="LiveId" clId="{02FEB6F2-E915-4F79-809A-634F9CA7D3BA}" dt="2020-05-07T13:54:08.645" v="2697" actId="26606"/>
          <ac:spMkLst>
            <pc:docMk/>
            <pc:sldMk cId="781336632" sldId="264"/>
            <ac:spMk id="41" creationId="{08C9B587-E65E-4B52-B37C-ABEBB6E87928}"/>
          </ac:spMkLst>
        </pc:spChg>
        <pc:picChg chg="add mod ord">
          <ac:chgData name="Diogo Teixeira" userId="6cb04274f5de18c5" providerId="LiveId" clId="{02FEB6F2-E915-4F79-809A-634F9CA7D3BA}" dt="2020-05-07T13:54:11.928" v="2699" actId="962"/>
          <ac:picMkLst>
            <pc:docMk/>
            <pc:sldMk cId="781336632" sldId="264"/>
            <ac:picMk id="8" creationId="{8FFAA9F6-3BA4-46BA-B05F-F532033DA78D}"/>
          </ac:picMkLst>
        </pc:picChg>
        <pc:picChg chg="del">
          <ac:chgData name="Diogo Teixeira" userId="6cb04274f5de18c5" providerId="LiveId" clId="{02FEB6F2-E915-4F79-809A-634F9CA7D3BA}" dt="2020-05-07T13:54:04.311" v="2695" actId="478"/>
          <ac:picMkLst>
            <pc:docMk/>
            <pc:sldMk cId="781336632" sldId="264"/>
            <ac:picMk id="12" creationId="{14479FE2-A21B-4C70-864B-63E42DA93E68}"/>
          </ac:picMkLst>
        </pc:picChg>
      </pc:sldChg>
      <pc:sldChg chg="add">
        <pc:chgData name="Diogo Teixeira" userId="6cb04274f5de18c5" providerId="LiveId" clId="{02FEB6F2-E915-4F79-809A-634F9CA7D3BA}" dt="2020-05-07T14:09:15.324" v="2899"/>
        <pc:sldMkLst>
          <pc:docMk/>
          <pc:sldMk cId="2623033601" sldId="265"/>
        </pc:sldMkLst>
      </pc:sldChg>
      <pc:sldMasterChg chg="add del addSldLayout delSldLayout">
        <pc:chgData name="Diogo Teixeira" userId="6cb04274f5de18c5" providerId="LiveId" clId="{02FEB6F2-E915-4F79-809A-634F9CA7D3BA}" dt="2020-05-05T18:00:53.910" v="291" actId="26606"/>
        <pc:sldMasterMkLst>
          <pc:docMk/>
          <pc:sldMasterMk cId="1431357716" sldId="2147483648"/>
        </pc:sldMasterMkLst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3248117577" sldId="2147483649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2511695195" sldId="2147483650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2197342885" sldId="2147483651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1032126129" sldId="2147483652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4095912907" sldId="2147483653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2977307866" sldId="2147483654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2208440509" sldId="2147483655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730071663" sldId="2147483656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2032131926" sldId="2147483657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3633935078" sldId="2147483658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1431357716" sldId="2147483648"/>
            <pc:sldLayoutMk cId="2697477464" sldId="2147483659"/>
          </pc:sldLayoutMkLst>
        </pc:sldLayoutChg>
      </pc:sldMasterChg>
      <pc:sldMasterChg chg="add del addSldLayout delSldLayout">
        <pc:chgData name="Diogo Teixeira" userId="6cb04274f5de18c5" providerId="LiveId" clId="{02FEB6F2-E915-4F79-809A-634F9CA7D3BA}" dt="2020-05-05T18:01:40.951" v="301" actId="26606"/>
        <pc:sldMasterMkLst>
          <pc:docMk/>
          <pc:sldMasterMk cId="2137422648" sldId="2147483660"/>
        </pc:sldMasterMkLst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1025840343" sldId="2147483661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1461629639" sldId="2147483662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1089434477" sldId="2147483663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860200634" sldId="2147483664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4217503485" sldId="2147483665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107039851" sldId="2147483666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2915941992" sldId="2147483667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4136912109" sldId="2147483668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3968657373" sldId="2147483669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80427744" sldId="2147483670"/>
          </pc:sldLayoutMkLst>
        </pc:sldLayoutChg>
        <pc:sldLayoutChg chg="add del">
          <pc:chgData name="Diogo Teixeira" userId="6cb04274f5de18c5" providerId="LiveId" clId="{02FEB6F2-E915-4F79-809A-634F9CA7D3BA}" dt="2020-05-05T18:01:40.951" v="301" actId="26606"/>
          <pc:sldLayoutMkLst>
            <pc:docMk/>
            <pc:sldMasterMk cId="2137422648" sldId="2147483660"/>
            <pc:sldLayoutMk cId="3808309218" sldId="2147483671"/>
          </pc:sldLayoutMkLst>
        </pc:sldLayoutChg>
      </pc:sldMasterChg>
      <pc:sldMasterChg chg="add del replId addSldLayout delSldLayout">
        <pc:chgData name="Diogo Teixeira" userId="6cb04274f5de18c5" providerId="LiveId" clId="{02FEB6F2-E915-4F79-809A-634F9CA7D3BA}" dt="2020-05-05T17:59:11.497" v="282" actId="26606"/>
        <pc:sldMasterMkLst>
          <pc:docMk/>
          <pc:sldMasterMk cId="4167902062" sldId="2147483660"/>
        </pc:sldMasterMkLst>
        <pc:sldLayoutChg chg="add del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1471197790" sldId="2147483661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876761090" sldId="2147483662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2236861471" sldId="2147483663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3854083208" sldId="2147483664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3667353533" sldId="2147483665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1911446988" sldId="2147483666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1426411698" sldId="2147483667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2465994551" sldId="2147483668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860095943" sldId="2147483669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486003582" sldId="2147483670"/>
          </pc:sldLayoutMkLst>
        </pc:sldLayoutChg>
        <pc:sldLayoutChg chg="add del replId">
          <pc:chgData name="Diogo Teixeira" userId="6cb04274f5de18c5" providerId="LiveId" clId="{02FEB6F2-E915-4F79-809A-634F9CA7D3BA}" dt="2020-05-05T17:59:11.497" v="282" actId="26606"/>
          <pc:sldLayoutMkLst>
            <pc:docMk/>
            <pc:sldMasterMk cId="4167902062" sldId="2147483660"/>
            <pc:sldLayoutMk cId="2667423574" sldId="2147483671"/>
          </pc:sldLayoutMkLst>
        </pc:sldLayoutChg>
      </pc:sldMasterChg>
      <pc:sldMasterChg chg="add del replId addSldLayout delSldLayout">
        <pc:chgData name="Diogo Teixeira" userId="6cb04274f5de18c5" providerId="LiveId" clId="{02FEB6F2-E915-4F79-809A-634F9CA7D3BA}" dt="2020-05-05T18:01:28.107" v="294" actId="26606"/>
        <pc:sldMasterMkLst>
          <pc:docMk/>
          <pc:sldMasterMk cId="2041311358" sldId="2147483672"/>
        </pc:sldMasterMkLst>
        <pc:sldLayoutChg chg="add del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3441300415" sldId="2147483673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2056072350" sldId="2147483674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4104942584" sldId="2147483675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424335739" sldId="2147483676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2157612904" sldId="2147483677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1680697072" sldId="2147483678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2969381827" sldId="2147483679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1389568598" sldId="2147483680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1905845543" sldId="2147483681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1167988168" sldId="2147483682"/>
          </pc:sldLayoutMkLst>
        </pc:sldLayoutChg>
        <pc:sldLayoutChg chg="add del replId">
          <pc:chgData name="Diogo Teixeira" userId="6cb04274f5de18c5" providerId="LiveId" clId="{02FEB6F2-E915-4F79-809A-634F9CA7D3BA}" dt="2020-05-05T18:01:28.107" v="294" actId="26606"/>
          <pc:sldLayoutMkLst>
            <pc:docMk/>
            <pc:sldMasterMk cId="2041311358" sldId="2147483672"/>
            <pc:sldLayoutMk cId="2513132615" sldId="2147483683"/>
          </pc:sldLayoutMkLst>
        </pc:sldLayoutChg>
      </pc:sldMasterChg>
      <pc:sldMasterChg chg="add del addSldLayout delSldLayout">
        <pc:chgData name="Diogo Teixeira" userId="6cb04274f5de18c5" providerId="LiveId" clId="{02FEB6F2-E915-4F79-809A-634F9CA7D3BA}" dt="2020-05-05T17:59:00.507" v="280" actId="26606"/>
        <pc:sldMasterMkLst>
          <pc:docMk/>
          <pc:sldMasterMk cId="810344965" sldId="2147483674"/>
        </pc:sldMasterMkLst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4280633442" sldId="2147483662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3786418378" sldId="2147483663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646448820" sldId="2147483664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1905860507" sldId="2147483665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3750506081" sldId="2147483666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449286519" sldId="2147483667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1465446126" sldId="2147483668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177606065" sldId="2147483669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3673670599" sldId="2147483670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1655675259" sldId="2147483671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1989238384" sldId="2147483672"/>
          </pc:sldLayoutMkLst>
        </pc:sldLayoutChg>
        <pc:sldLayoutChg chg="add del">
          <pc:chgData name="Diogo Teixeira" userId="6cb04274f5de18c5" providerId="LiveId" clId="{02FEB6F2-E915-4F79-809A-634F9CA7D3BA}" dt="2020-05-05T17:59:00.507" v="280" actId="26606"/>
          <pc:sldLayoutMkLst>
            <pc:docMk/>
            <pc:sldMasterMk cId="810344965" sldId="2147483674"/>
            <pc:sldLayoutMk cId="1688847714" sldId="2147483673"/>
          </pc:sldLayoutMkLst>
        </pc:sldLayoutChg>
      </pc:sldMasterChg>
      <pc:sldMasterChg chg="add del addSldLayout delSldLayout">
        <pc:chgData name="Diogo Teixeira" userId="6cb04274f5de18c5" providerId="LiveId" clId="{02FEB6F2-E915-4F79-809A-634F9CA7D3BA}" dt="2020-05-05T18:01:34.837" v="296" actId="26606"/>
        <pc:sldMasterMkLst>
          <pc:docMk/>
          <pc:sldMasterMk cId="3654292368" sldId="2147483698"/>
        </pc:sldMasterMkLst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432250129" sldId="2147483687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483340475" sldId="2147483688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1006485247" sldId="2147483689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2755026727" sldId="2147483690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2781776979" sldId="2147483691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3917557162" sldId="2147483692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898516606" sldId="2147483693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65872348" sldId="2147483694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4036460183" sldId="2147483695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1539001953" sldId="2147483696"/>
          </pc:sldLayoutMkLst>
        </pc:sldLayoutChg>
        <pc:sldLayoutChg chg="add del">
          <pc:chgData name="Diogo Teixeira" userId="6cb04274f5de18c5" providerId="LiveId" clId="{02FEB6F2-E915-4F79-809A-634F9CA7D3BA}" dt="2020-05-05T18:01:34.837" v="296" actId="26606"/>
          <pc:sldLayoutMkLst>
            <pc:docMk/>
            <pc:sldMasterMk cId="3654292368" sldId="2147483698"/>
            <pc:sldLayoutMk cId="2624337624" sldId="2147483697"/>
          </pc:sldLayoutMkLst>
        </pc:sldLayoutChg>
      </pc:sldMasterChg>
      <pc:sldMasterChg chg="add del addSldLayout delSldLayout">
        <pc:chgData name="Diogo Teixeira" userId="6cb04274f5de18c5" providerId="LiveId" clId="{02FEB6F2-E915-4F79-809A-634F9CA7D3BA}" dt="2020-05-05T18:01:37.820" v="298" actId="26606"/>
        <pc:sldMasterMkLst>
          <pc:docMk/>
          <pc:sldMasterMk cId="3881211719" sldId="2147483711"/>
        </pc:sldMasterMkLst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4089541938" sldId="2147483700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2472180042" sldId="2147483701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3468102661" sldId="2147483702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992461055" sldId="2147483703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2937586975" sldId="2147483704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4048287732" sldId="2147483705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1889110564" sldId="2147483706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3566504273" sldId="2147483707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2307631733" sldId="2147483708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3828881503" sldId="2147483709"/>
          </pc:sldLayoutMkLst>
        </pc:sldLayoutChg>
        <pc:sldLayoutChg chg="add del">
          <pc:chgData name="Diogo Teixeira" userId="6cb04274f5de18c5" providerId="LiveId" clId="{02FEB6F2-E915-4F79-809A-634F9CA7D3BA}" dt="2020-05-05T18:01:37.820" v="298" actId="26606"/>
          <pc:sldLayoutMkLst>
            <pc:docMk/>
            <pc:sldMasterMk cId="3881211719" sldId="2147483711"/>
            <pc:sldLayoutMk cId="2560597416" sldId="2147483710"/>
          </pc:sldLayoutMkLst>
        </pc:sldLayoutChg>
      </pc:sldMasterChg>
      <pc:sldMasterChg chg="add del addSldLayout delSldLayout">
        <pc:chgData name="Diogo Teixeira" userId="6cb04274f5de18c5" providerId="LiveId" clId="{02FEB6F2-E915-4F79-809A-634F9CA7D3BA}" dt="2020-05-05T18:00:53.910" v="291" actId="26606"/>
        <pc:sldMasterMkLst>
          <pc:docMk/>
          <pc:sldMasterMk cId="3325429010" sldId="2147483713"/>
        </pc:sldMasterMkLst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405563890" sldId="2147483702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1929007792" sldId="2147483703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2486926504" sldId="2147483704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1854189761" sldId="2147483705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1959205541" sldId="2147483706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345720950" sldId="2147483707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237445767" sldId="2147483708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3152881326" sldId="2147483709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869446022" sldId="2147483710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394978229" sldId="2147483711"/>
          </pc:sldLayoutMkLst>
        </pc:sldLayoutChg>
        <pc:sldLayoutChg chg="add del">
          <pc:chgData name="Diogo Teixeira" userId="6cb04274f5de18c5" providerId="LiveId" clId="{02FEB6F2-E915-4F79-809A-634F9CA7D3BA}" dt="2020-05-05T18:00:53.910" v="291" actId="26606"/>
          <pc:sldLayoutMkLst>
            <pc:docMk/>
            <pc:sldMasterMk cId="3325429010" sldId="2147483713"/>
            <pc:sldLayoutMk cId="2226350864" sldId="2147483712"/>
          </pc:sldLayoutMkLst>
        </pc:sldLayoutChg>
      </pc:sldMasterChg>
      <pc:sldMasterChg chg="add del addSldLayout delSldLayout">
        <pc:chgData name="Diogo Teixeira" userId="6cb04274f5de18c5" providerId="LiveId" clId="{02FEB6F2-E915-4F79-809A-634F9CA7D3BA}" dt="2020-05-05T18:01:40.835" v="300" actId="26606"/>
        <pc:sldMasterMkLst>
          <pc:docMk/>
          <pc:sldMasterMk cId="1373770245" sldId="2147483743"/>
        </pc:sldMasterMkLst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619661808" sldId="2147483726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2048104069" sldId="2147483727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28368729" sldId="2147483728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1161666828" sldId="2147483729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392601256" sldId="2147483730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2172650286" sldId="2147483731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3971735632" sldId="2147483732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1326529912" sldId="2147483733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453061201" sldId="2147483734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1571590421" sldId="2147483735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2702864277" sldId="2147483736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3968583135" sldId="2147483737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1642832841" sldId="2147483738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4019785729" sldId="2147483739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558031524" sldId="2147483740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1229297770" sldId="2147483741"/>
          </pc:sldLayoutMkLst>
        </pc:sldLayoutChg>
        <pc:sldLayoutChg chg="add del">
          <pc:chgData name="Diogo Teixeira" userId="6cb04274f5de18c5" providerId="LiveId" clId="{02FEB6F2-E915-4F79-809A-634F9CA7D3BA}" dt="2020-05-05T18:01:40.835" v="300" actId="26606"/>
          <pc:sldLayoutMkLst>
            <pc:docMk/>
            <pc:sldMasterMk cId="1373770245" sldId="2147483743"/>
            <pc:sldLayoutMk cId="3467617777" sldId="2147483742"/>
          </pc:sldLayoutMkLst>
        </pc:sldLayoutChg>
      </pc:sldMasterChg>
      <pc:sldMasterChg chg="add setBg addSldLayout">
        <pc:chgData name="Diogo Teixeira" userId="6cb04274f5de18c5" providerId="LiveId" clId="{02FEB6F2-E915-4F79-809A-634F9CA7D3BA}" dt="2020-05-05T18:12:20.996" v="433"/>
        <pc:sldMasterMkLst>
          <pc:docMk/>
          <pc:sldMasterMk cId="3144079571" sldId="2147483756"/>
        </pc:sldMasterMkLst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1291916051" sldId="2147483745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3929642238" sldId="2147483746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2749164178" sldId="2147483747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278173778" sldId="2147483748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3157077131" sldId="2147483749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3329599255" sldId="2147483750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3906737772" sldId="2147483751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1698554746" sldId="2147483752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3354384298" sldId="2147483753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1857058544" sldId="2147483754"/>
          </pc:sldLayoutMkLst>
        </pc:sldLayoutChg>
        <pc:sldLayoutChg chg="add">
          <pc:chgData name="Diogo Teixeira" userId="6cb04274f5de18c5" providerId="LiveId" clId="{02FEB6F2-E915-4F79-809A-634F9CA7D3BA}" dt="2020-05-05T18:01:40.951" v="301" actId="26606"/>
          <pc:sldLayoutMkLst>
            <pc:docMk/>
            <pc:sldMasterMk cId="3144079571" sldId="2147483756"/>
            <pc:sldLayoutMk cId="3271366441" sldId="2147483755"/>
          </pc:sldLayoutMkLst>
        </pc:sldLayoutChg>
      </pc:sldMasterChg>
    </pc:docChg>
  </pc:docChgLst>
  <pc:docChgLst>
    <pc:chgData name="Diogo Teixeira" userId="6cb04274f5de18c5" providerId="LiveId" clId="{76C35969-2000-4116-9AA6-F96067EE8C35}"/>
    <pc:docChg chg="undo custSel addSld delSld modSld sldOrd">
      <pc:chgData name="Diogo Teixeira" userId="6cb04274f5de18c5" providerId="LiveId" clId="{76C35969-2000-4116-9AA6-F96067EE8C35}" dt="2020-06-21T16:22:12.169" v="551" actId="20577"/>
      <pc:docMkLst>
        <pc:docMk/>
      </pc:docMkLst>
      <pc:sldChg chg="modSp">
        <pc:chgData name="Diogo Teixeira" userId="6cb04274f5de18c5" providerId="LiveId" clId="{76C35969-2000-4116-9AA6-F96067EE8C35}" dt="2020-06-21T16:22:12.169" v="551" actId="20577"/>
        <pc:sldMkLst>
          <pc:docMk/>
          <pc:sldMk cId="3131293178" sldId="256"/>
        </pc:sldMkLst>
        <pc:spChg chg="mod">
          <ac:chgData name="Diogo Teixeira" userId="6cb04274f5de18c5" providerId="LiveId" clId="{76C35969-2000-4116-9AA6-F96067EE8C35}" dt="2020-06-21T16:22:12.169" v="551" actId="20577"/>
          <ac:spMkLst>
            <pc:docMk/>
            <pc:sldMk cId="3131293178" sldId="256"/>
            <ac:spMk id="2" creationId="{5492472A-F902-49B7-8A7D-1E2BE5F4D27A}"/>
          </ac:spMkLst>
        </pc:spChg>
        <pc:spChg chg="mod">
          <ac:chgData name="Diogo Teixeira" userId="6cb04274f5de18c5" providerId="LiveId" clId="{76C35969-2000-4116-9AA6-F96067EE8C35}" dt="2020-06-21T16:03:49.106" v="17" actId="20577"/>
          <ac:spMkLst>
            <pc:docMk/>
            <pc:sldMk cId="3131293178" sldId="256"/>
            <ac:spMk id="38" creationId="{E65FC28F-6FC0-48C4-9145-0243089E377D}"/>
          </ac:spMkLst>
        </pc:spChg>
      </pc:sldChg>
      <pc:sldChg chg="modSp modAnim">
        <pc:chgData name="Diogo Teixeira" userId="6cb04274f5de18c5" providerId="LiveId" clId="{76C35969-2000-4116-9AA6-F96067EE8C35}" dt="2020-06-21T16:04:17.453" v="43" actId="20577"/>
        <pc:sldMkLst>
          <pc:docMk/>
          <pc:sldMk cId="3323611771" sldId="258"/>
        </pc:sldMkLst>
        <pc:spChg chg="mod">
          <ac:chgData name="Diogo Teixeira" userId="6cb04274f5de18c5" providerId="LiveId" clId="{76C35969-2000-4116-9AA6-F96067EE8C35}" dt="2020-06-21T16:04:17.453" v="43" actId="20577"/>
          <ac:spMkLst>
            <pc:docMk/>
            <pc:sldMk cId="3323611771" sldId="258"/>
            <ac:spMk id="3" creationId="{B366A59E-2589-4C96-BE3B-7723764A40D5}"/>
          </ac:spMkLst>
        </pc:spChg>
      </pc:sldChg>
      <pc:sldChg chg="del ord">
        <pc:chgData name="Diogo Teixeira" userId="6cb04274f5de18c5" providerId="LiveId" clId="{76C35969-2000-4116-9AA6-F96067EE8C35}" dt="2020-06-21T16:04:30.691" v="45" actId="47"/>
        <pc:sldMkLst>
          <pc:docMk/>
          <pc:sldMk cId="3933205700" sldId="259"/>
        </pc:sldMkLst>
      </pc:sldChg>
      <pc:sldChg chg="del">
        <pc:chgData name="Diogo Teixeira" userId="6cb04274f5de18c5" providerId="LiveId" clId="{76C35969-2000-4116-9AA6-F96067EE8C35}" dt="2020-06-21T16:04:34.678" v="47" actId="47"/>
        <pc:sldMkLst>
          <pc:docMk/>
          <pc:sldMk cId="4090933881" sldId="260"/>
        </pc:sldMkLst>
      </pc:sldChg>
      <pc:sldChg chg="del">
        <pc:chgData name="Diogo Teixeira" userId="6cb04274f5de18c5" providerId="LiveId" clId="{76C35969-2000-4116-9AA6-F96067EE8C35}" dt="2020-06-21T16:04:36.285" v="50" actId="47"/>
        <pc:sldMkLst>
          <pc:docMk/>
          <pc:sldMk cId="173259767" sldId="261"/>
        </pc:sldMkLst>
      </pc:sldChg>
      <pc:sldChg chg="del">
        <pc:chgData name="Diogo Teixeira" userId="6cb04274f5de18c5" providerId="LiveId" clId="{76C35969-2000-4116-9AA6-F96067EE8C35}" dt="2020-06-21T16:04:36.789" v="51" actId="47"/>
        <pc:sldMkLst>
          <pc:docMk/>
          <pc:sldMk cId="3073292661" sldId="262"/>
        </pc:sldMkLst>
      </pc:sldChg>
      <pc:sldChg chg="del">
        <pc:chgData name="Diogo Teixeira" userId="6cb04274f5de18c5" providerId="LiveId" clId="{76C35969-2000-4116-9AA6-F96067EE8C35}" dt="2020-06-21T16:04:38.497" v="53" actId="47"/>
        <pc:sldMkLst>
          <pc:docMk/>
          <pc:sldMk cId="2345433480" sldId="263"/>
        </pc:sldMkLst>
      </pc:sldChg>
      <pc:sldChg chg="del">
        <pc:chgData name="Diogo Teixeira" userId="6cb04274f5de18c5" providerId="LiveId" clId="{76C35969-2000-4116-9AA6-F96067EE8C35}" dt="2020-06-21T16:04:33.914" v="46" actId="47"/>
        <pc:sldMkLst>
          <pc:docMk/>
          <pc:sldMk cId="781336632" sldId="264"/>
        </pc:sldMkLst>
      </pc:sldChg>
      <pc:sldChg chg="del">
        <pc:chgData name="Diogo Teixeira" userId="6cb04274f5de18c5" providerId="LiveId" clId="{76C35969-2000-4116-9AA6-F96067EE8C35}" dt="2020-06-21T16:04:35.768" v="49" actId="47"/>
        <pc:sldMkLst>
          <pc:docMk/>
          <pc:sldMk cId="2623033601" sldId="265"/>
        </pc:sldMkLst>
      </pc:sldChg>
      <pc:sldChg chg="del">
        <pc:chgData name="Diogo Teixeira" userId="6cb04274f5de18c5" providerId="LiveId" clId="{76C35969-2000-4116-9AA6-F96067EE8C35}" dt="2020-06-21T16:04:35.280" v="48" actId="47"/>
        <pc:sldMkLst>
          <pc:docMk/>
          <pc:sldMk cId="3489120669" sldId="266"/>
        </pc:sldMkLst>
      </pc:sldChg>
      <pc:sldChg chg="del">
        <pc:chgData name="Diogo Teixeira" userId="6cb04274f5de18c5" providerId="LiveId" clId="{76C35969-2000-4116-9AA6-F96067EE8C35}" dt="2020-06-21T16:04:37.477" v="52" actId="47"/>
        <pc:sldMkLst>
          <pc:docMk/>
          <pc:sldMk cId="2842594592" sldId="267"/>
        </pc:sldMkLst>
      </pc:sldChg>
      <pc:sldChg chg="del">
        <pc:chgData name="Diogo Teixeira" userId="6cb04274f5de18c5" providerId="LiveId" clId="{76C35969-2000-4116-9AA6-F96067EE8C35}" dt="2020-06-21T16:19:02.646" v="449" actId="47"/>
        <pc:sldMkLst>
          <pc:docMk/>
          <pc:sldMk cId="2798070451" sldId="268"/>
        </pc:sldMkLst>
      </pc:sldChg>
      <pc:sldChg chg="addSp delSp modSp new mod modAnim">
        <pc:chgData name="Diogo Teixeira" userId="6cb04274f5de18c5" providerId="LiveId" clId="{76C35969-2000-4116-9AA6-F96067EE8C35}" dt="2020-06-21T16:20:31.275" v="527"/>
        <pc:sldMkLst>
          <pc:docMk/>
          <pc:sldMk cId="467492339" sldId="269"/>
        </pc:sldMkLst>
        <pc:spChg chg="mod">
          <ac:chgData name="Diogo Teixeira" userId="6cb04274f5de18c5" providerId="LiveId" clId="{76C35969-2000-4116-9AA6-F96067EE8C35}" dt="2020-06-21T16:11:20.112" v="228" actId="20577"/>
          <ac:spMkLst>
            <pc:docMk/>
            <pc:sldMk cId="467492339" sldId="269"/>
            <ac:spMk id="2" creationId="{DBA25634-AD88-4AFE-A18B-C55ADADD7EB5}"/>
          </ac:spMkLst>
        </pc:spChg>
        <pc:spChg chg="del">
          <ac:chgData name="Diogo Teixeira" userId="6cb04274f5de18c5" providerId="LiveId" clId="{76C35969-2000-4116-9AA6-F96067EE8C35}" dt="2020-06-21T16:05:33.469" v="85"/>
          <ac:spMkLst>
            <pc:docMk/>
            <pc:sldMk cId="467492339" sldId="269"/>
            <ac:spMk id="3" creationId="{FAD95EC7-5C1B-43BD-9EDC-8D0315A6F708}"/>
          </ac:spMkLst>
        </pc:spChg>
        <pc:picChg chg="add mod">
          <ac:chgData name="Diogo Teixeira" userId="6cb04274f5de18c5" providerId="LiveId" clId="{76C35969-2000-4116-9AA6-F96067EE8C35}" dt="2020-06-21T16:05:33.469" v="85"/>
          <ac:picMkLst>
            <pc:docMk/>
            <pc:sldMk cId="467492339" sldId="269"/>
            <ac:picMk id="7" creationId="{6F371FE6-F494-4075-B505-07E989847F22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0:38.647" v="529"/>
        <pc:sldMkLst>
          <pc:docMk/>
          <pc:sldMk cId="3605334938" sldId="270"/>
        </pc:sldMkLst>
        <pc:spChg chg="mod">
          <ac:chgData name="Diogo Teixeira" userId="6cb04274f5de18c5" providerId="LiveId" clId="{76C35969-2000-4116-9AA6-F96067EE8C35}" dt="2020-06-21T16:11:15.375" v="223" actId="20577"/>
          <ac:spMkLst>
            <pc:docMk/>
            <pc:sldMk cId="3605334938" sldId="270"/>
            <ac:spMk id="2" creationId="{7BDAD011-DF3A-43D4-80CA-A0B9B61E2D60}"/>
          </ac:spMkLst>
        </pc:spChg>
        <pc:spChg chg="del">
          <ac:chgData name="Diogo Teixeira" userId="6cb04274f5de18c5" providerId="LiveId" clId="{76C35969-2000-4116-9AA6-F96067EE8C35}" dt="2020-06-21T16:06:16.225" v="97"/>
          <ac:spMkLst>
            <pc:docMk/>
            <pc:sldMk cId="3605334938" sldId="270"/>
            <ac:spMk id="3" creationId="{13AD3E93-ED54-4019-B1C3-AFA334802C0F}"/>
          </ac:spMkLst>
        </pc:spChg>
        <pc:picChg chg="add mod">
          <ac:chgData name="Diogo Teixeira" userId="6cb04274f5de18c5" providerId="LiveId" clId="{76C35969-2000-4116-9AA6-F96067EE8C35}" dt="2020-06-21T16:06:16.225" v="97"/>
          <ac:picMkLst>
            <pc:docMk/>
            <pc:sldMk cId="3605334938" sldId="270"/>
            <ac:picMk id="7" creationId="{6C490443-6922-488E-8447-86F94C5ECBB3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0:47.438" v="531"/>
        <pc:sldMkLst>
          <pc:docMk/>
          <pc:sldMk cId="1932737435" sldId="271"/>
        </pc:sldMkLst>
        <pc:spChg chg="mod">
          <ac:chgData name="Diogo Teixeira" userId="6cb04274f5de18c5" providerId="LiveId" clId="{76C35969-2000-4116-9AA6-F96067EE8C35}" dt="2020-06-21T16:12:08.410" v="267" actId="20577"/>
          <ac:spMkLst>
            <pc:docMk/>
            <pc:sldMk cId="1932737435" sldId="271"/>
            <ac:spMk id="2" creationId="{4C0451A2-9785-465C-8BBD-077B9C712013}"/>
          </ac:spMkLst>
        </pc:spChg>
        <pc:spChg chg="del">
          <ac:chgData name="Diogo Teixeira" userId="6cb04274f5de18c5" providerId="LiveId" clId="{76C35969-2000-4116-9AA6-F96067EE8C35}" dt="2020-06-21T16:07:01.836" v="109"/>
          <ac:spMkLst>
            <pc:docMk/>
            <pc:sldMk cId="1932737435" sldId="271"/>
            <ac:spMk id="3" creationId="{990C2E64-30E3-4F52-B1DB-920DA6E677AA}"/>
          </ac:spMkLst>
        </pc:spChg>
        <pc:picChg chg="add mod">
          <ac:chgData name="Diogo Teixeira" userId="6cb04274f5de18c5" providerId="LiveId" clId="{76C35969-2000-4116-9AA6-F96067EE8C35}" dt="2020-06-21T16:07:01.836" v="109"/>
          <ac:picMkLst>
            <pc:docMk/>
            <pc:sldMk cId="1932737435" sldId="271"/>
            <ac:picMk id="7" creationId="{9ADC394F-0A44-4CAB-9EDA-6F8DDFED19F2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1:07.205" v="536"/>
        <pc:sldMkLst>
          <pc:docMk/>
          <pc:sldMk cId="3976863096" sldId="272"/>
        </pc:sldMkLst>
        <pc:spChg chg="mod">
          <ac:chgData name="Diogo Teixeira" userId="6cb04274f5de18c5" providerId="LiveId" clId="{76C35969-2000-4116-9AA6-F96067EE8C35}" dt="2020-06-21T16:11:00.351" v="196" actId="20577"/>
          <ac:spMkLst>
            <pc:docMk/>
            <pc:sldMk cId="3976863096" sldId="272"/>
            <ac:spMk id="2" creationId="{406B67E8-C0D7-46B1-96DE-D73592AFFD6D}"/>
          </ac:spMkLst>
        </pc:spChg>
        <pc:spChg chg="del">
          <ac:chgData name="Diogo Teixeira" userId="6cb04274f5de18c5" providerId="LiveId" clId="{76C35969-2000-4116-9AA6-F96067EE8C35}" dt="2020-06-21T16:07:55.715" v="111"/>
          <ac:spMkLst>
            <pc:docMk/>
            <pc:sldMk cId="3976863096" sldId="272"/>
            <ac:spMk id="3" creationId="{F8F5EA42-8E06-458D-921E-9E7ECC7F12DD}"/>
          </ac:spMkLst>
        </pc:spChg>
        <pc:picChg chg="add mod">
          <ac:chgData name="Diogo Teixeira" userId="6cb04274f5de18c5" providerId="LiveId" clId="{76C35969-2000-4116-9AA6-F96067EE8C35}" dt="2020-06-21T16:08:52.679" v="123" actId="1076"/>
          <ac:picMkLst>
            <pc:docMk/>
            <pc:sldMk cId="3976863096" sldId="272"/>
            <ac:picMk id="7" creationId="{DF294211-86CC-4464-BE62-95FDF240AE58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1:14.903" v="538"/>
        <pc:sldMkLst>
          <pc:docMk/>
          <pc:sldMk cId="3579126808" sldId="273"/>
        </pc:sldMkLst>
        <pc:spChg chg="mod">
          <ac:chgData name="Diogo Teixeira" userId="6cb04274f5de18c5" providerId="LiveId" clId="{76C35969-2000-4116-9AA6-F96067EE8C35}" dt="2020-06-21T16:10:50.160" v="176" actId="20577"/>
          <ac:spMkLst>
            <pc:docMk/>
            <pc:sldMk cId="3579126808" sldId="273"/>
            <ac:spMk id="2" creationId="{2098A907-F46C-4626-9EEC-74A95F43AD27}"/>
          </ac:spMkLst>
        </pc:spChg>
        <pc:spChg chg="del">
          <ac:chgData name="Diogo Teixeira" userId="6cb04274f5de18c5" providerId="LiveId" clId="{76C35969-2000-4116-9AA6-F96067EE8C35}" dt="2020-06-21T16:10:39.968" v="142"/>
          <ac:spMkLst>
            <pc:docMk/>
            <pc:sldMk cId="3579126808" sldId="273"/>
            <ac:spMk id="3" creationId="{7DC9BC83-6779-408B-A071-D88102CDC9AB}"/>
          </ac:spMkLst>
        </pc:spChg>
        <pc:picChg chg="add mod">
          <ac:chgData name="Diogo Teixeira" userId="6cb04274f5de18c5" providerId="LiveId" clId="{76C35969-2000-4116-9AA6-F96067EE8C35}" dt="2020-06-21T16:10:39.968" v="142"/>
          <ac:picMkLst>
            <pc:docMk/>
            <pc:sldMk cId="3579126808" sldId="273"/>
            <ac:picMk id="7" creationId="{324A43FE-B9CD-4A06-9F1F-AE6668E62ABD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1:22.847" v="540"/>
        <pc:sldMkLst>
          <pc:docMk/>
          <pc:sldMk cId="1502771696" sldId="274"/>
        </pc:sldMkLst>
        <pc:spChg chg="mod">
          <ac:chgData name="Diogo Teixeira" userId="6cb04274f5de18c5" providerId="LiveId" clId="{76C35969-2000-4116-9AA6-F96067EE8C35}" dt="2020-06-21T16:12:56.554" v="305" actId="20577"/>
          <ac:spMkLst>
            <pc:docMk/>
            <pc:sldMk cId="1502771696" sldId="274"/>
            <ac:spMk id="2" creationId="{30CC45F5-F2EF-4010-A5BE-333240319CFD}"/>
          </ac:spMkLst>
        </pc:spChg>
        <pc:spChg chg="del">
          <ac:chgData name="Diogo Teixeira" userId="6cb04274f5de18c5" providerId="LiveId" clId="{76C35969-2000-4116-9AA6-F96067EE8C35}" dt="2020-06-21T16:12:27.275" v="268"/>
          <ac:spMkLst>
            <pc:docMk/>
            <pc:sldMk cId="1502771696" sldId="274"/>
            <ac:spMk id="3" creationId="{D45A04A3-16DC-4070-9D72-59169E096AA3}"/>
          </ac:spMkLst>
        </pc:spChg>
        <pc:picChg chg="add mod">
          <ac:chgData name="Diogo Teixeira" userId="6cb04274f5de18c5" providerId="LiveId" clId="{76C35969-2000-4116-9AA6-F96067EE8C35}" dt="2020-06-21T16:12:32.955" v="270" actId="1076"/>
          <ac:picMkLst>
            <pc:docMk/>
            <pc:sldMk cId="1502771696" sldId="274"/>
            <ac:picMk id="7" creationId="{661C837D-6944-4C4F-8109-E844EA7F13DE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1:29.894" v="542"/>
        <pc:sldMkLst>
          <pc:docMk/>
          <pc:sldMk cId="3813757796" sldId="275"/>
        </pc:sldMkLst>
        <pc:spChg chg="mod">
          <ac:chgData name="Diogo Teixeira" userId="6cb04274f5de18c5" providerId="LiveId" clId="{76C35969-2000-4116-9AA6-F96067EE8C35}" dt="2020-06-21T16:13:34.201" v="335" actId="20577"/>
          <ac:spMkLst>
            <pc:docMk/>
            <pc:sldMk cId="3813757796" sldId="275"/>
            <ac:spMk id="2" creationId="{E4D30AA6-4828-4282-8175-E246F7188C57}"/>
          </ac:spMkLst>
        </pc:spChg>
        <pc:spChg chg="del">
          <ac:chgData name="Diogo Teixeira" userId="6cb04274f5de18c5" providerId="LiveId" clId="{76C35969-2000-4116-9AA6-F96067EE8C35}" dt="2020-06-21T16:13:20.468" v="307"/>
          <ac:spMkLst>
            <pc:docMk/>
            <pc:sldMk cId="3813757796" sldId="275"/>
            <ac:spMk id="3" creationId="{36E357A0-28BA-430F-A677-6034B86D1999}"/>
          </ac:spMkLst>
        </pc:spChg>
        <pc:picChg chg="add mod">
          <ac:chgData name="Diogo Teixeira" userId="6cb04274f5de18c5" providerId="LiveId" clId="{76C35969-2000-4116-9AA6-F96067EE8C35}" dt="2020-06-21T16:13:26.025" v="309" actId="1076"/>
          <ac:picMkLst>
            <pc:docMk/>
            <pc:sldMk cId="3813757796" sldId="275"/>
            <ac:picMk id="7" creationId="{14F0876E-5C82-4798-958C-FD0A0603A8D7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1:37.184" v="544"/>
        <pc:sldMkLst>
          <pc:docMk/>
          <pc:sldMk cId="3108022482" sldId="276"/>
        </pc:sldMkLst>
        <pc:spChg chg="mod">
          <ac:chgData name="Diogo Teixeira" userId="6cb04274f5de18c5" providerId="LiveId" clId="{76C35969-2000-4116-9AA6-F96067EE8C35}" dt="2020-06-21T16:14:12.182" v="349" actId="20577"/>
          <ac:spMkLst>
            <pc:docMk/>
            <pc:sldMk cId="3108022482" sldId="276"/>
            <ac:spMk id="2" creationId="{846ACEB9-7A55-4462-8D3D-8A2F9D03BC0B}"/>
          </ac:spMkLst>
        </pc:spChg>
        <pc:spChg chg="del">
          <ac:chgData name="Diogo Teixeira" userId="6cb04274f5de18c5" providerId="LiveId" clId="{76C35969-2000-4116-9AA6-F96067EE8C35}" dt="2020-06-21T16:14:06.702" v="337"/>
          <ac:spMkLst>
            <pc:docMk/>
            <pc:sldMk cId="3108022482" sldId="276"/>
            <ac:spMk id="3" creationId="{6C13B246-DAE3-48A9-AF99-0AC9FADCF3D5}"/>
          </ac:spMkLst>
        </pc:spChg>
        <pc:picChg chg="add mod">
          <ac:chgData name="Diogo Teixeira" userId="6cb04274f5de18c5" providerId="LiveId" clId="{76C35969-2000-4116-9AA6-F96067EE8C35}" dt="2020-06-21T16:14:06.702" v="337"/>
          <ac:picMkLst>
            <pc:docMk/>
            <pc:sldMk cId="3108022482" sldId="276"/>
            <ac:picMk id="7" creationId="{4832344E-983B-4C95-90BB-9E4A296F14CE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1:45.784" v="546"/>
        <pc:sldMkLst>
          <pc:docMk/>
          <pc:sldMk cId="1297300132" sldId="277"/>
        </pc:sldMkLst>
        <pc:spChg chg="mod">
          <ac:chgData name="Diogo Teixeira" userId="6cb04274f5de18c5" providerId="LiveId" clId="{76C35969-2000-4116-9AA6-F96067EE8C35}" dt="2020-06-21T16:14:56.861" v="377" actId="20577"/>
          <ac:spMkLst>
            <pc:docMk/>
            <pc:sldMk cId="1297300132" sldId="277"/>
            <ac:spMk id="2" creationId="{FB0FD9BA-B97F-4765-824E-4551332F1694}"/>
          </ac:spMkLst>
        </pc:spChg>
        <pc:spChg chg="del">
          <ac:chgData name="Diogo Teixeira" userId="6cb04274f5de18c5" providerId="LiveId" clId="{76C35969-2000-4116-9AA6-F96067EE8C35}" dt="2020-06-21T16:14:44.088" v="351"/>
          <ac:spMkLst>
            <pc:docMk/>
            <pc:sldMk cId="1297300132" sldId="277"/>
            <ac:spMk id="3" creationId="{C3A5ED87-C563-4713-BE56-531A30CF7530}"/>
          </ac:spMkLst>
        </pc:spChg>
        <pc:picChg chg="add mod">
          <ac:chgData name="Diogo Teixeira" userId="6cb04274f5de18c5" providerId="LiveId" clId="{76C35969-2000-4116-9AA6-F96067EE8C35}" dt="2020-06-21T16:14:50.145" v="353" actId="1076"/>
          <ac:picMkLst>
            <pc:docMk/>
            <pc:sldMk cId="1297300132" sldId="277"/>
            <ac:picMk id="7" creationId="{6562AD89-6213-4261-A142-6591993C507C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1:54.289" v="548"/>
        <pc:sldMkLst>
          <pc:docMk/>
          <pc:sldMk cId="2553003130" sldId="278"/>
        </pc:sldMkLst>
        <pc:spChg chg="mod">
          <ac:chgData name="Diogo Teixeira" userId="6cb04274f5de18c5" providerId="LiveId" clId="{76C35969-2000-4116-9AA6-F96067EE8C35}" dt="2020-06-21T16:15:35.705" v="416" actId="20577"/>
          <ac:spMkLst>
            <pc:docMk/>
            <pc:sldMk cId="2553003130" sldId="278"/>
            <ac:spMk id="2" creationId="{10558C83-91CA-4006-BB09-9546E9438837}"/>
          </ac:spMkLst>
        </pc:spChg>
        <pc:spChg chg="del">
          <ac:chgData name="Diogo Teixeira" userId="6cb04274f5de18c5" providerId="LiveId" clId="{76C35969-2000-4116-9AA6-F96067EE8C35}" dt="2020-06-21T16:17:50.376" v="448"/>
          <ac:spMkLst>
            <pc:docMk/>
            <pc:sldMk cId="2553003130" sldId="278"/>
            <ac:spMk id="3" creationId="{EB79CF47-1C80-4101-8F6F-0C61E91D42B0}"/>
          </ac:spMkLst>
        </pc:spChg>
        <pc:picChg chg="add mod">
          <ac:chgData name="Diogo Teixeira" userId="6cb04274f5de18c5" providerId="LiveId" clId="{76C35969-2000-4116-9AA6-F96067EE8C35}" dt="2020-06-21T16:17:50.376" v="448"/>
          <ac:picMkLst>
            <pc:docMk/>
            <pc:sldMk cId="2553003130" sldId="278"/>
            <ac:picMk id="7" creationId="{668FA25A-8EF6-4E5C-8BDA-AC236C58A979}"/>
          </ac:picMkLst>
        </pc:picChg>
      </pc:sldChg>
      <pc:sldChg chg="addSp delSp modSp new mod modAnim">
        <pc:chgData name="Diogo Teixeira" userId="6cb04274f5de18c5" providerId="LiveId" clId="{76C35969-2000-4116-9AA6-F96067EE8C35}" dt="2020-06-21T16:20:59.339" v="534"/>
        <pc:sldMkLst>
          <pc:docMk/>
          <pc:sldMk cId="1693826322" sldId="279"/>
        </pc:sldMkLst>
        <pc:spChg chg="mod">
          <ac:chgData name="Diogo Teixeira" userId="6cb04274f5de18c5" providerId="LiveId" clId="{76C35969-2000-4116-9AA6-F96067EE8C35}" dt="2020-06-21T16:16:39.528" v="438" actId="20577"/>
          <ac:spMkLst>
            <pc:docMk/>
            <pc:sldMk cId="1693826322" sldId="279"/>
            <ac:spMk id="2" creationId="{1A56AA26-92F3-462B-AA6F-513878F35672}"/>
          </ac:spMkLst>
        </pc:spChg>
        <pc:spChg chg="del">
          <ac:chgData name="Diogo Teixeira" userId="6cb04274f5de18c5" providerId="LiveId" clId="{76C35969-2000-4116-9AA6-F96067EE8C35}" dt="2020-06-21T16:16:10.328" v="418"/>
          <ac:spMkLst>
            <pc:docMk/>
            <pc:sldMk cId="1693826322" sldId="279"/>
            <ac:spMk id="3" creationId="{17ED819D-1BCD-4A57-ABA2-463E8CF6D3AC}"/>
          </ac:spMkLst>
        </pc:spChg>
        <pc:picChg chg="add mod">
          <ac:chgData name="Diogo Teixeira" userId="6cb04274f5de18c5" providerId="LiveId" clId="{76C35969-2000-4116-9AA6-F96067EE8C35}" dt="2020-06-21T16:16:51.651" v="444" actId="1076"/>
          <ac:picMkLst>
            <pc:docMk/>
            <pc:sldMk cId="1693826322" sldId="279"/>
            <ac:picMk id="7" creationId="{A7776006-8397-416C-86A8-82AA1C736891}"/>
          </ac:picMkLst>
        </pc:picChg>
        <pc:picChg chg="add mod">
          <ac:chgData name="Diogo Teixeira" userId="6cb04274f5de18c5" providerId="LiveId" clId="{76C35969-2000-4116-9AA6-F96067EE8C35}" dt="2020-06-21T16:17:06.532" v="447" actId="1076"/>
          <ac:picMkLst>
            <pc:docMk/>
            <pc:sldMk cId="1693826322" sldId="279"/>
            <ac:picMk id="8" creationId="{5108A4BA-923D-4989-BAF3-A93DCE6842B1}"/>
          </ac:picMkLst>
        </pc:picChg>
      </pc:sldChg>
      <pc:sldChg chg="new del">
        <pc:chgData name="Diogo Teixeira" userId="6cb04274f5de18c5" providerId="LiveId" clId="{76C35969-2000-4116-9AA6-F96067EE8C35}" dt="2020-06-21T16:19:06.586" v="451" actId="680"/>
        <pc:sldMkLst>
          <pc:docMk/>
          <pc:sldMk cId="1239036067" sldId="280"/>
        </pc:sldMkLst>
      </pc:sldChg>
      <pc:sldChg chg="modSp new mod modAnim">
        <pc:chgData name="Diogo Teixeira" userId="6cb04274f5de18c5" providerId="LiveId" clId="{76C35969-2000-4116-9AA6-F96067EE8C35}" dt="2020-06-21T16:22:00.784" v="549"/>
        <pc:sldMkLst>
          <pc:docMk/>
          <pc:sldMk cId="2215563765" sldId="280"/>
        </pc:sldMkLst>
        <pc:spChg chg="mod">
          <ac:chgData name="Diogo Teixeira" userId="6cb04274f5de18c5" providerId="LiveId" clId="{76C35969-2000-4116-9AA6-F96067EE8C35}" dt="2020-06-21T16:19:46.525" v="525" actId="403"/>
          <ac:spMkLst>
            <pc:docMk/>
            <pc:sldMk cId="2215563765" sldId="280"/>
            <ac:spMk id="2" creationId="{C53268FA-B021-40A4-9491-2B2EA55B112B}"/>
          </ac:spMkLst>
        </pc:spChg>
      </pc:sldChg>
    </pc:docChg>
  </pc:docChgLst>
  <pc:docChgLst>
    <pc:chgData name="Daniel da Costa Lopes" userId="S::a033447@ipmaia.pt::0d98da26-2c53-4bd1-aad6-d3e7451729fc" providerId="AD" clId="Web-{F6EE94FD-D9C7-4144-A615-545C71A0AF88}"/>
    <pc:docChg chg="modSld">
      <pc:chgData name="Daniel da Costa Lopes" userId="S::a033447@ipmaia.pt::0d98da26-2c53-4bd1-aad6-d3e7451729fc" providerId="AD" clId="Web-{F6EE94FD-D9C7-4144-A615-545C71A0AF88}" dt="2020-06-21T22:15:21.183" v="0" actId="1076"/>
      <pc:docMkLst>
        <pc:docMk/>
      </pc:docMkLst>
      <pc:sldChg chg="modSp">
        <pc:chgData name="Daniel da Costa Lopes" userId="S::a033447@ipmaia.pt::0d98da26-2c53-4bd1-aad6-d3e7451729fc" providerId="AD" clId="Web-{F6EE94FD-D9C7-4144-A615-545C71A0AF88}" dt="2020-06-21T22:15:21.183" v="0" actId="1076"/>
        <pc:sldMkLst>
          <pc:docMk/>
          <pc:sldMk cId="1502771696" sldId="274"/>
        </pc:sldMkLst>
        <pc:picChg chg="mod">
          <ac:chgData name="Daniel da Costa Lopes" userId="S::a033447@ipmaia.pt::0d98da26-2c53-4bd1-aad6-d3e7451729fc" providerId="AD" clId="Web-{F6EE94FD-D9C7-4144-A615-545C71A0AF88}" dt="2020-06-21T22:15:21.183" v="0" actId="1076"/>
          <ac:picMkLst>
            <pc:docMk/>
            <pc:sldMk cId="1502771696" sldId="274"/>
            <ac:picMk id="7" creationId="{661C837D-6944-4C4F-8109-E844EA7F13DE}"/>
          </ac:picMkLst>
        </pc:picChg>
      </pc:sldChg>
    </pc:docChg>
  </pc:docChgLst>
  <pc:docChgLst>
    <pc:chgData name="Bruno Fernandes da Silva Dias" userId="S::a034228@ipmaia.pt::b8aaa05a-fc5a-46a8-828a-942db5c21f24" providerId="AD" clId="Web-{D8A11ACF-9FC6-4636-BF92-B52EA8750874}"/>
    <pc:docChg chg="modSld">
      <pc:chgData name="Bruno Fernandes da Silva Dias" userId="S::a034228@ipmaia.pt::b8aaa05a-fc5a-46a8-828a-942db5c21f24" providerId="AD" clId="Web-{D8A11ACF-9FC6-4636-BF92-B52EA8750874}" dt="2020-06-22T15:22:52.955" v="585" actId="20577"/>
      <pc:docMkLst>
        <pc:docMk/>
      </pc:docMkLst>
      <pc:sldChg chg="modSp">
        <pc:chgData name="Bruno Fernandes da Silva Dias" userId="S::a034228@ipmaia.pt::b8aaa05a-fc5a-46a8-828a-942db5c21f24" providerId="AD" clId="Web-{D8A11ACF-9FC6-4636-BF92-B52EA8750874}" dt="2020-06-22T15:22:36.766" v="575" actId="20577"/>
        <pc:sldMkLst>
          <pc:docMk/>
          <pc:sldMk cId="3323611771" sldId="258"/>
        </pc:sldMkLst>
        <pc:spChg chg="mod">
          <ac:chgData name="Bruno Fernandes da Silva Dias" userId="S::a034228@ipmaia.pt::b8aaa05a-fc5a-46a8-828a-942db5c21f24" providerId="AD" clId="Web-{D8A11ACF-9FC6-4636-BF92-B52EA8750874}" dt="2020-06-22T15:16:59.115" v="10" actId="20577"/>
          <ac:spMkLst>
            <pc:docMk/>
            <pc:sldMk cId="3323611771" sldId="258"/>
            <ac:spMk id="2" creationId="{FF8621B1-E594-4764-9661-26AE84962DFC}"/>
          </ac:spMkLst>
        </pc:spChg>
        <pc:spChg chg="mod">
          <ac:chgData name="Bruno Fernandes da Silva Dias" userId="S::a034228@ipmaia.pt::b8aaa05a-fc5a-46a8-828a-942db5c21f24" providerId="AD" clId="Web-{D8A11ACF-9FC6-4636-BF92-B52EA8750874}" dt="2020-06-22T15:22:36.766" v="575" actId="20577"/>
          <ac:spMkLst>
            <pc:docMk/>
            <pc:sldMk cId="3323611771" sldId="258"/>
            <ac:spMk id="3" creationId="{B366A59E-2589-4C96-BE3B-7723764A40D5}"/>
          </ac:spMkLst>
        </pc:spChg>
      </pc:sldChg>
      <pc:sldChg chg="modSp">
        <pc:chgData name="Bruno Fernandes da Silva Dias" userId="S::a034228@ipmaia.pt::b8aaa05a-fc5a-46a8-828a-942db5c21f24" providerId="AD" clId="Web-{D8A11ACF-9FC6-4636-BF92-B52EA8750874}" dt="2020-06-22T15:22:52.673" v="583" actId="20577"/>
        <pc:sldMkLst>
          <pc:docMk/>
          <pc:sldMk cId="3605334938" sldId="270"/>
        </pc:sldMkLst>
        <pc:spChg chg="mod">
          <ac:chgData name="Bruno Fernandes da Silva Dias" userId="S::a034228@ipmaia.pt::b8aaa05a-fc5a-46a8-828a-942db5c21f24" providerId="AD" clId="Web-{D8A11ACF-9FC6-4636-BF92-B52EA8750874}" dt="2020-06-22T15:22:52.673" v="583" actId="20577"/>
          <ac:spMkLst>
            <pc:docMk/>
            <pc:sldMk cId="3605334938" sldId="270"/>
            <ac:spMk id="2" creationId="{7BDAD011-DF3A-43D4-80CA-A0B9B61E2D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80EAC-0BFA-4EF0-A68D-50213D940723}" type="datetimeFigureOut">
              <a:rPr lang="pt-PT" smtClean="0"/>
              <a:t>29/12/2020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0FB60-6007-4F4C-A2C1-6CB68A55A5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3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AC18EBF-2659-4C84-BCB5-122EDDFC035E}" type="datetime1">
              <a:rPr lang="pt-PT" smtClean="0"/>
              <a:t>29/12/2020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7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5E4C-8752-470E-BC89-453046829EF2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1E9-9B5F-4FEB-B2EA-93721A19F047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7121257-1A00-4498-B166-AB893AB2FF85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CBD0-229B-47DE-AF05-9166F6355DB6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92EC83A-01A8-4D32-B33A-89696162F0A1}" type="datetime1">
              <a:rPr lang="pt-PT" smtClean="0"/>
              <a:t>29/12/2020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5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3A4DCC2-69F9-45F5-8C14-46E7835CC356}" type="datetime1">
              <a:rPr lang="pt-PT" smtClean="0"/>
              <a:t>29/12/2020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896C-CE46-4485-B8F4-62BA61740148}" type="datetime1">
              <a:rPr lang="pt-PT" smtClean="0"/>
              <a:t>29/12/2020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393-93F4-4A2F-910C-CDC44B64B731}" type="datetime1">
              <a:rPr lang="pt-PT" smtClean="0"/>
              <a:t>29/12/2020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EC19220-4DA1-4954-8BC7-F73F4100A3A4}" type="datetime1">
              <a:rPr lang="pt-PT" smtClean="0"/>
              <a:t>29/12/2020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4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7195A1C-4521-49E7-A426-1295F0D06847}" type="datetime1">
              <a:rPr lang="pt-PT" smtClean="0"/>
              <a:t>29/12/2020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A7DF-B19B-44EB-BE15-DE4C53811AFD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9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9AED04B2-79E1-487F-9337-0F47F7DDB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1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2472A-F902-49B7-8A7D-1E2BE5F4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PT" sz="4800" dirty="0"/>
              <a:t>Trabalho final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6C00BF-4F94-4971-A7A3-9124CEE5E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531682" cy="158589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t-PT" sz="1700" b="1" dirty="0"/>
              <a:t>Membros do grupo:</a:t>
            </a:r>
          </a:p>
          <a:p>
            <a:pPr>
              <a:lnSpc>
                <a:spcPct val="100000"/>
              </a:lnSpc>
            </a:pPr>
            <a:r>
              <a:rPr lang="pt-PT" sz="1700" dirty="0"/>
              <a:t>Daniel da Costa Lopes – 33447</a:t>
            </a:r>
          </a:p>
          <a:p>
            <a:pPr>
              <a:lnSpc>
                <a:spcPct val="100000"/>
              </a:lnSpc>
            </a:pPr>
            <a:r>
              <a:rPr lang="pt-PT" sz="1700" dirty="0"/>
              <a:t>Diogo André Gomes Teixeira – 32900</a:t>
            </a:r>
          </a:p>
          <a:p>
            <a:pPr>
              <a:lnSpc>
                <a:spcPct val="100000"/>
              </a:lnSpc>
            </a:pPr>
            <a:r>
              <a:rPr lang="pt-PT" sz="1700" dirty="0"/>
              <a:t>Miguel de Freitas Pacheco Vaz André - 38424</a:t>
            </a: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90A22E-CC07-4758-8BF3-BCE7B90BFDC7}"/>
              </a:ext>
            </a:extLst>
          </p:cNvPr>
          <p:cNvSpPr txBox="1">
            <a:spLocks/>
          </p:cNvSpPr>
          <p:nvPr/>
        </p:nvSpPr>
        <p:spPr>
          <a:xfrm>
            <a:off x="1613338" y="2070647"/>
            <a:ext cx="9144000" cy="971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dirty="0"/>
              <a:t>Gestão de Despensa</a:t>
            </a:r>
          </a:p>
        </p:txBody>
      </p:sp>
      <p:sp>
        <p:nvSpPr>
          <p:cNvPr id="38" name="Subtitle 7">
            <a:extLst>
              <a:ext uri="{FF2B5EF4-FFF2-40B4-BE49-F238E27FC236}">
                <a16:creationId xmlns:a16="http://schemas.microsoft.com/office/drawing/2014/main" id="{E65FC28F-6FC0-48C4-9145-0243089E377D}"/>
              </a:ext>
            </a:extLst>
          </p:cNvPr>
          <p:cNvSpPr txBox="1">
            <a:spLocks/>
          </p:cNvSpPr>
          <p:nvPr/>
        </p:nvSpPr>
        <p:spPr>
          <a:xfrm>
            <a:off x="8036594" y="4872921"/>
            <a:ext cx="4023359" cy="158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1700" b="1" dirty="0"/>
              <a:t>Docente:</a:t>
            </a:r>
          </a:p>
          <a:p>
            <a:pPr>
              <a:lnSpc>
                <a:spcPct val="100000"/>
              </a:lnSpc>
            </a:pPr>
            <a:r>
              <a:rPr lang="pt-PT" sz="1700" dirty="0"/>
              <a:t>Telmo Rui Dias Bento</a:t>
            </a:r>
          </a:p>
          <a:p>
            <a:pPr>
              <a:lnSpc>
                <a:spcPct val="100000"/>
              </a:lnSpc>
            </a:pPr>
            <a:r>
              <a:rPr lang="pt-PT" sz="1700" b="1" dirty="0"/>
              <a:t>Unidade curricular:</a:t>
            </a:r>
          </a:p>
          <a:p>
            <a:pPr>
              <a:lnSpc>
                <a:spcPct val="100000"/>
              </a:lnSpc>
            </a:pPr>
            <a:r>
              <a:rPr lang="pt-PT" sz="1700" dirty="0"/>
              <a:t>Introdução à Programação</a:t>
            </a:r>
          </a:p>
          <a:p>
            <a:pPr>
              <a:lnSpc>
                <a:spcPct val="100000"/>
              </a:lnSpc>
            </a:pPr>
            <a:endParaRPr lang="pt-PT" sz="170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A5648CA-6EFB-4D78-92C0-669C1B0938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28" y="227406"/>
            <a:ext cx="2533333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5634-AD88-4AFE-A18B-C55ADADD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Dicionário e declaração das variáveis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8197-EC7E-463E-B9F6-131B6EA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569-B615-4C26-8BAA-CBDFE43CA97F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84B0-BE47-43DD-94AB-ED4A0D5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C7B2-A999-4815-A545-0436AEB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58E5FA-1248-4B7F-BD49-85E9AA09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BA891-7638-4199-B30F-35763702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85" y="3677900"/>
            <a:ext cx="9633494" cy="12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5634-AD88-4AFE-A18B-C55ADADD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ficheiro de dados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8197-EC7E-463E-B9F6-131B6EA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569-B615-4C26-8BAA-CBDFE43CA97F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84B0-BE47-43DD-94AB-ED4A0D5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C7B2-A999-4815-A545-0436AEB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58E5FA-1248-4B7F-BD49-85E9AA09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346DE-EF12-4922-B6D3-60BF2357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1" y="2624899"/>
            <a:ext cx="10515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1C9C-C295-4B1C-AAFB-374AEFBD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393-93F4-4A2F-910C-CDC44B64B731}" type="datetime1">
              <a:rPr lang="pt-PT" smtClean="0"/>
              <a:t>29/12/2020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FAD65-39A2-4388-AD61-43857CA5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4143C-CC3F-45FF-A64E-1D8679B9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A5780-5FC4-4D31-B7D0-E06919C0EBAC}"/>
              </a:ext>
            </a:extLst>
          </p:cNvPr>
          <p:cNvSpPr txBox="1"/>
          <p:nvPr/>
        </p:nvSpPr>
        <p:spPr>
          <a:xfrm>
            <a:off x="2158023" y="3075057"/>
            <a:ext cx="787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/>
              <a:t>3. Demonstração da app</a:t>
            </a:r>
          </a:p>
        </p:txBody>
      </p:sp>
    </p:spTree>
    <p:extLst>
      <p:ext uri="{BB962C8B-B14F-4D97-AF65-F5344CB8AC3E}">
        <p14:creationId xmlns:p14="http://schemas.microsoft.com/office/powerpoint/2010/main" val="25460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68FA-B021-40A4-9491-2B2EA55B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000" dirty="0"/>
              <a:t>OBRIGADO PELA ATENÇÃO DISPENSADA!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F91C5-40B1-4788-89D9-45927074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385E-E7F6-46DF-9146-C76DB739C69B}" type="datetime1">
              <a:rPr lang="pt-PT" smtClean="0"/>
              <a:t>29/12/2020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E579-4407-4F6B-B746-3B9A4ED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21122-B84F-4911-A6A2-CF547460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51CD-D651-4B64-B5E1-51ECA76E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que 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4A33-EDD0-4755-BF33-6CDF2C11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 A Gestão de Despensa faz a gestão de todos os produtos disponíveis, por exemplo: adicionar, eliminar e editar. O software informa também a ocupação atual da despensa. Todos os produtos têm várias informações disponíveis, como o nome, descrição e quantidade. O software também permite consultar todos os produtos armazenados na despensa, consultar um determinado produto e fazer automaticamente a lista de compras.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69D4-349C-4592-AE83-8442AA8F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4BB6-666C-4548-9EDD-D765CC1A1BDA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D34E-3831-473C-BE10-F2A9B898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0FCB-1BA3-437F-838D-1CA30A69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1C9C-C295-4B1C-AAFB-374AEFBD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393-93F4-4A2F-910C-CDC44B64B731}" type="datetime1">
              <a:rPr lang="pt-PT" smtClean="0"/>
              <a:t>29/12/2020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FAD65-39A2-4388-AD61-43857CA5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4143C-CC3F-45FF-A64E-1D8679B9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A5780-5FC4-4D31-B7D0-E06919C0EBAC}"/>
              </a:ext>
            </a:extLst>
          </p:cNvPr>
          <p:cNvSpPr txBox="1"/>
          <p:nvPr/>
        </p:nvSpPr>
        <p:spPr>
          <a:xfrm>
            <a:off x="2158023" y="3075057"/>
            <a:ext cx="787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/>
              <a:t>1.  Aspeto visual da app (análise)</a:t>
            </a:r>
          </a:p>
        </p:txBody>
      </p:sp>
    </p:spTree>
    <p:extLst>
      <p:ext uri="{BB962C8B-B14F-4D97-AF65-F5344CB8AC3E}">
        <p14:creationId xmlns:p14="http://schemas.microsoft.com/office/powerpoint/2010/main" val="81445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5634-AD88-4AFE-A18B-C55ADADD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 principal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8197-EC7E-463E-B9F6-131B6EA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569-B615-4C26-8BAA-CBDFE43CA97F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84B0-BE47-43DD-94AB-ED4A0D5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C7B2-A999-4815-A545-0436AEB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99CC75-3EA1-4744-AC6C-E3A3C327B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736" y="2643397"/>
            <a:ext cx="7676527" cy="3066938"/>
          </a:xfrm>
        </p:spPr>
      </p:pic>
    </p:spTree>
    <p:extLst>
      <p:ext uri="{BB962C8B-B14F-4D97-AF65-F5344CB8AC3E}">
        <p14:creationId xmlns:p14="http://schemas.microsoft.com/office/powerpoint/2010/main" val="4674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5634-AD88-4AFE-A18B-C55ADADD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Submenu produto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8197-EC7E-463E-B9F6-131B6EA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569-B615-4C26-8BAA-CBDFE43CA97F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84B0-BE47-43DD-94AB-ED4A0D5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C7B2-A999-4815-A545-0436AEB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EE4CBF-3EE7-418A-A23C-344A1E25E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864" y="2486428"/>
            <a:ext cx="6130271" cy="3438509"/>
          </a:xfrm>
        </p:spPr>
      </p:pic>
    </p:spTree>
    <p:extLst>
      <p:ext uri="{BB962C8B-B14F-4D97-AF65-F5344CB8AC3E}">
        <p14:creationId xmlns:p14="http://schemas.microsoft.com/office/powerpoint/2010/main" val="5433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5634-AD88-4AFE-A18B-C55ADADD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Submenu capacidade da dispensa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8197-EC7E-463E-B9F6-131B6EA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569-B615-4C26-8BAA-CBDFE43CA97F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84B0-BE47-43DD-94AB-ED4A0D5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C7B2-A999-4815-A545-0436AEB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E03E00-90C7-4C56-A256-860F9D86E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030" y="2720591"/>
            <a:ext cx="7155939" cy="2524509"/>
          </a:xfrm>
        </p:spPr>
      </p:pic>
    </p:spTree>
    <p:extLst>
      <p:ext uri="{BB962C8B-B14F-4D97-AF65-F5344CB8AC3E}">
        <p14:creationId xmlns:p14="http://schemas.microsoft.com/office/powerpoint/2010/main" val="235254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1C9C-C295-4B1C-AAFB-374AEFBD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C393-93F4-4A2F-910C-CDC44B64B731}" type="datetime1">
              <a:rPr lang="pt-PT" smtClean="0"/>
              <a:t>29/12/2020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FAD65-39A2-4388-AD61-43857CA5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4143C-CC3F-45FF-A64E-1D8679B9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A5780-5FC4-4D31-B7D0-E06919C0EBAC}"/>
              </a:ext>
            </a:extLst>
          </p:cNvPr>
          <p:cNvSpPr txBox="1"/>
          <p:nvPr/>
        </p:nvSpPr>
        <p:spPr>
          <a:xfrm>
            <a:off x="2158023" y="3075057"/>
            <a:ext cx="787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/>
              <a:t>2.  Código-fonte da app (análise)</a:t>
            </a:r>
          </a:p>
        </p:txBody>
      </p:sp>
    </p:spTree>
    <p:extLst>
      <p:ext uri="{BB962C8B-B14F-4D97-AF65-F5344CB8AC3E}">
        <p14:creationId xmlns:p14="http://schemas.microsoft.com/office/powerpoint/2010/main" val="30908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5634-AD88-4AFE-A18B-C55ADADD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e construtores do produto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8197-EC7E-463E-B9F6-131B6EA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569-B615-4C26-8BAA-CBDFE43CA97F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84B0-BE47-43DD-94AB-ED4A0D5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C7B2-A999-4815-A545-0436AEB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58E5FA-1248-4B7F-BD49-85E9AA09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016C50-4331-4FFC-8F33-E4039210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19" y="3115437"/>
            <a:ext cx="9267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5634-AD88-4AFE-A18B-C55ADADD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Função para limpar a consola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8197-EC7E-463E-B9F6-131B6EA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569-B615-4C26-8BAA-CBDFE43CA97F}" type="datetime1">
              <a:rPr lang="pt-PT" smtClean="0"/>
              <a:t>29/12/2020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84B0-BE47-43DD-94AB-ED4A0D5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Gestão de Despensa (Daniel/Diogo/Miguel)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C7B2-A999-4815-A545-0436AEB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58E5FA-1248-4B7F-BD49-85E9AA09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1297E-DFA4-4399-A05B-2A25D8FD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55" y="2903921"/>
            <a:ext cx="5254490" cy="28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92F6D2592BF469485E5B54B59A85E" ma:contentTypeVersion="2" ma:contentTypeDescription="Create a new document." ma:contentTypeScope="" ma:versionID="86f260cded5a284836b65204461ab34b">
  <xsd:schema xmlns:xsd="http://www.w3.org/2001/XMLSchema" xmlns:xs="http://www.w3.org/2001/XMLSchema" xmlns:p="http://schemas.microsoft.com/office/2006/metadata/properties" xmlns:ns2="9e8d8b1d-bfa0-4117-92a9-256113c401ef" targetNamespace="http://schemas.microsoft.com/office/2006/metadata/properties" ma:root="true" ma:fieldsID="4419227efef1bb72d434828a66f4267d" ns2:_="">
    <xsd:import namespace="9e8d8b1d-bfa0-4117-92a9-256113c401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d8b1d-bfa0-4117-92a9-256113c40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CDF32-F51A-4350-B0C3-025FD76748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319285-3B19-4A2A-B74A-C0787F287F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7AE679-8254-4185-9F88-4F7A952D25BE}"/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Trabalho final</vt:lpstr>
      <vt:lpstr>Para que serve?</vt:lpstr>
      <vt:lpstr>PowerPoint Presentation</vt:lpstr>
      <vt:lpstr>Menu principal</vt:lpstr>
      <vt:lpstr>Submenu produto</vt:lpstr>
      <vt:lpstr>Submenu capacidade da dispensa</vt:lpstr>
      <vt:lpstr>PowerPoint Presentation</vt:lpstr>
      <vt:lpstr>Classe e construtores do produto</vt:lpstr>
      <vt:lpstr>Função para limpar a consola</vt:lpstr>
      <vt:lpstr>Dicionário e declaração das variáveis</vt:lpstr>
      <vt:lpstr>Leitura do ficheiro de dados</vt:lpstr>
      <vt:lpstr>PowerPoint Presentation</vt:lpstr>
      <vt:lpstr>OBRIGADO PELA ATENÇÃO DISPENSADA!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nº 1</dc:title>
  <dc:creator>Diogo Teixeira</dc:creator>
  <cp:lastModifiedBy>Diogo Teixeira</cp:lastModifiedBy>
  <cp:revision>75</cp:revision>
  <dcterms:created xsi:type="dcterms:W3CDTF">2020-05-08T16:05:13Z</dcterms:created>
  <dcterms:modified xsi:type="dcterms:W3CDTF">2020-12-29T17:09:31Z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0x010100F4092F6D2592BF469485E5B54B59A85E</vt:lpwstr>
  </property>
</Properties>
</file>