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7" r:id="rId2"/>
    <p:sldId id="268" r:id="rId3"/>
    <p:sldId id="270" r:id="rId4"/>
    <p:sldId id="271" r:id="rId5"/>
    <p:sldId id="272" r:id="rId6"/>
    <p:sldId id="273" r:id="rId7"/>
    <p:sldId id="274" r:id="rId8"/>
    <p:sldId id="275" r:id="rId9"/>
    <p:sldId id="276" r:id="rId10"/>
    <p:sldId id="277" r:id="rId11"/>
    <p:sldId id="278" r:id="rId12"/>
    <p:sldId id="279"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F5FBF6-9463-42ED-878C-A28A53E1E29F}" v="2028" dt="2024-06-14T18:29:23.524"/>
    <p1510:client id="{954E62ED-1B21-476D-B4DF-EF2FB72BF929}" v="152" dt="2024-06-16T10:07:19.8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agiotis Apostolou" userId="0184405c1bc6acf7" providerId="Windows Live" clId="Web-{61F5FBF6-9463-42ED-878C-A28A53E1E29F}"/>
    <pc:docChg chg="mod addSld delSld modSld addMainMaster delMainMaster modMainMaster setSldSz">
      <pc:chgData name="Panagiotis Apostolou" userId="0184405c1bc6acf7" providerId="Windows Live" clId="Web-{61F5FBF6-9463-42ED-878C-A28A53E1E29F}" dt="2024-06-14T18:29:23.524" v="1450" actId="14100"/>
      <pc:docMkLst>
        <pc:docMk/>
      </pc:docMkLst>
      <pc:sldChg chg="del">
        <pc:chgData name="Panagiotis Apostolou" userId="0184405c1bc6acf7" providerId="Windows Live" clId="Web-{61F5FBF6-9463-42ED-878C-A28A53E1E29F}" dt="2024-06-14T16:45:24.731" v="204"/>
        <pc:sldMkLst>
          <pc:docMk/>
          <pc:sldMk cId="88667348" sldId="256"/>
        </pc:sldMkLst>
      </pc:sldChg>
      <pc:sldChg chg="del">
        <pc:chgData name="Panagiotis Apostolou" userId="0184405c1bc6acf7" providerId="Windows Live" clId="Web-{61F5FBF6-9463-42ED-878C-A28A53E1E29F}" dt="2024-06-14T17:13:41.912" v="237"/>
        <pc:sldMkLst>
          <pc:docMk/>
          <pc:sldMk cId="2421307924" sldId="257"/>
        </pc:sldMkLst>
      </pc:sldChg>
      <pc:sldChg chg="del">
        <pc:chgData name="Panagiotis Apostolou" userId="0184405c1bc6acf7" providerId="Windows Live" clId="Web-{61F5FBF6-9463-42ED-878C-A28A53E1E29F}" dt="2024-06-14T17:28:07.783" v="387"/>
        <pc:sldMkLst>
          <pc:docMk/>
          <pc:sldMk cId="1430103622" sldId="258"/>
        </pc:sldMkLst>
      </pc:sldChg>
      <pc:sldChg chg="del">
        <pc:chgData name="Panagiotis Apostolou" userId="0184405c1bc6acf7" providerId="Windows Live" clId="Web-{61F5FBF6-9463-42ED-878C-A28A53E1E29F}" dt="2024-06-14T17:42:08.059" v="676"/>
        <pc:sldMkLst>
          <pc:docMk/>
          <pc:sldMk cId="3746551085" sldId="259"/>
        </pc:sldMkLst>
      </pc:sldChg>
      <pc:sldChg chg="modSp del mod modClrScheme chgLayout">
        <pc:chgData name="Panagiotis Apostolou" userId="0184405c1bc6acf7" providerId="Windows Live" clId="Web-{61F5FBF6-9463-42ED-878C-A28A53E1E29F}" dt="2024-06-14T18:10:20.581" v="1048"/>
        <pc:sldMkLst>
          <pc:docMk/>
          <pc:sldMk cId="3605097519" sldId="260"/>
        </pc:sldMkLst>
        <pc:spChg chg="mod ord">
          <ac:chgData name="Panagiotis Apostolou" userId="0184405c1bc6acf7" providerId="Windows Live" clId="Web-{61F5FBF6-9463-42ED-878C-A28A53E1E29F}" dt="2024-06-14T17:50:45.029" v="760"/>
          <ac:spMkLst>
            <pc:docMk/>
            <pc:sldMk cId="3605097519" sldId="260"/>
            <ac:spMk id="2" creationId="{7717C106-71FE-1717-8FBE-5AB5FB4A3A0B}"/>
          </ac:spMkLst>
        </pc:spChg>
        <pc:picChg chg="mod ord">
          <ac:chgData name="Panagiotis Apostolou" userId="0184405c1bc6acf7" providerId="Windows Live" clId="Web-{61F5FBF6-9463-42ED-878C-A28A53E1E29F}" dt="2024-06-14T17:50:45.029" v="760"/>
          <ac:picMkLst>
            <pc:docMk/>
            <pc:sldMk cId="3605097519" sldId="260"/>
            <ac:picMk id="5" creationId="{00000000-0000-0000-0000-000000000000}"/>
          </ac:picMkLst>
        </pc:picChg>
      </pc:sldChg>
      <pc:sldChg chg="del">
        <pc:chgData name="Panagiotis Apostolou" userId="0184405c1bc6acf7" providerId="Windows Live" clId="Web-{61F5FBF6-9463-42ED-878C-A28A53E1E29F}" dt="2024-06-14T17:34:27.155" v="507"/>
        <pc:sldMkLst>
          <pc:docMk/>
          <pc:sldMk cId="4155754389" sldId="262"/>
        </pc:sldMkLst>
      </pc:sldChg>
      <pc:sldChg chg="del">
        <pc:chgData name="Panagiotis Apostolou" userId="0184405c1bc6acf7" providerId="Windows Live" clId="Web-{61F5FBF6-9463-42ED-878C-A28A53E1E29F}" dt="2024-06-14T17:43:27.437" v="692"/>
        <pc:sldMkLst>
          <pc:docMk/>
          <pc:sldMk cId="26651018" sldId="263"/>
        </pc:sldMkLst>
      </pc:sldChg>
      <pc:sldChg chg="del">
        <pc:chgData name="Panagiotis Apostolou" userId="0184405c1bc6acf7" providerId="Windows Live" clId="Web-{61F5FBF6-9463-42ED-878C-A28A53E1E29F}" dt="2024-06-14T16:33:55.661" v="60"/>
        <pc:sldMkLst>
          <pc:docMk/>
          <pc:sldMk cId="445584485" sldId="264"/>
        </pc:sldMkLst>
      </pc:sldChg>
      <pc:sldChg chg="modSp del mod modClrScheme chgLayout">
        <pc:chgData name="Panagiotis Apostolou" userId="0184405c1bc6acf7" providerId="Windows Live" clId="Web-{61F5FBF6-9463-42ED-878C-A28A53E1E29F}" dt="2024-06-14T18:23:38.622" v="1341"/>
        <pc:sldMkLst>
          <pc:docMk/>
          <pc:sldMk cId="619484303" sldId="265"/>
        </pc:sldMkLst>
        <pc:spChg chg="mod">
          <ac:chgData name="Panagiotis Apostolou" userId="0184405c1bc6acf7" providerId="Windows Live" clId="Web-{61F5FBF6-9463-42ED-878C-A28A53E1E29F}" dt="2024-06-14T17:50:45.029" v="760"/>
          <ac:spMkLst>
            <pc:docMk/>
            <pc:sldMk cId="619484303" sldId="265"/>
            <ac:spMk id="5" creationId="{00000000-0000-0000-0000-000000000000}"/>
          </ac:spMkLst>
        </pc:spChg>
      </pc:sldChg>
      <pc:sldChg chg="modSp mod modClrScheme chgLayout">
        <pc:chgData name="Panagiotis Apostolou" userId="0184405c1bc6acf7" providerId="Windows Live" clId="Web-{61F5FBF6-9463-42ED-878C-A28A53E1E29F}" dt="2024-06-14T18:23:51.122" v="1343" actId="20577"/>
        <pc:sldMkLst>
          <pc:docMk/>
          <pc:sldMk cId="2570299481" sldId="266"/>
        </pc:sldMkLst>
        <pc:spChg chg="mod ord">
          <ac:chgData name="Panagiotis Apostolou" userId="0184405c1bc6acf7" providerId="Windows Live" clId="Web-{61F5FBF6-9463-42ED-878C-A28A53E1E29F}" dt="2024-06-14T18:23:51.122" v="1343" actId="20577"/>
          <ac:spMkLst>
            <pc:docMk/>
            <pc:sldMk cId="2570299481" sldId="266"/>
            <ac:spMk id="2" creationId="{00000000-0000-0000-0000-000000000000}"/>
          </ac:spMkLst>
        </pc:spChg>
      </pc:sldChg>
      <pc:sldChg chg="addSp delSp modSp new mod setBg modClrScheme setClrOvrMap chgLayout">
        <pc:chgData name="Panagiotis Apostolou" userId="0184405c1bc6acf7" providerId="Windows Live" clId="Web-{61F5FBF6-9463-42ED-878C-A28A53E1E29F}" dt="2024-06-14T18:29:23.524" v="1450" actId="14100"/>
        <pc:sldMkLst>
          <pc:docMk/>
          <pc:sldMk cId="1972290474" sldId="267"/>
        </pc:sldMkLst>
        <pc:spChg chg="mod ord">
          <ac:chgData name="Panagiotis Apostolou" userId="0184405c1bc6acf7" providerId="Windows Live" clId="Web-{61F5FBF6-9463-42ED-878C-A28A53E1E29F}" dt="2024-06-14T18:29:15.883" v="1449" actId="20577"/>
          <ac:spMkLst>
            <pc:docMk/>
            <pc:sldMk cId="1972290474" sldId="267"/>
            <ac:spMk id="2" creationId="{C94CDD71-13B7-ACBA-7C1E-3247DA6D2BD4}"/>
          </ac:spMkLst>
        </pc:spChg>
        <pc:spChg chg="mod ord">
          <ac:chgData name="Panagiotis Apostolou" userId="0184405c1bc6acf7" providerId="Windows Live" clId="Web-{61F5FBF6-9463-42ED-878C-A28A53E1E29F}" dt="2024-06-14T18:29:23.524" v="1450" actId="14100"/>
          <ac:spMkLst>
            <pc:docMk/>
            <pc:sldMk cId="1972290474" sldId="267"/>
            <ac:spMk id="3" creationId="{5A0AECEB-5D74-1F39-A918-DE62921EA199}"/>
          </ac:spMkLst>
        </pc:spChg>
        <pc:spChg chg="add mod">
          <ac:chgData name="Panagiotis Apostolou" userId="0184405c1bc6acf7" providerId="Windows Live" clId="Web-{61F5FBF6-9463-42ED-878C-A28A53E1E29F}" dt="2024-06-14T18:25:03.125" v="1354" actId="1076"/>
          <ac:spMkLst>
            <pc:docMk/>
            <pc:sldMk cId="1972290474" sldId="267"/>
            <ac:spMk id="4" creationId="{DAF2560A-866C-04D9-8C63-EBCD2765F0FE}"/>
          </ac:spMkLst>
        </pc:spChg>
        <pc:spChg chg="add del">
          <ac:chgData name="Panagiotis Apostolou" userId="0184405c1bc6acf7" providerId="Windows Live" clId="Web-{61F5FBF6-9463-42ED-878C-A28A53E1E29F}" dt="2024-06-14T16:34:28.943" v="62"/>
          <ac:spMkLst>
            <pc:docMk/>
            <pc:sldMk cId="1972290474" sldId="267"/>
            <ac:spMk id="9" creationId="{1E214AA7-F028-4A0D-8698-61AEC754D1BC}"/>
          </ac:spMkLst>
        </pc:spChg>
        <pc:spChg chg="add del">
          <ac:chgData name="Panagiotis Apostolou" userId="0184405c1bc6acf7" providerId="Windows Live" clId="Web-{61F5FBF6-9463-42ED-878C-A28A53E1E29F}" dt="2024-06-14T16:34:44.241" v="64"/>
          <ac:spMkLst>
            <pc:docMk/>
            <pc:sldMk cId="1972290474" sldId="267"/>
            <ac:spMk id="13" creationId="{58DEA6A1-FC5C-4E6E-BBBF-7E472949B394}"/>
          </ac:spMkLst>
        </pc:spChg>
        <pc:spChg chg="add del">
          <ac:chgData name="Panagiotis Apostolou" userId="0184405c1bc6acf7" providerId="Windows Live" clId="Web-{61F5FBF6-9463-42ED-878C-A28A53E1E29F}" dt="2024-06-14T16:34:44.241" v="64"/>
          <ac:spMkLst>
            <pc:docMk/>
            <pc:sldMk cId="1972290474" sldId="267"/>
            <ac:spMk id="14" creationId="{9F7D788E-2C1B-4EF4-8719-12613771FF98}"/>
          </ac:spMkLst>
        </pc:spChg>
        <pc:spChg chg="add del">
          <ac:chgData name="Panagiotis Apostolou" userId="0184405c1bc6acf7" providerId="Windows Live" clId="Web-{61F5FBF6-9463-42ED-878C-A28A53E1E29F}" dt="2024-06-14T16:34:44.241" v="64"/>
          <ac:spMkLst>
            <pc:docMk/>
            <pc:sldMk cId="1972290474" sldId="267"/>
            <ac:spMk id="15" creationId="{96AAAC3B-1954-46B7-BBAC-27DFF5B5295F}"/>
          </ac:spMkLst>
        </pc:spChg>
        <pc:spChg chg="add del">
          <ac:chgData name="Panagiotis Apostolou" userId="0184405c1bc6acf7" providerId="Windows Live" clId="Web-{61F5FBF6-9463-42ED-878C-A28A53E1E29F}" dt="2024-06-14T16:34:44.241" v="64"/>
          <ac:spMkLst>
            <pc:docMk/>
            <pc:sldMk cId="1972290474" sldId="267"/>
            <ac:spMk id="16" creationId="{7C54E824-C0F4-480B-BC88-689F50C45FBD}"/>
          </ac:spMkLst>
        </pc:spChg>
        <pc:spChg chg="add del">
          <ac:chgData name="Panagiotis Apostolou" userId="0184405c1bc6acf7" providerId="Windows Live" clId="Web-{61F5FBF6-9463-42ED-878C-A28A53E1E29F}" dt="2024-06-14T16:34:44.241" v="64"/>
          <ac:spMkLst>
            <pc:docMk/>
            <pc:sldMk cId="1972290474" sldId="267"/>
            <ac:spMk id="17" creationId="{A5AD6500-BB62-4AAC-9D2F-C10DDC90CBB1}"/>
          </ac:spMkLst>
        </pc:spChg>
        <pc:spChg chg="add del">
          <ac:chgData name="Panagiotis Apostolou" userId="0184405c1bc6acf7" providerId="Windows Live" clId="Web-{61F5FBF6-9463-42ED-878C-A28A53E1E29F}" dt="2024-06-14T16:34:46.553" v="66"/>
          <ac:spMkLst>
            <pc:docMk/>
            <pc:sldMk cId="1972290474" sldId="267"/>
            <ac:spMk id="19" creationId="{B36F400F-DF28-43BC-8D8E-4929793B392A}"/>
          </ac:spMkLst>
        </pc:spChg>
        <pc:spChg chg="add del">
          <ac:chgData name="Panagiotis Apostolou" userId="0184405c1bc6acf7" providerId="Windows Live" clId="Web-{61F5FBF6-9463-42ED-878C-A28A53E1E29F}" dt="2024-06-14T16:34:49.600" v="68"/>
          <ac:spMkLst>
            <pc:docMk/>
            <pc:sldMk cId="1972290474" sldId="267"/>
            <ac:spMk id="21" creationId="{E35A04CF-97D4-4FF7-B359-C546B1F62E54}"/>
          </ac:spMkLst>
        </pc:spChg>
        <pc:spChg chg="add del">
          <ac:chgData name="Panagiotis Apostolou" userId="0184405c1bc6acf7" providerId="Windows Live" clId="Web-{61F5FBF6-9463-42ED-878C-A28A53E1E29F}" dt="2024-06-14T16:34:49.600" v="68"/>
          <ac:spMkLst>
            <pc:docMk/>
            <pc:sldMk cId="1972290474" sldId="267"/>
            <ac:spMk id="22" creationId="{1DE7243B-5109-444B-8FAF-7437C66BC0E9}"/>
          </ac:spMkLst>
        </pc:spChg>
        <pc:spChg chg="add del">
          <ac:chgData name="Panagiotis Apostolou" userId="0184405c1bc6acf7" providerId="Windows Live" clId="Web-{61F5FBF6-9463-42ED-878C-A28A53E1E29F}" dt="2024-06-14T16:34:49.600" v="68"/>
          <ac:spMkLst>
            <pc:docMk/>
            <pc:sldMk cId="1972290474" sldId="267"/>
            <ac:spMk id="23" creationId="{4C5D6221-DA7B-4611-AA26-7D8E349FDE96}"/>
          </ac:spMkLst>
        </pc:spChg>
        <pc:spChg chg="add del">
          <ac:chgData name="Panagiotis Apostolou" userId="0184405c1bc6acf7" providerId="Windows Live" clId="Web-{61F5FBF6-9463-42ED-878C-A28A53E1E29F}" dt="2024-06-14T16:34:51.960" v="70"/>
          <ac:spMkLst>
            <pc:docMk/>
            <pc:sldMk cId="1972290474" sldId="267"/>
            <ac:spMk id="25" creationId="{1DE7243B-5109-444B-8FAF-7437C66BC0E9}"/>
          </ac:spMkLst>
        </pc:spChg>
        <pc:spChg chg="add del">
          <ac:chgData name="Panagiotis Apostolou" userId="0184405c1bc6acf7" providerId="Windows Live" clId="Web-{61F5FBF6-9463-42ED-878C-A28A53E1E29F}" dt="2024-06-14T16:34:51.960" v="70"/>
          <ac:spMkLst>
            <pc:docMk/>
            <pc:sldMk cId="1972290474" sldId="267"/>
            <ac:spMk id="26" creationId="{4C5D6221-DA7B-4611-AA26-7D8E349FDE96}"/>
          </ac:spMkLst>
        </pc:spChg>
        <pc:spChg chg="add del">
          <ac:chgData name="Panagiotis Apostolou" userId="0184405c1bc6acf7" providerId="Windows Live" clId="Web-{61F5FBF6-9463-42ED-878C-A28A53E1E29F}" dt="2024-06-14T16:34:54.444" v="72"/>
          <ac:spMkLst>
            <pc:docMk/>
            <pc:sldMk cId="1972290474" sldId="267"/>
            <ac:spMk id="28" creationId="{21739CA5-F0F5-48E1-8E8C-F24B71827E46}"/>
          </ac:spMkLst>
        </pc:spChg>
        <pc:spChg chg="add del">
          <ac:chgData name="Panagiotis Apostolou" userId="0184405c1bc6acf7" providerId="Windows Live" clId="Web-{61F5FBF6-9463-42ED-878C-A28A53E1E29F}" dt="2024-06-14T16:34:54.444" v="72"/>
          <ac:spMkLst>
            <pc:docMk/>
            <pc:sldMk cId="1972290474" sldId="267"/>
            <ac:spMk id="29" creationId="{3EAD2937-F230-41D4-B9C5-975B129BFC20}"/>
          </ac:spMkLst>
        </pc:spChg>
        <pc:spChg chg="add del">
          <ac:chgData name="Panagiotis Apostolou" userId="0184405c1bc6acf7" providerId="Windows Live" clId="Web-{61F5FBF6-9463-42ED-878C-A28A53E1E29F}" dt="2024-06-14T16:34:54.444" v="72"/>
          <ac:spMkLst>
            <pc:docMk/>
            <pc:sldMk cId="1972290474" sldId="267"/>
            <ac:spMk id="30" creationId="{CCD444A3-C338-4886-B7F1-4BA2AF46EB64}"/>
          </ac:spMkLst>
        </pc:spChg>
        <pc:spChg chg="add del">
          <ac:chgData name="Panagiotis Apostolou" userId="0184405c1bc6acf7" providerId="Windows Live" clId="Web-{61F5FBF6-9463-42ED-878C-A28A53E1E29F}" dt="2024-06-14T16:34:56.804" v="74"/>
          <ac:spMkLst>
            <pc:docMk/>
            <pc:sldMk cId="1972290474" sldId="267"/>
            <ac:spMk id="32" creationId="{4FFBEE45-F140-49D5-85EA-C78C24340B23}"/>
          </ac:spMkLst>
        </pc:spChg>
        <pc:spChg chg="add del">
          <ac:chgData name="Panagiotis Apostolou" userId="0184405c1bc6acf7" providerId="Windows Live" clId="Web-{61F5FBF6-9463-42ED-878C-A28A53E1E29F}" dt="2024-06-14T16:35:51.383" v="89"/>
          <ac:spMkLst>
            <pc:docMk/>
            <pc:sldMk cId="1972290474" sldId="267"/>
            <ac:spMk id="34" creationId="{8CA06CD6-90CA-4C45-856C-6771339E1E22}"/>
          </ac:spMkLst>
        </pc:spChg>
        <pc:spChg chg="add del">
          <ac:chgData name="Panagiotis Apostolou" userId="0184405c1bc6acf7" providerId="Windows Live" clId="Web-{61F5FBF6-9463-42ED-878C-A28A53E1E29F}" dt="2024-06-14T16:35:43.164" v="86"/>
          <ac:spMkLst>
            <pc:docMk/>
            <pc:sldMk cId="1972290474" sldId="267"/>
            <ac:spMk id="40" creationId="{B36F400F-DF28-43BC-8D8E-4929793B392A}"/>
          </ac:spMkLst>
        </pc:spChg>
        <pc:spChg chg="add del">
          <ac:chgData name="Panagiotis Apostolou" userId="0184405c1bc6acf7" providerId="Windows Live" clId="Web-{61F5FBF6-9463-42ED-878C-A28A53E1E29F}" dt="2024-06-14T16:35:51.368" v="88"/>
          <ac:spMkLst>
            <pc:docMk/>
            <pc:sldMk cId="1972290474" sldId="267"/>
            <ac:spMk id="42" creationId="{090538E0-A884-4E60-A6AB-77D830E2FCED}"/>
          </ac:spMkLst>
        </pc:spChg>
        <pc:spChg chg="add del">
          <ac:chgData name="Panagiotis Apostolou" userId="0184405c1bc6acf7" providerId="Windows Live" clId="Web-{61F5FBF6-9463-42ED-878C-A28A53E1E29F}" dt="2024-06-14T16:35:51.368" v="88"/>
          <ac:spMkLst>
            <pc:docMk/>
            <pc:sldMk cId="1972290474" sldId="267"/>
            <ac:spMk id="43" creationId="{428D436F-9ACD-4C92-AFC8-C934C527A6A4}"/>
          </ac:spMkLst>
        </pc:spChg>
        <pc:spChg chg="add del">
          <ac:chgData name="Panagiotis Apostolou" userId="0184405c1bc6acf7" providerId="Windows Live" clId="Web-{61F5FBF6-9463-42ED-878C-A28A53E1E29F}" dt="2024-06-14T16:35:51.368" v="88"/>
          <ac:spMkLst>
            <pc:docMk/>
            <pc:sldMk cId="1972290474" sldId="267"/>
            <ac:spMk id="44" creationId="{DB0D7DD0-1C67-4D4C-9E06-678233DB8468}"/>
          </ac:spMkLst>
        </pc:spChg>
        <pc:spChg chg="add del">
          <ac:chgData name="Panagiotis Apostolou" userId="0184405c1bc6acf7" providerId="Windows Live" clId="Web-{61F5FBF6-9463-42ED-878C-A28A53E1E29F}" dt="2024-06-14T16:37:20.918" v="107"/>
          <ac:spMkLst>
            <pc:docMk/>
            <pc:sldMk cId="1972290474" sldId="267"/>
            <ac:spMk id="46" creationId="{B36F400F-DF28-43BC-8D8E-4929793B392A}"/>
          </ac:spMkLst>
        </pc:spChg>
        <pc:spChg chg="add del">
          <ac:chgData name="Panagiotis Apostolou" userId="0184405c1bc6acf7" providerId="Windows Live" clId="Web-{61F5FBF6-9463-42ED-878C-A28A53E1E29F}" dt="2024-06-14T16:40:15.627" v="130"/>
          <ac:spMkLst>
            <pc:docMk/>
            <pc:sldMk cId="1972290474" sldId="267"/>
            <ac:spMk id="51" creationId="{4FFBEE45-F140-49D5-85EA-C78C24340B23}"/>
          </ac:spMkLst>
        </pc:spChg>
        <pc:spChg chg="add del mod">
          <ac:chgData name="Panagiotis Apostolou" userId="0184405c1bc6acf7" providerId="Windows Live" clId="Web-{61F5FBF6-9463-42ED-878C-A28A53E1E29F}" dt="2024-06-14T18:24:22.061" v="1344"/>
          <ac:spMkLst>
            <pc:docMk/>
            <pc:sldMk cId="1972290474" sldId="267"/>
            <ac:spMk id="56" creationId="{428D436F-9ACD-4C92-AFC8-C934C527A6A4}"/>
          </ac:spMkLst>
        </pc:spChg>
        <pc:spChg chg="add del mod">
          <ac:chgData name="Panagiotis Apostolou" userId="0184405c1bc6acf7" providerId="Windows Live" clId="Web-{61F5FBF6-9463-42ED-878C-A28A53E1E29F}" dt="2024-06-14T18:24:22.061" v="1344"/>
          <ac:spMkLst>
            <pc:docMk/>
            <pc:sldMk cId="1972290474" sldId="267"/>
            <ac:spMk id="58" creationId="{090538E0-A884-4E60-A6AB-77D830E2FCED}"/>
          </ac:spMkLst>
        </pc:spChg>
        <pc:spChg chg="add del mod">
          <ac:chgData name="Panagiotis Apostolou" userId="0184405c1bc6acf7" providerId="Windows Live" clId="Web-{61F5FBF6-9463-42ED-878C-A28A53E1E29F}" dt="2024-06-14T18:24:22.061" v="1344"/>
          <ac:spMkLst>
            <pc:docMk/>
            <pc:sldMk cId="1972290474" sldId="267"/>
            <ac:spMk id="60" creationId="{DB0D7DD0-1C67-4D4C-9E06-678233DB8468}"/>
          </ac:spMkLst>
        </pc:spChg>
        <pc:spChg chg="add">
          <ac:chgData name="Panagiotis Apostolou" userId="0184405c1bc6acf7" providerId="Windows Live" clId="Web-{61F5FBF6-9463-42ED-878C-A28A53E1E29F}" dt="2024-06-14T18:24:22.061" v="1344"/>
          <ac:spMkLst>
            <pc:docMk/>
            <pc:sldMk cId="1972290474" sldId="267"/>
            <ac:spMk id="65" creationId="{4FFBEE45-F140-49D5-85EA-C78C24340B23}"/>
          </ac:spMkLst>
        </pc:spChg>
        <pc:cxnChg chg="add del">
          <ac:chgData name="Panagiotis Apostolou" userId="0184405c1bc6acf7" providerId="Windows Live" clId="Web-{61F5FBF6-9463-42ED-878C-A28A53E1E29F}" dt="2024-06-14T16:34:28.943" v="62"/>
          <ac:cxnSpMkLst>
            <pc:docMk/>
            <pc:sldMk cId="1972290474" sldId="267"/>
            <ac:cxnSpMk id="11" creationId="{D6206FDC-2777-4D7F-AF9C-73413DA664C9}"/>
          </ac:cxnSpMkLst>
        </pc:cxnChg>
        <pc:cxnChg chg="add del">
          <ac:chgData name="Panagiotis Apostolou" userId="0184405c1bc6acf7" providerId="Windows Live" clId="Web-{61F5FBF6-9463-42ED-878C-A28A53E1E29F}" dt="2024-06-14T16:35:51.383" v="89"/>
          <ac:cxnSpMkLst>
            <pc:docMk/>
            <pc:sldMk cId="1972290474" sldId="267"/>
            <ac:cxnSpMk id="35" creationId="{5021601D-2758-4B15-A31C-FDA184C51B3A}"/>
          </ac:cxnSpMkLst>
        </pc:cxnChg>
      </pc:sldChg>
      <pc:sldChg chg="modSp new del">
        <pc:chgData name="Panagiotis Apostolou" userId="0184405c1bc6acf7" providerId="Windows Live" clId="Web-{61F5FBF6-9463-42ED-878C-A28A53E1E29F}" dt="2024-06-14T16:29:42.715" v="2"/>
        <pc:sldMkLst>
          <pc:docMk/>
          <pc:sldMk cId="3488921020" sldId="267"/>
        </pc:sldMkLst>
        <pc:spChg chg="mod">
          <ac:chgData name="Panagiotis Apostolou" userId="0184405c1bc6acf7" providerId="Windows Live" clId="Web-{61F5FBF6-9463-42ED-878C-A28A53E1E29F}" dt="2024-06-14T16:29:18.824" v="1" actId="20577"/>
          <ac:spMkLst>
            <pc:docMk/>
            <pc:sldMk cId="3488921020" sldId="267"/>
            <ac:spMk id="2" creationId="{57A45854-F83D-337F-2EAF-B66A4FAB3666}"/>
          </ac:spMkLst>
        </pc:spChg>
      </pc:sldChg>
      <pc:sldChg chg="addSp delSp modSp new mod setBg modClrScheme chgLayout">
        <pc:chgData name="Panagiotis Apostolou" userId="0184405c1bc6acf7" providerId="Windows Live" clId="Web-{61F5FBF6-9463-42ED-878C-A28A53E1E29F}" dt="2024-06-14T17:50:45.029" v="760"/>
        <pc:sldMkLst>
          <pc:docMk/>
          <pc:sldMk cId="3498291155" sldId="268"/>
        </pc:sldMkLst>
        <pc:spChg chg="mod ord">
          <ac:chgData name="Panagiotis Apostolou" userId="0184405c1bc6acf7" providerId="Windows Live" clId="Web-{61F5FBF6-9463-42ED-878C-A28A53E1E29F}" dt="2024-06-14T17:50:45.029" v="760"/>
          <ac:spMkLst>
            <pc:docMk/>
            <pc:sldMk cId="3498291155" sldId="268"/>
            <ac:spMk id="2" creationId="{91E7F51D-5050-E518-901E-157362EDC834}"/>
          </ac:spMkLst>
        </pc:spChg>
        <pc:spChg chg="add del">
          <ac:chgData name="Panagiotis Apostolou" userId="0184405c1bc6acf7" providerId="Windows Live" clId="Web-{61F5FBF6-9463-42ED-878C-A28A53E1E29F}" dt="2024-06-14T16:38:26.076" v="121"/>
          <ac:spMkLst>
            <pc:docMk/>
            <pc:sldMk cId="3498291155" sldId="268"/>
            <ac:spMk id="7" creationId="{FFD48BC7-DC40-47DE-87EE-9F4B6ECB9ABB}"/>
          </ac:spMkLst>
        </pc:spChg>
        <pc:spChg chg="add del">
          <ac:chgData name="Panagiotis Apostolou" userId="0184405c1bc6acf7" providerId="Windows Live" clId="Web-{61F5FBF6-9463-42ED-878C-A28A53E1E29F}" dt="2024-06-14T16:38:26.076" v="121"/>
          <ac:spMkLst>
            <pc:docMk/>
            <pc:sldMk cId="3498291155" sldId="268"/>
            <ac:spMk id="9" creationId="{E502BBC7-2C76-46F3-BC24-5985BC13DB88}"/>
          </ac:spMkLst>
        </pc:spChg>
        <pc:spChg chg="add del">
          <ac:chgData name="Panagiotis Apostolou" userId="0184405c1bc6acf7" providerId="Windows Live" clId="Web-{61F5FBF6-9463-42ED-878C-A28A53E1E29F}" dt="2024-06-14T16:38:26.076" v="121"/>
          <ac:spMkLst>
            <pc:docMk/>
            <pc:sldMk cId="3498291155" sldId="268"/>
            <ac:spMk id="11" creationId="{C7F28D52-2A5F-4D23-81AE-7CB8B591C7AF}"/>
          </ac:spMkLst>
        </pc:spChg>
        <pc:spChg chg="add del">
          <ac:chgData name="Panagiotis Apostolou" userId="0184405c1bc6acf7" providerId="Windows Live" clId="Web-{61F5FBF6-9463-42ED-878C-A28A53E1E29F}" dt="2024-06-14T16:38:26.076" v="121"/>
          <ac:spMkLst>
            <pc:docMk/>
            <pc:sldMk cId="3498291155" sldId="268"/>
            <ac:spMk id="13" creationId="{3629484E-3792-4B3D-89AD-7C8A1ED0E0D4}"/>
          </ac:spMkLst>
        </pc:spChg>
        <pc:spChg chg="add mod">
          <ac:chgData name="Panagiotis Apostolou" userId="0184405c1bc6acf7" providerId="Windows Live" clId="Web-{61F5FBF6-9463-42ED-878C-A28A53E1E29F}" dt="2024-06-14T17:50:45.029" v="760"/>
          <ac:spMkLst>
            <pc:docMk/>
            <pc:sldMk cId="3498291155" sldId="268"/>
            <ac:spMk id="18" creationId="{BAD76F3E-3A97-486B-B402-44400A8B9173}"/>
          </ac:spMkLst>
        </pc:spChg>
        <pc:spChg chg="add mod">
          <ac:chgData name="Panagiotis Apostolou" userId="0184405c1bc6acf7" providerId="Windows Live" clId="Web-{61F5FBF6-9463-42ED-878C-A28A53E1E29F}" dt="2024-06-14T17:50:45.029" v="760"/>
          <ac:spMkLst>
            <pc:docMk/>
            <pc:sldMk cId="3498291155" sldId="268"/>
            <ac:spMk id="20" creationId="{391F6B52-91F4-4AEB-B6DB-29FEBCF28C8B}"/>
          </ac:spMkLst>
        </pc:spChg>
        <pc:spChg chg="add mod">
          <ac:chgData name="Panagiotis Apostolou" userId="0184405c1bc6acf7" providerId="Windows Live" clId="Web-{61F5FBF6-9463-42ED-878C-A28A53E1E29F}" dt="2024-06-14T17:50:45.029" v="760"/>
          <ac:spMkLst>
            <pc:docMk/>
            <pc:sldMk cId="3498291155" sldId="268"/>
            <ac:spMk id="22" creationId="{2CD6F061-7C53-44F4-9794-953DB70A451B}"/>
          </ac:spMkLst>
        </pc:spChg>
      </pc:sldChg>
      <pc:sldChg chg="new del">
        <pc:chgData name="Panagiotis Apostolou" userId="0184405c1bc6acf7" providerId="Windows Live" clId="Web-{61F5FBF6-9463-42ED-878C-A28A53E1E29F}" dt="2024-06-14T16:36:45.917" v="105"/>
        <pc:sldMkLst>
          <pc:docMk/>
          <pc:sldMk cId="89898164" sldId="269"/>
        </pc:sldMkLst>
      </pc:sldChg>
      <pc:sldChg chg="addSp delSp modSp new del mod setBg">
        <pc:chgData name="Panagiotis Apostolou" userId="0184405c1bc6acf7" providerId="Windows Live" clId="Web-{61F5FBF6-9463-42ED-878C-A28A53E1E29F}" dt="2024-06-14T16:42:54.288" v="172"/>
        <pc:sldMkLst>
          <pc:docMk/>
          <pc:sldMk cId="2379447569" sldId="269"/>
        </pc:sldMkLst>
        <pc:spChg chg="mod">
          <ac:chgData name="Panagiotis Apostolou" userId="0184405c1bc6acf7" providerId="Windows Live" clId="Web-{61F5FBF6-9463-42ED-878C-A28A53E1E29F}" dt="2024-06-14T16:42:31.100" v="170" actId="14100"/>
          <ac:spMkLst>
            <pc:docMk/>
            <pc:sldMk cId="2379447569" sldId="269"/>
            <ac:spMk id="2" creationId="{9F05FF32-E6C5-20DE-EE65-EF329D9BB271}"/>
          </ac:spMkLst>
        </pc:spChg>
        <pc:spChg chg="del">
          <ac:chgData name="Panagiotis Apostolou" userId="0184405c1bc6acf7" providerId="Windows Live" clId="Web-{61F5FBF6-9463-42ED-878C-A28A53E1E29F}" dt="2024-06-14T16:38:21.248" v="120"/>
          <ac:spMkLst>
            <pc:docMk/>
            <pc:sldMk cId="2379447569" sldId="269"/>
            <ac:spMk id="3" creationId="{866088DB-92D3-87F9-FE8F-7631BD281AD4}"/>
          </ac:spMkLst>
        </pc:spChg>
        <pc:spChg chg="add del">
          <ac:chgData name="Panagiotis Apostolou" userId="0184405c1bc6acf7" providerId="Windows Live" clId="Web-{61F5FBF6-9463-42ED-878C-A28A53E1E29F}" dt="2024-06-14T16:39:04.374" v="129"/>
          <ac:spMkLst>
            <pc:docMk/>
            <pc:sldMk cId="2379447569" sldId="269"/>
            <ac:spMk id="8" creationId="{FFD48BC7-DC40-47DE-87EE-9F4B6ECB9ABB}"/>
          </ac:spMkLst>
        </pc:spChg>
        <pc:spChg chg="add del">
          <ac:chgData name="Panagiotis Apostolou" userId="0184405c1bc6acf7" providerId="Windows Live" clId="Web-{61F5FBF6-9463-42ED-878C-A28A53E1E29F}" dt="2024-06-14T16:39:04.374" v="129"/>
          <ac:spMkLst>
            <pc:docMk/>
            <pc:sldMk cId="2379447569" sldId="269"/>
            <ac:spMk id="10" creationId="{E502BBC7-2C76-46F3-BC24-5985BC13DB88}"/>
          </ac:spMkLst>
        </pc:spChg>
        <pc:spChg chg="add del">
          <ac:chgData name="Panagiotis Apostolou" userId="0184405c1bc6acf7" providerId="Windows Live" clId="Web-{61F5FBF6-9463-42ED-878C-A28A53E1E29F}" dt="2024-06-14T16:39:04.374" v="129"/>
          <ac:spMkLst>
            <pc:docMk/>
            <pc:sldMk cId="2379447569" sldId="269"/>
            <ac:spMk id="12" creationId="{C7F28D52-2A5F-4D23-81AE-7CB8B591C7AF}"/>
          </ac:spMkLst>
        </pc:spChg>
        <pc:spChg chg="add del">
          <ac:chgData name="Panagiotis Apostolou" userId="0184405c1bc6acf7" providerId="Windows Live" clId="Web-{61F5FBF6-9463-42ED-878C-A28A53E1E29F}" dt="2024-06-14T16:39:04.374" v="129"/>
          <ac:spMkLst>
            <pc:docMk/>
            <pc:sldMk cId="2379447569" sldId="269"/>
            <ac:spMk id="14" creationId="{3629484E-3792-4B3D-89AD-7C8A1ED0E0D4}"/>
          </ac:spMkLst>
        </pc:spChg>
        <pc:spChg chg="add del">
          <ac:chgData name="Panagiotis Apostolou" userId="0184405c1bc6acf7" providerId="Windows Live" clId="Web-{61F5FBF6-9463-42ED-878C-A28A53E1E29F}" dt="2024-06-14T16:38:59.843" v="126"/>
          <ac:spMkLst>
            <pc:docMk/>
            <pc:sldMk cId="2379447569" sldId="269"/>
            <ac:spMk id="19" creationId="{59EF30C2-29AC-4A0D-BC0A-A679CF113EDD}"/>
          </ac:spMkLst>
        </pc:spChg>
        <pc:spChg chg="add del">
          <ac:chgData name="Panagiotis Apostolou" userId="0184405c1bc6acf7" providerId="Windows Live" clId="Web-{61F5FBF6-9463-42ED-878C-A28A53E1E29F}" dt="2024-06-14T16:38:59.843" v="126"/>
          <ac:spMkLst>
            <pc:docMk/>
            <pc:sldMk cId="2379447569" sldId="269"/>
            <ac:spMk id="21" creationId="{9C682A1A-5B2D-4111-BBD6-620165633E5B}"/>
          </ac:spMkLst>
        </pc:spChg>
        <pc:spChg chg="add del">
          <ac:chgData name="Panagiotis Apostolou" userId="0184405c1bc6acf7" providerId="Windows Live" clId="Web-{61F5FBF6-9463-42ED-878C-A28A53E1E29F}" dt="2024-06-14T16:38:59.843" v="126"/>
          <ac:spMkLst>
            <pc:docMk/>
            <pc:sldMk cId="2379447569" sldId="269"/>
            <ac:spMk id="25" creationId="{A04F1504-431A-4D86-9091-AE7E4B33376B}"/>
          </ac:spMkLst>
        </pc:spChg>
        <pc:spChg chg="add del">
          <ac:chgData name="Panagiotis Apostolou" userId="0184405c1bc6acf7" providerId="Windows Live" clId="Web-{61F5FBF6-9463-42ED-878C-A28A53E1E29F}" dt="2024-06-14T16:38:59.843" v="126"/>
          <ac:spMkLst>
            <pc:docMk/>
            <pc:sldMk cId="2379447569" sldId="269"/>
            <ac:spMk id="27" creationId="{EA804283-B929-4503-802F-4585376E2B42}"/>
          </ac:spMkLst>
        </pc:spChg>
        <pc:spChg chg="add del">
          <ac:chgData name="Panagiotis Apostolou" userId="0184405c1bc6acf7" providerId="Windows Live" clId="Web-{61F5FBF6-9463-42ED-878C-A28A53E1E29F}" dt="2024-06-14T16:38:59.843" v="126"/>
          <ac:spMkLst>
            <pc:docMk/>
            <pc:sldMk cId="2379447569" sldId="269"/>
            <ac:spMk id="29" creationId="{AD3811F5-514E-49A4-B382-673ED228A4CC}"/>
          </ac:spMkLst>
        </pc:spChg>
        <pc:spChg chg="add del">
          <ac:chgData name="Panagiotis Apostolou" userId="0184405c1bc6acf7" providerId="Windows Live" clId="Web-{61F5FBF6-9463-42ED-878C-A28A53E1E29F}" dt="2024-06-14T16:38:59.843" v="126"/>
          <ac:spMkLst>
            <pc:docMk/>
            <pc:sldMk cId="2379447569" sldId="269"/>
            <ac:spMk id="31" creationId="{067AD921-1CEE-4C1B-9AA3-C66D908DDD14}"/>
          </ac:spMkLst>
        </pc:spChg>
        <pc:spChg chg="add del">
          <ac:chgData name="Panagiotis Apostolou" userId="0184405c1bc6acf7" providerId="Windows Live" clId="Web-{61F5FBF6-9463-42ED-878C-A28A53E1E29F}" dt="2024-06-14T16:38:59.843" v="126"/>
          <ac:spMkLst>
            <pc:docMk/>
            <pc:sldMk cId="2379447569" sldId="269"/>
            <ac:spMk id="33" creationId="{C36A08F5-3B56-47C5-A371-9187BE56E1E5}"/>
          </ac:spMkLst>
        </pc:spChg>
        <pc:spChg chg="add del">
          <ac:chgData name="Panagiotis Apostolou" userId="0184405c1bc6acf7" providerId="Windows Live" clId="Web-{61F5FBF6-9463-42ED-878C-A28A53E1E29F}" dt="2024-06-14T16:39:04.374" v="128"/>
          <ac:spMkLst>
            <pc:docMk/>
            <pc:sldMk cId="2379447569" sldId="269"/>
            <ac:spMk id="39" creationId="{73A25D70-4A55-4F72-B9C5-A69CDBF4DB42}"/>
          </ac:spMkLst>
        </pc:spChg>
        <pc:spChg chg="add del">
          <ac:chgData name="Panagiotis Apostolou" userId="0184405c1bc6acf7" providerId="Windows Live" clId="Web-{61F5FBF6-9463-42ED-878C-A28A53E1E29F}" dt="2024-06-14T16:39:04.374" v="128"/>
          <ac:spMkLst>
            <pc:docMk/>
            <pc:sldMk cId="2379447569" sldId="269"/>
            <ac:spMk id="45" creationId="{54957100-6D8B-4161-9F2F-C0A949EC84C4}"/>
          </ac:spMkLst>
        </pc:spChg>
        <pc:spChg chg="add del">
          <ac:chgData name="Panagiotis Apostolou" userId="0184405c1bc6acf7" providerId="Windows Live" clId="Web-{61F5FBF6-9463-42ED-878C-A28A53E1E29F}" dt="2024-06-14T16:39:04.374" v="128"/>
          <ac:spMkLst>
            <pc:docMk/>
            <pc:sldMk cId="2379447569" sldId="269"/>
            <ac:spMk id="46" creationId="{CBCB02B1-1B82-403C-B7D2-E2CED1882F50}"/>
          </ac:spMkLst>
        </pc:spChg>
        <pc:spChg chg="add">
          <ac:chgData name="Panagiotis Apostolou" userId="0184405c1bc6acf7" providerId="Windows Live" clId="Web-{61F5FBF6-9463-42ED-878C-A28A53E1E29F}" dt="2024-06-14T16:39:04.374" v="129"/>
          <ac:spMkLst>
            <pc:docMk/>
            <pc:sldMk cId="2379447569" sldId="269"/>
            <ac:spMk id="52" creationId="{BAD76F3E-3A97-486B-B402-44400A8B9173}"/>
          </ac:spMkLst>
        </pc:spChg>
        <pc:spChg chg="add">
          <ac:chgData name="Panagiotis Apostolou" userId="0184405c1bc6acf7" providerId="Windows Live" clId="Web-{61F5FBF6-9463-42ED-878C-A28A53E1E29F}" dt="2024-06-14T16:39:04.374" v="129"/>
          <ac:spMkLst>
            <pc:docMk/>
            <pc:sldMk cId="2379447569" sldId="269"/>
            <ac:spMk id="53" creationId="{391F6B52-91F4-4AEB-B6DB-29FEBCF28C8B}"/>
          </ac:spMkLst>
        </pc:spChg>
        <pc:spChg chg="add">
          <ac:chgData name="Panagiotis Apostolou" userId="0184405c1bc6acf7" providerId="Windows Live" clId="Web-{61F5FBF6-9463-42ED-878C-A28A53E1E29F}" dt="2024-06-14T16:39:04.374" v="129"/>
          <ac:spMkLst>
            <pc:docMk/>
            <pc:sldMk cId="2379447569" sldId="269"/>
            <ac:spMk id="54" creationId="{2CD6F061-7C53-44F4-9794-953DB70A451B}"/>
          </ac:spMkLst>
        </pc:spChg>
        <pc:grpChg chg="add del">
          <ac:chgData name="Panagiotis Apostolou" userId="0184405c1bc6acf7" providerId="Windows Live" clId="Web-{61F5FBF6-9463-42ED-878C-A28A53E1E29F}" dt="2024-06-14T16:39:04.374" v="128"/>
          <ac:grpSpMkLst>
            <pc:docMk/>
            <pc:sldMk cId="2379447569" sldId="269"/>
            <ac:grpSpMk id="34" creationId="{17147D5D-F01F-4164-BD81-D10DC6F23E41}"/>
          </ac:grpSpMkLst>
        </pc:grpChg>
        <pc:grpChg chg="add del">
          <ac:chgData name="Panagiotis Apostolou" userId="0184405c1bc6acf7" providerId="Windows Live" clId="Web-{61F5FBF6-9463-42ED-878C-A28A53E1E29F}" dt="2024-06-14T16:39:04.374" v="128"/>
          <ac:grpSpMkLst>
            <pc:docMk/>
            <pc:sldMk cId="2379447569" sldId="269"/>
            <ac:grpSpMk id="40" creationId="{6D0E248E-80AB-4B35-BA8D-F940FCB44326}"/>
          </ac:grpSpMkLst>
        </pc:grpChg>
        <pc:grpChg chg="add del">
          <ac:chgData name="Panagiotis Apostolou" userId="0184405c1bc6acf7" providerId="Windows Live" clId="Web-{61F5FBF6-9463-42ED-878C-A28A53E1E29F}" dt="2024-06-14T16:39:04.374" v="128"/>
          <ac:grpSpMkLst>
            <pc:docMk/>
            <pc:sldMk cId="2379447569" sldId="269"/>
            <ac:grpSpMk id="47" creationId="{CCDE13A7-6382-4A67-BEBE-4FF1F37C7F52}"/>
          </ac:grpSpMkLst>
        </pc:grpChg>
        <pc:cxnChg chg="add del">
          <ac:chgData name="Panagiotis Apostolou" userId="0184405c1bc6acf7" providerId="Windows Live" clId="Web-{61F5FBF6-9463-42ED-878C-A28A53E1E29F}" dt="2024-06-14T16:38:59.843" v="126"/>
          <ac:cxnSpMkLst>
            <pc:docMk/>
            <pc:sldMk cId="2379447569" sldId="269"/>
            <ac:cxnSpMk id="23" creationId="{266A0658-1CC4-4B0D-AAB7-A702286AFB03}"/>
          </ac:cxnSpMkLst>
        </pc:cxnChg>
      </pc:sldChg>
      <pc:sldChg chg="addSp modSp new mod setBg modClrScheme chgLayout">
        <pc:chgData name="Panagiotis Apostolou" userId="0184405c1bc6acf7" providerId="Windows Live" clId="Web-{61F5FBF6-9463-42ED-878C-A28A53E1E29F}" dt="2024-06-14T17:50:45.029" v="760"/>
        <pc:sldMkLst>
          <pc:docMk/>
          <pc:sldMk cId="1281948272" sldId="270"/>
        </pc:sldMkLst>
        <pc:spChg chg="mod ord">
          <ac:chgData name="Panagiotis Apostolou" userId="0184405c1bc6acf7" providerId="Windows Live" clId="Web-{61F5FBF6-9463-42ED-878C-A28A53E1E29F}" dt="2024-06-14T17:50:45.029" v="760"/>
          <ac:spMkLst>
            <pc:docMk/>
            <pc:sldMk cId="1281948272" sldId="270"/>
            <ac:spMk id="2" creationId="{0021CBDE-19C0-A82E-9EF3-20F5909D13FB}"/>
          </ac:spMkLst>
        </pc:spChg>
        <pc:spChg chg="mod ord">
          <ac:chgData name="Panagiotis Apostolou" userId="0184405c1bc6acf7" providerId="Windows Live" clId="Web-{61F5FBF6-9463-42ED-878C-A28A53E1E29F}" dt="2024-06-14T17:50:45.029" v="760"/>
          <ac:spMkLst>
            <pc:docMk/>
            <pc:sldMk cId="1281948272" sldId="270"/>
            <ac:spMk id="3" creationId="{76907442-97EB-9FEE-8203-4E3A6B3F4DE7}"/>
          </ac:spMkLst>
        </pc:spChg>
        <pc:spChg chg="add mod">
          <ac:chgData name="Panagiotis Apostolou" userId="0184405c1bc6acf7" providerId="Windows Live" clId="Web-{61F5FBF6-9463-42ED-878C-A28A53E1E29F}" dt="2024-06-14T17:50:45.029" v="760"/>
          <ac:spMkLst>
            <pc:docMk/>
            <pc:sldMk cId="1281948272" sldId="270"/>
            <ac:spMk id="8" creationId="{DAF1966E-FD40-4A4A-B61B-C4DF7FA05F06}"/>
          </ac:spMkLst>
        </pc:spChg>
        <pc:spChg chg="add mod">
          <ac:chgData name="Panagiotis Apostolou" userId="0184405c1bc6acf7" providerId="Windows Live" clId="Web-{61F5FBF6-9463-42ED-878C-A28A53E1E29F}" dt="2024-06-14T17:50:45.029" v="760"/>
          <ac:spMkLst>
            <pc:docMk/>
            <pc:sldMk cId="1281948272" sldId="270"/>
            <ac:spMk id="10" creationId="{047BFA19-D45E-416B-A404-7AF2F3F27017}"/>
          </ac:spMkLst>
        </pc:spChg>
        <pc:spChg chg="add mod">
          <ac:chgData name="Panagiotis Apostolou" userId="0184405c1bc6acf7" providerId="Windows Live" clId="Web-{61F5FBF6-9463-42ED-878C-A28A53E1E29F}" dt="2024-06-14T17:50:45.029" v="760"/>
          <ac:spMkLst>
            <pc:docMk/>
            <pc:sldMk cId="1281948272" sldId="270"/>
            <ac:spMk id="12" creationId="{8E0105E7-23DB-4CF2-8258-FF47C7620F6E}"/>
          </ac:spMkLst>
        </pc:spChg>
        <pc:spChg chg="add mod">
          <ac:chgData name="Panagiotis Apostolou" userId="0184405c1bc6acf7" providerId="Windows Live" clId="Web-{61F5FBF6-9463-42ED-878C-A28A53E1E29F}" dt="2024-06-14T17:50:45.029" v="760"/>
          <ac:spMkLst>
            <pc:docMk/>
            <pc:sldMk cId="1281948272" sldId="270"/>
            <ac:spMk id="14" creationId="{074B4F7D-14B2-478B-8BF5-01E4E0C5D263}"/>
          </ac:spMkLst>
        </pc:spChg>
      </pc:sldChg>
      <pc:sldChg chg="addSp delSp modSp new mod setBg modClrScheme chgLayout">
        <pc:chgData name="Panagiotis Apostolou" userId="0184405c1bc6acf7" providerId="Windows Live" clId="Web-{61F5FBF6-9463-42ED-878C-A28A53E1E29F}" dt="2024-06-14T17:50:45.029" v="760"/>
        <pc:sldMkLst>
          <pc:docMk/>
          <pc:sldMk cId="2814409274" sldId="271"/>
        </pc:sldMkLst>
        <pc:spChg chg="mod ord">
          <ac:chgData name="Panagiotis Apostolou" userId="0184405c1bc6acf7" providerId="Windows Live" clId="Web-{61F5FBF6-9463-42ED-878C-A28A53E1E29F}" dt="2024-06-14T17:50:45.029" v="760"/>
          <ac:spMkLst>
            <pc:docMk/>
            <pc:sldMk cId="2814409274" sldId="271"/>
            <ac:spMk id="2" creationId="{48623264-B448-892F-3B3A-2003C414234F}"/>
          </ac:spMkLst>
        </pc:spChg>
        <pc:spChg chg="add del">
          <ac:chgData name="Panagiotis Apostolou" userId="0184405c1bc6acf7" providerId="Windows Live" clId="Web-{61F5FBF6-9463-42ED-878C-A28A53E1E29F}" dt="2024-06-14T17:20:09.768" v="241"/>
          <ac:spMkLst>
            <pc:docMk/>
            <pc:sldMk cId="2814409274" sldId="271"/>
            <ac:spMk id="10" creationId="{521C4EA8-6B83-4338-913D-D75D3C4F34D6}"/>
          </ac:spMkLst>
        </pc:spChg>
        <pc:spChg chg="add del">
          <ac:chgData name="Panagiotis Apostolou" userId="0184405c1bc6acf7" providerId="Windows Live" clId="Web-{61F5FBF6-9463-42ED-878C-A28A53E1E29F}" dt="2024-06-14T17:20:09.768" v="241"/>
          <ac:spMkLst>
            <pc:docMk/>
            <pc:sldMk cId="2814409274" sldId="271"/>
            <ac:spMk id="16" creationId="{04357C93-F0CB-4A1C-8F77-4E9063789819}"/>
          </ac:spMkLst>
        </pc:spChg>
        <pc:grpChg chg="add del">
          <ac:chgData name="Panagiotis Apostolou" userId="0184405c1bc6acf7" providerId="Windows Live" clId="Web-{61F5FBF6-9463-42ED-878C-A28A53E1E29F}" dt="2024-06-14T17:20:09.768" v="241"/>
          <ac:grpSpMkLst>
            <pc:docMk/>
            <pc:sldMk cId="2814409274" sldId="271"/>
            <ac:grpSpMk id="12" creationId="{3AF6A671-C637-4547-85F4-51B6D1881399}"/>
          </ac:grpSpMkLst>
        </pc:grpChg>
        <pc:picChg chg="add mod">
          <ac:chgData name="Panagiotis Apostolou" userId="0184405c1bc6acf7" providerId="Windows Live" clId="Web-{61F5FBF6-9463-42ED-878C-A28A53E1E29F}" dt="2024-06-14T17:50:45.029" v="760"/>
          <ac:picMkLst>
            <pc:docMk/>
            <pc:sldMk cId="2814409274" sldId="271"/>
            <ac:picMk id="3" creationId="{F0D1B1B7-FEB6-DABC-384C-B8ADD18F254B}"/>
          </ac:picMkLst>
        </pc:picChg>
        <pc:picChg chg="add del mod">
          <ac:chgData name="Panagiotis Apostolou" userId="0184405c1bc6acf7" providerId="Windows Live" clId="Web-{61F5FBF6-9463-42ED-878C-A28A53E1E29F}" dt="2024-06-14T17:13:04.692" v="231"/>
          <ac:picMkLst>
            <pc:docMk/>
            <pc:sldMk cId="2814409274" sldId="271"/>
            <ac:picMk id="4" creationId="{AEC67B04-8F42-31FD-8BCA-4C1607D52B63}"/>
          </ac:picMkLst>
        </pc:picChg>
        <pc:picChg chg="add mod">
          <ac:chgData name="Panagiotis Apostolou" userId="0184405c1bc6acf7" providerId="Windows Live" clId="Web-{61F5FBF6-9463-42ED-878C-A28A53E1E29F}" dt="2024-06-14T17:50:45.029" v="760"/>
          <ac:picMkLst>
            <pc:docMk/>
            <pc:sldMk cId="2814409274" sldId="271"/>
            <ac:picMk id="5" creationId="{8FD8921B-F6AD-E7A2-E1E6-E427F7486B52}"/>
          </ac:picMkLst>
        </pc:picChg>
        <pc:cxnChg chg="add mod">
          <ac:chgData name="Panagiotis Apostolou" userId="0184405c1bc6acf7" providerId="Windows Live" clId="Web-{61F5FBF6-9463-42ED-878C-A28A53E1E29F}" dt="2024-06-14T17:50:45.029" v="760"/>
          <ac:cxnSpMkLst>
            <pc:docMk/>
            <pc:sldMk cId="2814409274" sldId="271"/>
            <ac:cxnSpMk id="7" creationId="{192712F8-36FA-35DF-0CE8-4098D93322A3}"/>
          </ac:cxnSpMkLst>
        </pc:cxnChg>
      </pc:sldChg>
      <pc:sldChg chg="new del">
        <pc:chgData name="Panagiotis Apostolou" userId="0184405c1bc6acf7" providerId="Windows Live" clId="Web-{61F5FBF6-9463-42ED-878C-A28A53E1E29F}" dt="2024-06-14T16:45:56.169" v="206"/>
        <pc:sldMkLst>
          <pc:docMk/>
          <pc:sldMk cId="4050189167" sldId="271"/>
        </pc:sldMkLst>
      </pc:sldChg>
      <pc:sldChg chg="addSp delSp modSp new mod setBg modClrScheme chgLayout">
        <pc:chgData name="Panagiotis Apostolou" userId="0184405c1bc6acf7" providerId="Windows Live" clId="Web-{61F5FBF6-9463-42ED-878C-A28A53E1E29F}" dt="2024-06-14T17:50:45.029" v="760"/>
        <pc:sldMkLst>
          <pc:docMk/>
          <pc:sldMk cId="4108044951" sldId="272"/>
        </pc:sldMkLst>
        <pc:spChg chg="mod ord">
          <ac:chgData name="Panagiotis Apostolou" userId="0184405c1bc6acf7" providerId="Windows Live" clId="Web-{61F5FBF6-9463-42ED-878C-A28A53E1E29F}" dt="2024-06-14T17:50:45.029" v="760"/>
          <ac:spMkLst>
            <pc:docMk/>
            <pc:sldMk cId="4108044951" sldId="272"/>
            <ac:spMk id="2" creationId="{C66B7EB5-4429-053F-8472-88D8B0BFEAAA}"/>
          </ac:spMkLst>
        </pc:spChg>
        <pc:spChg chg="del">
          <ac:chgData name="Panagiotis Apostolou" userId="0184405c1bc6acf7" providerId="Windows Live" clId="Web-{61F5FBF6-9463-42ED-878C-A28A53E1E29F}" dt="2024-06-14T17:22:46.851" v="264"/>
          <ac:spMkLst>
            <pc:docMk/>
            <pc:sldMk cId="4108044951" sldId="272"/>
            <ac:spMk id="3" creationId="{63E1E984-68DA-28BD-C0DA-44EB28C24D4D}"/>
          </ac:spMkLst>
        </pc:spChg>
        <pc:spChg chg="del">
          <ac:chgData name="Panagiotis Apostolou" userId="0184405c1bc6acf7" providerId="Windows Live" clId="Web-{61F5FBF6-9463-42ED-878C-A28A53E1E29F}" dt="2024-06-14T17:24:37.339" v="291"/>
          <ac:spMkLst>
            <pc:docMk/>
            <pc:sldMk cId="4108044951" sldId="272"/>
            <ac:spMk id="4" creationId="{E14DC43B-898D-5464-E020-CFCD7B6C84E1}"/>
          </ac:spMkLst>
        </pc:spChg>
        <pc:spChg chg="add del mod">
          <ac:chgData name="Panagiotis Apostolou" userId="0184405c1bc6acf7" providerId="Windows Live" clId="Web-{61F5FBF6-9463-42ED-878C-A28A53E1E29F}" dt="2024-06-14T17:23:44.009" v="267"/>
          <ac:spMkLst>
            <pc:docMk/>
            <pc:sldMk cId="4108044951" sldId="272"/>
            <ac:spMk id="7" creationId="{6B7B297D-27E5-A15A-4C01-DE5C26161E20}"/>
          </ac:spMkLst>
        </pc:spChg>
        <pc:spChg chg="add mod">
          <ac:chgData name="Panagiotis Apostolou" userId="0184405c1bc6acf7" providerId="Windows Live" clId="Web-{61F5FBF6-9463-42ED-878C-A28A53E1E29F}" dt="2024-06-14T17:50:45.029" v="760"/>
          <ac:spMkLst>
            <pc:docMk/>
            <pc:sldMk cId="4108044951" sldId="272"/>
            <ac:spMk id="10" creationId="{11C4C061-6401-3D6E-06BA-212B6C9D140E}"/>
          </ac:spMkLst>
        </pc:spChg>
        <pc:spChg chg="add del">
          <ac:chgData name="Panagiotis Apostolou" userId="0184405c1bc6acf7" providerId="Windows Live" clId="Web-{61F5FBF6-9463-42ED-878C-A28A53E1E29F}" dt="2024-06-14T17:28:31.565" v="389"/>
          <ac:spMkLst>
            <pc:docMk/>
            <pc:sldMk cId="4108044951" sldId="272"/>
            <ac:spMk id="15" creationId="{6D24BC9E-AC6A-42EE-AFD8-B290720B841F}"/>
          </ac:spMkLst>
        </pc:spChg>
        <pc:spChg chg="add del">
          <ac:chgData name="Panagiotis Apostolou" userId="0184405c1bc6acf7" providerId="Windows Live" clId="Web-{61F5FBF6-9463-42ED-878C-A28A53E1E29F}" dt="2024-06-14T17:28:31.565" v="389"/>
          <ac:spMkLst>
            <pc:docMk/>
            <pc:sldMk cId="4108044951" sldId="272"/>
            <ac:spMk id="17" creationId="{0990C621-3B8B-4820-8328-D47EF7CE823C}"/>
          </ac:spMkLst>
        </pc:spChg>
        <pc:spChg chg="add del">
          <ac:chgData name="Panagiotis Apostolou" userId="0184405c1bc6acf7" providerId="Windows Live" clId="Web-{61F5FBF6-9463-42ED-878C-A28A53E1E29F}" dt="2024-06-14T17:28:31.565" v="389"/>
          <ac:spMkLst>
            <pc:docMk/>
            <pc:sldMk cId="4108044951" sldId="272"/>
            <ac:spMk id="19" creationId="{C1A2385B-1D2A-4E17-84FA-6CB7F0AAE473}"/>
          </ac:spMkLst>
        </pc:spChg>
        <pc:spChg chg="add del">
          <ac:chgData name="Panagiotis Apostolou" userId="0184405c1bc6acf7" providerId="Windows Live" clId="Web-{61F5FBF6-9463-42ED-878C-A28A53E1E29F}" dt="2024-06-14T17:28:31.565" v="389"/>
          <ac:spMkLst>
            <pc:docMk/>
            <pc:sldMk cId="4108044951" sldId="272"/>
            <ac:spMk id="21" creationId="{5E791F2F-79DB-4CC0-9FA1-001E3E91E8B7}"/>
          </ac:spMkLst>
        </pc:spChg>
        <pc:spChg chg="add mod">
          <ac:chgData name="Panagiotis Apostolou" userId="0184405c1bc6acf7" providerId="Windows Live" clId="Web-{61F5FBF6-9463-42ED-878C-A28A53E1E29F}" dt="2024-06-14T17:50:45.029" v="760"/>
          <ac:spMkLst>
            <pc:docMk/>
            <pc:sldMk cId="4108044951" sldId="272"/>
            <ac:spMk id="23" creationId="{385E1BDC-A9B0-4A87-82E3-F3187F69A802}"/>
          </ac:spMkLst>
        </pc:spChg>
        <pc:spChg chg="add mod">
          <ac:chgData name="Panagiotis Apostolou" userId="0184405c1bc6acf7" providerId="Windows Live" clId="Web-{61F5FBF6-9463-42ED-878C-A28A53E1E29F}" dt="2024-06-14T17:50:45.029" v="760"/>
          <ac:spMkLst>
            <pc:docMk/>
            <pc:sldMk cId="4108044951" sldId="272"/>
            <ac:spMk id="24" creationId="{0990C621-3B8B-4820-8328-D47EF7CE823C}"/>
          </ac:spMkLst>
        </pc:spChg>
        <pc:spChg chg="add mod">
          <ac:chgData name="Panagiotis Apostolou" userId="0184405c1bc6acf7" providerId="Windows Live" clId="Web-{61F5FBF6-9463-42ED-878C-A28A53E1E29F}" dt="2024-06-14T17:50:45.029" v="760"/>
          <ac:spMkLst>
            <pc:docMk/>
            <pc:sldMk cId="4108044951" sldId="272"/>
            <ac:spMk id="25" creationId="{C1A2385B-1D2A-4E17-84FA-6CB7F0AAE473}"/>
          </ac:spMkLst>
        </pc:spChg>
        <pc:spChg chg="add mod">
          <ac:chgData name="Panagiotis Apostolou" userId="0184405c1bc6acf7" providerId="Windows Live" clId="Web-{61F5FBF6-9463-42ED-878C-A28A53E1E29F}" dt="2024-06-14T17:50:45.029" v="760"/>
          <ac:spMkLst>
            <pc:docMk/>
            <pc:sldMk cId="4108044951" sldId="272"/>
            <ac:spMk id="26" creationId="{5E791F2F-79DB-4CC0-9FA1-001E3E91E8B7}"/>
          </ac:spMkLst>
        </pc:spChg>
        <pc:picChg chg="add del mod ord">
          <ac:chgData name="Panagiotis Apostolou" userId="0184405c1bc6acf7" providerId="Windows Live" clId="Web-{61F5FBF6-9463-42ED-878C-A28A53E1E29F}" dt="2024-06-14T17:22:53.882" v="266"/>
          <ac:picMkLst>
            <pc:docMk/>
            <pc:sldMk cId="4108044951" sldId="272"/>
            <ac:picMk id="5" creationId="{F6E526B6-BDE8-7B6F-197F-8B4DE8C1EB58}"/>
          </ac:picMkLst>
        </pc:picChg>
        <pc:picChg chg="add mod ord">
          <ac:chgData name="Panagiotis Apostolou" userId="0184405c1bc6acf7" providerId="Windows Live" clId="Web-{61F5FBF6-9463-42ED-878C-A28A53E1E29F}" dt="2024-06-14T17:50:45.029" v="760"/>
          <ac:picMkLst>
            <pc:docMk/>
            <pc:sldMk cId="4108044951" sldId="272"/>
            <ac:picMk id="8" creationId="{2236F63D-61F9-62A9-F578-7AA28B540B13}"/>
          </ac:picMkLst>
        </pc:picChg>
        <pc:picChg chg="add mod ord">
          <ac:chgData name="Panagiotis Apostolou" userId="0184405c1bc6acf7" providerId="Windows Live" clId="Web-{61F5FBF6-9463-42ED-878C-A28A53E1E29F}" dt="2024-06-14T17:50:45.029" v="760"/>
          <ac:picMkLst>
            <pc:docMk/>
            <pc:sldMk cId="4108044951" sldId="272"/>
            <ac:picMk id="9" creationId="{1A921B64-839A-0CE1-3F41-AA6B758505B6}"/>
          </ac:picMkLst>
        </pc:picChg>
      </pc:sldChg>
      <pc:sldChg chg="addSp modSp new mod setBg modClrScheme chgLayout">
        <pc:chgData name="Panagiotis Apostolou" userId="0184405c1bc6acf7" providerId="Windows Live" clId="Web-{61F5FBF6-9463-42ED-878C-A28A53E1E29F}" dt="2024-06-14T17:50:45.029" v="760"/>
        <pc:sldMkLst>
          <pc:docMk/>
          <pc:sldMk cId="2305381902" sldId="273"/>
        </pc:sldMkLst>
        <pc:spChg chg="add mod">
          <ac:chgData name="Panagiotis Apostolou" userId="0184405c1bc6acf7" providerId="Windows Live" clId="Web-{61F5FBF6-9463-42ED-878C-A28A53E1E29F}" dt="2024-06-14T17:50:45.029" v="760"/>
          <ac:spMkLst>
            <pc:docMk/>
            <pc:sldMk cId="2305381902" sldId="273"/>
            <ac:spMk id="3" creationId="{97C8155B-2509-4C65-A8D8-6FE70CBFC6A1}"/>
          </ac:spMkLst>
        </pc:spChg>
        <pc:spChg chg="add mod">
          <ac:chgData name="Panagiotis Apostolou" userId="0184405c1bc6acf7" providerId="Windows Live" clId="Web-{61F5FBF6-9463-42ED-878C-A28A53E1E29F}" dt="2024-06-14T17:50:45.029" v="760"/>
          <ac:spMkLst>
            <pc:docMk/>
            <pc:sldMk cId="2305381902" sldId="273"/>
            <ac:spMk id="8" creationId="{B1595A09-E336-4D1B-9B3A-06A2287A54E2}"/>
          </ac:spMkLst>
        </pc:spChg>
        <pc:spChg chg="add mod">
          <ac:chgData name="Panagiotis Apostolou" userId="0184405c1bc6acf7" providerId="Windows Live" clId="Web-{61F5FBF6-9463-42ED-878C-A28A53E1E29F}" dt="2024-06-14T17:50:45.029" v="760"/>
          <ac:spMkLst>
            <pc:docMk/>
            <pc:sldMk cId="2305381902" sldId="273"/>
            <ac:spMk id="10" creationId="{3540989C-C7B8-473B-BF87-6F2DA6A90006}"/>
          </ac:spMkLst>
        </pc:spChg>
        <pc:picChg chg="add mod">
          <ac:chgData name="Panagiotis Apostolou" userId="0184405c1bc6acf7" providerId="Windows Live" clId="Web-{61F5FBF6-9463-42ED-878C-A28A53E1E29F}" dt="2024-06-14T17:50:45.029" v="760"/>
          <ac:picMkLst>
            <pc:docMk/>
            <pc:sldMk cId="2305381902" sldId="273"/>
            <ac:picMk id="2" creationId="{B7F8CDEB-0318-F2F1-C25F-19E108509024}"/>
          </ac:picMkLst>
        </pc:picChg>
      </pc:sldChg>
      <pc:sldChg chg="addSp modSp new mod setBg modClrScheme chgLayout">
        <pc:chgData name="Panagiotis Apostolou" userId="0184405c1bc6acf7" providerId="Windows Live" clId="Web-{61F5FBF6-9463-42ED-878C-A28A53E1E29F}" dt="2024-06-14T17:50:45.029" v="760"/>
        <pc:sldMkLst>
          <pc:docMk/>
          <pc:sldMk cId="1061974028" sldId="274"/>
        </pc:sldMkLst>
        <pc:spChg chg="mod ord">
          <ac:chgData name="Panagiotis Apostolou" userId="0184405c1bc6acf7" providerId="Windows Live" clId="Web-{61F5FBF6-9463-42ED-878C-A28A53E1E29F}" dt="2024-06-14T17:50:45.029" v="760"/>
          <ac:spMkLst>
            <pc:docMk/>
            <pc:sldMk cId="1061974028" sldId="274"/>
            <ac:spMk id="2" creationId="{3BA78DC0-1F48-8A19-AAB5-76508434499D}"/>
          </ac:spMkLst>
        </pc:spChg>
        <pc:spChg chg="add mod ord">
          <ac:chgData name="Panagiotis Apostolou" userId="0184405c1bc6acf7" providerId="Windows Live" clId="Web-{61F5FBF6-9463-42ED-878C-A28A53E1E29F}" dt="2024-06-14T17:50:45.029" v="760"/>
          <ac:spMkLst>
            <pc:docMk/>
            <pc:sldMk cId="1061974028" sldId="274"/>
            <ac:spMk id="6" creationId="{1D862A2E-2815-4F8C-59DD-B063C4F1E74E}"/>
          </ac:spMkLst>
        </pc:spChg>
        <pc:spChg chg="add mod">
          <ac:chgData name="Panagiotis Apostolou" userId="0184405c1bc6acf7" providerId="Windows Live" clId="Web-{61F5FBF6-9463-42ED-878C-A28A53E1E29F}" dt="2024-06-14T17:50:45.029" v="760"/>
          <ac:spMkLst>
            <pc:docMk/>
            <pc:sldMk cId="1061974028" sldId="274"/>
            <ac:spMk id="11" creationId="{0550F5B9-399F-4FAD-AE6C-ED65F9A43A74}"/>
          </ac:spMkLst>
        </pc:spChg>
        <pc:spChg chg="add mod">
          <ac:chgData name="Panagiotis Apostolou" userId="0184405c1bc6acf7" providerId="Windows Live" clId="Web-{61F5FBF6-9463-42ED-878C-A28A53E1E29F}" dt="2024-06-14T17:50:45.029" v="760"/>
          <ac:spMkLst>
            <pc:docMk/>
            <pc:sldMk cId="1061974028" sldId="274"/>
            <ac:spMk id="13" creationId="{C062E60F-5CD4-4268-8359-8076634680E5}"/>
          </ac:spMkLst>
        </pc:spChg>
        <pc:spChg chg="add mod">
          <ac:chgData name="Panagiotis Apostolou" userId="0184405c1bc6acf7" providerId="Windows Live" clId="Web-{61F5FBF6-9463-42ED-878C-A28A53E1E29F}" dt="2024-06-14T17:50:45.029" v="760"/>
          <ac:spMkLst>
            <pc:docMk/>
            <pc:sldMk cId="1061974028" sldId="274"/>
            <ac:spMk id="15" creationId="{BB341EC3-1810-4D33-BA3F-E2D0AA0ECFB6}"/>
          </ac:spMkLst>
        </pc:spChg>
        <pc:spChg chg="add mod">
          <ac:chgData name="Panagiotis Apostolou" userId="0184405c1bc6acf7" providerId="Windows Live" clId="Web-{61F5FBF6-9463-42ED-878C-A28A53E1E29F}" dt="2024-06-14T17:50:45.029" v="760"/>
          <ac:spMkLst>
            <pc:docMk/>
            <pc:sldMk cId="1061974028" sldId="274"/>
            <ac:spMk id="17" creationId="{10127CDE-2B99-47A8-BB3C-7D17519105E0}"/>
          </ac:spMkLst>
        </pc:spChg>
        <pc:picChg chg="add mod ord">
          <ac:chgData name="Panagiotis Apostolou" userId="0184405c1bc6acf7" providerId="Windows Live" clId="Web-{61F5FBF6-9463-42ED-878C-A28A53E1E29F}" dt="2024-06-14T17:50:45.029" v="760"/>
          <ac:picMkLst>
            <pc:docMk/>
            <pc:sldMk cId="1061974028" sldId="274"/>
            <ac:picMk id="3" creationId="{E3DA15A9-550E-06F9-7E6B-9FBEBDE281C8}"/>
          </ac:picMkLst>
        </pc:picChg>
        <pc:picChg chg="add mod">
          <ac:chgData name="Panagiotis Apostolou" userId="0184405c1bc6acf7" providerId="Windows Live" clId="Web-{61F5FBF6-9463-42ED-878C-A28A53E1E29F}" dt="2024-06-14T17:50:45.029" v="760"/>
          <ac:picMkLst>
            <pc:docMk/>
            <pc:sldMk cId="1061974028" sldId="274"/>
            <ac:picMk id="4" creationId="{40BB001D-4F91-9928-C0D9-E45C47D4C4FD}"/>
          </ac:picMkLst>
        </pc:picChg>
        <pc:picChg chg="add mod">
          <ac:chgData name="Panagiotis Apostolou" userId="0184405c1bc6acf7" providerId="Windows Live" clId="Web-{61F5FBF6-9463-42ED-878C-A28A53E1E29F}" dt="2024-06-14T17:50:45.029" v="760"/>
          <ac:picMkLst>
            <pc:docMk/>
            <pc:sldMk cId="1061974028" sldId="274"/>
            <ac:picMk id="5" creationId="{51E73593-B5EC-F5C3-CF09-919D74F47ACE}"/>
          </ac:picMkLst>
        </pc:picChg>
      </pc:sldChg>
      <pc:sldChg chg="addSp delSp modSp add replId">
        <pc:chgData name="Panagiotis Apostolou" userId="0184405c1bc6acf7" providerId="Windows Live" clId="Web-{61F5FBF6-9463-42ED-878C-A28A53E1E29F}" dt="2024-06-14T17:56:35.180" v="840" actId="14100"/>
        <pc:sldMkLst>
          <pc:docMk/>
          <pc:sldMk cId="887632203" sldId="275"/>
        </pc:sldMkLst>
        <pc:spChg chg="mod">
          <ac:chgData name="Panagiotis Apostolou" userId="0184405c1bc6acf7" providerId="Windows Live" clId="Web-{61F5FBF6-9463-42ED-878C-A28A53E1E29F}" dt="2024-06-14T17:54:32.489" v="817" actId="20577"/>
          <ac:spMkLst>
            <pc:docMk/>
            <pc:sldMk cId="887632203" sldId="275"/>
            <ac:spMk id="2" creationId="{3BA78DC0-1F48-8A19-AAB5-76508434499D}"/>
          </ac:spMkLst>
        </pc:spChg>
        <pc:spChg chg="del">
          <ac:chgData name="Panagiotis Apostolou" userId="0184405c1bc6acf7" providerId="Windows Live" clId="Web-{61F5FBF6-9463-42ED-878C-A28A53E1E29F}" dt="2024-06-14T17:53:10.752" v="796"/>
          <ac:spMkLst>
            <pc:docMk/>
            <pc:sldMk cId="887632203" sldId="275"/>
            <ac:spMk id="6" creationId="{1D862A2E-2815-4F8C-59DD-B063C4F1E74E}"/>
          </ac:spMkLst>
        </pc:spChg>
        <pc:spChg chg="del">
          <ac:chgData name="Panagiotis Apostolou" userId="0184405c1bc6acf7" providerId="Windows Live" clId="Web-{61F5FBF6-9463-42ED-878C-A28A53E1E29F}" dt="2024-06-14T17:53:18.565" v="799"/>
          <ac:spMkLst>
            <pc:docMk/>
            <pc:sldMk cId="887632203" sldId="275"/>
            <ac:spMk id="11" creationId="{0550F5B9-399F-4FAD-AE6C-ED65F9A43A74}"/>
          </ac:spMkLst>
        </pc:spChg>
        <pc:spChg chg="del">
          <ac:chgData name="Panagiotis Apostolou" userId="0184405c1bc6acf7" providerId="Windows Live" clId="Web-{61F5FBF6-9463-42ED-878C-A28A53E1E29F}" dt="2024-06-14T17:53:18.565" v="799"/>
          <ac:spMkLst>
            <pc:docMk/>
            <pc:sldMk cId="887632203" sldId="275"/>
            <ac:spMk id="13" creationId="{C062E60F-5CD4-4268-8359-8076634680E5}"/>
          </ac:spMkLst>
        </pc:spChg>
        <pc:spChg chg="del">
          <ac:chgData name="Panagiotis Apostolou" userId="0184405c1bc6acf7" providerId="Windows Live" clId="Web-{61F5FBF6-9463-42ED-878C-A28A53E1E29F}" dt="2024-06-14T17:53:18.565" v="799"/>
          <ac:spMkLst>
            <pc:docMk/>
            <pc:sldMk cId="887632203" sldId="275"/>
            <ac:spMk id="15" creationId="{BB341EC3-1810-4D33-BA3F-E2D0AA0ECFB6}"/>
          </ac:spMkLst>
        </pc:spChg>
        <pc:spChg chg="del">
          <ac:chgData name="Panagiotis Apostolou" userId="0184405c1bc6acf7" providerId="Windows Live" clId="Web-{61F5FBF6-9463-42ED-878C-A28A53E1E29F}" dt="2024-06-14T17:53:18.565" v="799"/>
          <ac:spMkLst>
            <pc:docMk/>
            <pc:sldMk cId="887632203" sldId="275"/>
            <ac:spMk id="17" creationId="{10127CDE-2B99-47A8-BB3C-7D17519105E0}"/>
          </ac:spMkLst>
        </pc:spChg>
        <pc:spChg chg="add">
          <ac:chgData name="Panagiotis Apostolou" userId="0184405c1bc6acf7" providerId="Windows Live" clId="Web-{61F5FBF6-9463-42ED-878C-A28A53E1E29F}" dt="2024-06-14T17:53:18.565" v="799"/>
          <ac:spMkLst>
            <pc:docMk/>
            <pc:sldMk cId="887632203" sldId="275"/>
            <ac:spMk id="22" creationId="{7C98A213-5994-475E-B327-DC6EC27FBA8B}"/>
          </ac:spMkLst>
        </pc:spChg>
        <pc:spChg chg="add">
          <ac:chgData name="Panagiotis Apostolou" userId="0184405c1bc6acf7" providerId="Windows Live" clId="Web-{61F5FBF6-9463-42ED-878C-A28A53E1E29F}" dt="2024-06-14T17:53:18.565" v="799"/>
          <ac:spMkLst>
            <pc:docMk/>
            <pc:sldMk cId="887632203" sldId="275"/>
            <ac:spMk id="24" creationId="{4B030A0D-0DAD-4A99-89BB-419527D6A64B}"/>
          </ac:spMkLst>
        </pc:spChg>
        <pc:picChg chg="del mod">
          <ac:chgData name="Panagiotis Apostolou" userId="0184405c1bc6acf7" providerId="Windows Live" clId="Web-{61F5FBF6-9463-42ED-878C-A28A53E1E29F}" dt="2024-06-14T17:55:35.881" v="830"/>
          <ac:picMkLst>
            <pc:docMk/>
            <pc:sldMk cId="887632203" sldId="275"/>
            <ac:picMk id="3" creationId="{E3DA15A9-550E-06F9-7E6B-9FBEBDE281C8}"/>
          </ac:picMkLst>
        </pc:picChg>
        <pc:picChg chg="del mod">
          <ac:chgData name="Panagiotis Apostolou" userId="0184405c1bc6acf7" providerId="Windows Live" clId="Web-{61F5FBF6-9463-42ED-878C-A28A53E1E29F}" dt="2024-06-14T17:53:24.799" v="800"/>
          <ac:picMkLst>
            <pc:docMk/>
            <pc:sldMk cId="887632203" sldId="275"/>
            <ac:picMk id="4" creationId="{40BB001D-4F91-9928-C0D9-E45C47D4C4FD}"/>
          </ac:picMkLst>
        </pc:picChg>
        <pc:picChg chg="del mod">
          <ac:chgData name="Panagiotis Apostolou" userId="0184405c1bc6acf7" providerId="Windows Live" clId="Web-{61F5FBF6-9463-42ED-878C-A28A53E1E29F}" dt="2024-06-14T17:53:25.565" v="801"/>
          <ac:picMkLst>
            <pc:docMk/>
            <pc:sldMk cId="887632203" sldId="275"/>
            <ac:picMk id="5" creationId="{51E73593-B5EC-F5C3-CF09-919D74F47ACE}"/>
          </ac:picMkLst>
        </pc:picChg>
        <pc:picChg chg="add mod">
          <ac:chgData name="Panagiotis Apostolou" userId="0184405c1bc6acf7" providerId="Windows Live" clId="Web-{61F5FBF6-9463-42ED-878C-A28A53E1E29F}" dt="2024-06-14T17:56:35.180" v="840" actId="14100"/>
          <ac:picMkLst>
            <pc:docMk/>
            <pc:sldMk cId="887632203" sldId="275"/>
            <ac:picMk id="7" creationId="{737196F1-12A9-7588-A343-CB53E36FA4BE}"/>
          </ac:picMkLst>
        </pc:picChg>
      </pc:sldChg>
      <pc:sldChg chg="addSp delSp modSp add del mod replId modClrScheme chgLayout">
        <pc:chgData name="Panagiotis Apostolou" userId="0184405c1bc6acf7" providerId="Windows Live" clId="Web-{61F5FBF6-9463-42ED-878C-A28A53E1E29F}" dt="2024-06-14T17:52:55.939" v="794"/>
        <pc:sldMkLst>
          <pc:docMk/>
          <pc:sldMk cId="2186164428" sldId="275"/>
        </pc:sldMkLst>
        <pc:spChg chg="mod ord">
          <ac:chgData name="Panagiotis Apostolou" userId="0184405c1bc6acf7" providerId="Windows Live" clId="Web-{61F5FBF6-9463-42ED-878C-A28A53E1E29F}" dt="2024-06-14T17:52:37.033" v="791"/>
          <ac:spMkLst>
            <pc:docMk/>
            <pc:sldMk cId="2186164428" sldId="275"/>
            <ac:spMk id="2" creationId="{3BA78DC0-1F48-8A19-AAB5-76508434499D}"/>
          </ac:spMkLst>
        </pc:spChg>
        <pc:spChg chg="mod ord">
          <ac:chgData name="Panagiotis Apostolou" userId="0184405c1bc6acf7" providerId="Windows Live" clId="Web-{61F5FBF6-9463-42ED-878C-A28A53E1E29F}" dt="2024-06-14T17:52:37.033" v="791"/>
          <ac:spMkLst>
            <pc:docMk/>
            <pc:sldMk cId="2186164428" sldId="275"/>
            <ac:spMk id="6" creationId="{1D862A2E-2815-4F8C-59DD-B063C4F1E74E}"/>
          </ac:spMkLst>
        </pc:spChg>
        <pc:spChg chg="add del">
          <ac:chgData name="Panagiotis Apostolou" userId="0184405c1bc6acf7" providerId="Windows Live" clId="Web-{61F5FBF6-9463-42ED-878C-A28A53E1E29F}" dt="2024-06-14T17:46:35.255" v="731"/>
          <ac:spMkLst>
            <pc:docMk/>
            <pc:sldMk cId="2186164428" sldId="275"/>
            <ac:spMk id="11" creationId="{0550F5B9-399F-4FAD-AE6C-ED65F9A43A74}"/>
          </ac:spMkLst>
        </pc:spChg>
        <pc:spChg chg="add del">
          <ac:chgData name="Panagiotis Apostolou" userId="0184405c1bc6acf7" providerId="Windows Live" clId="Web-{61F5FBF6-9463-42ED-878C-A28A53E1E29F}" dt="2024-06-14T17:46:35.255" v="731"/>
          <ac:spMkLst>
            <pc:docMk/>
            <pc:sldMk cId="2186164428" sldId="275"/>
            <ac:spMk id="13" creationId="{C062E60F-5CD4-4268-8359-8076634680E5}"/>
          </ac:spMkLst>
        </pc:spChg>
        <pc:spChg chg="add del">
          <ac:chgData name="Panagiotis Apostolou" userId="0184405c1bc6acf7" providerId="Windows Live" clId="Web-{61F5FBF6-9463-42ED-878C-A28A53E1E29F}" dt="2024-06-14T17:46:35.255" v="731"/>
          <ac:spMkLst>
            <pc:docMk/>
            <pc:sldMk cId="2186164428" sldId="275"/>
            <ac:spMk id="15" creationId="{BB341EC3-1810-4D33-BA3F-E2D0AA0ECFB6}"/>
          </ac:spMkLst>
        </pc:spChg>
        <pc:spChg chg="add del">
          <ac:chgData name="Panagiotis Apostolou" userId="0184405c1bc6acf7" providerId="Windows Live" clId="Web-{61F5FBF6-9463-42ED-878C-A28A53E1E29F}" dt="2024-06-14T17:46:35.255" v="731"/>
          <ac:spMkLst>
            <pc:docMk/>
            <pc:sldMk cId="2186164428" sldId="275"/>
            <ac:spMk id="17" creationId="{10127CDE-2B99-47A8-BB3C-7D17519105E0}"/>
          </ac:spMkLst>
        </pc:spChg>
        <pc:spChg chg="add del mod">
          <ac:chgData name="Panagiotis Apostolou" userId="0184405c1bc6acf7" providerId="Windows Live" clId="Web-{61F5FBF6-9463-42ED-878C-A28A53E1E29F}" dt="2024-06-14T17:50:32.512" v="759"/>
          <ac:spMkLst>
            <pc:docMk/>
            <pc:sldMk cId="2186164428" sldId="275"/>
            <ac:spMk id="19" creationId="{0550F5B9-399F-4FAD-AE6C-ED65F9A43A74}"/>
          </ac:spMkLst>
        </pc:spChg>
        <pc:spChg chg="add del mod">
          <ac:chgData name="Panagiotis Apostolou" userId="0184405c1bc6acf7" providerId="Windows Live" clId="Web-{61F5FBF6-9463-42ED-878C-A28A53E1E29F}" dt="2024-06-14T17:50:32.512" v="759"/>
          <ac:spMkLst>
            <pc:docMk/>
            <pc:sldMk cId="2186164428" sldId="275"/>
            <ac:spMk id="20" creationId="{C062E60F-5CD4-4268-8359-8076634680E5}"/>
          </ac:spMkLst>
        </pc:spChg>
        <pc:spChg chg="add del">
          <ac:chgData name="Panagiotis Apostolou" userId="0184405c1bc6acf7" providerId="Windows Live" clId="Web-{61F5FBF6-9463-42ED-878C-A28A53E1E29F}" dt="2024-06-14T17:46:17.286" v="727"/>
          <ac:spMkLst>
            <pc:docMk/>
            <pc:sldMk cId="2186164428" sldId="275"/>
            <ac:spMk id="22" creationId="{53B475F8-50AE-46A0-9943-B2B63183D50C}"/>
          </ac:spMkLst>
        </pc:spChg>
        <pc:spChg chg="add del">
          <ac:chgData name="Panagiotis Apostolou" userId="0184405c1bc6acf7" providerId="Windows Live" clId="Web-{61F5FBF6-9463-42ED-878C-A28A53E1E29F}" dt="2024-06-14T17:46:17.286" v="727"/>
          <ac:spMkLst>
            <pc:docMk/>
            <pc:sldMk cId="2186164428" sldId="275"/>
            <ac:spMk id="24" creationId="{75F6FDB4-2351-48C2-A863-2364A02343C0}"/>
          </ac:spMkLst>
        </pc:spChg>
        <pc:spChg chg="add del mod">
          <ac:chgData name="Panagiotis Apostolou" userId="0184405c1bc6acf7" providerId="Windows Live" clId="Web-{61F5FBF6-9463-42ED-878C-A28A53E1E29F}" dt="2024-06-14T17:50:32.512" v="759"/>
          <ac:spMkLst>
            <pc:docMk/>
            <pc:sldMk cId="2186164428" sldId="275"/>
            <ac:spMk id="26" creationId="{BB341EC3-1810-4D33-BA3F-E2D0AA0ECFB6}"/>
          </ac:spMkLst>
        </pc:spChg>
        <pc:spChg chg="add del mod">
          <ac:chgData name="Panagiotis Apostolou" userId="0184405c1bc6acf7" providerId="Windows Live" clId="Web-{61F5FBF6-9463-42ED-878C-A28A53E1E29F}" dt="2024-06-14T17:50:32.512" v="759"/>
          <ac:spMkLst>
            <pc:docMk/>
            <pc:sldMk cId="2186164428" sldId="275"/>
            <ac:spMk id="28" creationId="{10127CDE-2B99-47A8-BB3C-7D17519105E0}"/>
          </ac:spMkLst>
        </pc:spChg>
        <pc:spChg chg="add del mod">
          <ac:chgData name="Panagiotis Apostolou" userId="0184405c1bc6acf7" providerId="Windows Live" clId="Web-{61F5FBF6-9463-42ED-878C-A28A53E1E29F}" dt="2024-06-14T17:50:48.591" v="761"/>
          <ac:spMkLst>
            <pc:docMk/>
            <pc:sldMk cId="2186164428" sldId="275"/>
            <ac:spMk id="33" creationId="{53B475F8-50AE-46A0-9943-B2B63183D50C}"/>
          </ac:spMkLst>
        </pc:spChg>
        <pc:spChg chg="add del mod">
          <ac:chgData name="Panagiotis Apostolou" userId="0184405c1bc6acf7" providerId="Windows Live" clId="Web-{61F5FBF6-9463-42ED-878C-A28A53E1E29F}" dt="2024-06-14T17:50:48.591" v="761"/>
          <ac:spMkLst>
            <pc:docMk/>
            <pc:sldMk cId="2186164428" sldId="275"/>
            <ac:spMk id="35" creationId="{75F6FDB4-2351-48C2-A863-2364A02343C0}"/>
          </ac:spMkLst>
        </pc:spChg>
        <pc:spChg chg="add del">
          <ac:chgData name="Panagiotis Apostolou" userId="0184405c1bc6acf7" providerId="Windows Live" clId="Web-{61F5FBF6-9463-42ED-878C-A28A53E1E29F}" dt="2024-06-14T17:52:37.033" v="791"/>
          <ac:spMkLst>
            <pc:docMk/>
            <pc:sldMk cId="2186164428" sldId="275"/>
            <ac:spMk id="40" creationId="{53B475F8-50AE-46A0-9943-B2B63183D50C}"/>
          </ac:spMkLst>
        </pc:spChg>
        <pc:spChg chg="add del">
          <ac:chgData name="Panagiotis Apostolou" userId="0184405c1bc6acf7" providerId="Windows Live" clId="Web-{61F5FBF6-9463-42ED-878C-A28A53E1E29F}" dt="2024-06-14T17:52:37.033" v="791"/>
          <ac:spMkLst>
            <pc:docMk/>
            <pc:sldMk cId="2186164428" sldId="275"/>
            <ac:spMk id="42" creationId="{75F6FDB4-2351-48C2-A863-2364A02343C0}"/>
          </ac:spMkLst>
        </pc:spChg>
        <pc:spChg chg="add del">
          <ac:chgData name="Panagiotis Apostolou" userId="0184405c1bc6acf7" providerId="Windows Live" clId="Web-{61F5FBF6-9463-42ED-878C-A28A53E1E29F}" dt="2024-06-14T17:52:37.016" v="790"/>
          <ac:spMkLst>
            <pc:docMk/>
            <pc:sldMk cId="2186164428" sldId="275"/>
            <ac:spMk id="47" creationId="{15F40E44-6E4F-461E-B676-41D4FD94DD90}"/>
          </ac:spMkLst>
        </pc:spChg>
        <pc:spChg chg="add del">
          <ac:chgData name="Panagiotis Apostolou" userId="0184405c1bc6acf7" providerId="Windows Live" clId="Web-{61F5FBF6-9463-42ED-878C-A28A53E1E29F}" dt="2024-06-14T17:52:37.016" v="790"/>
          <ac:spMkLst>
            <pc:docMk/>
            <pc:sldMk cId="2186164428" sldId="275"/>
            <ac:spMk id="49" creationId="{68FD15E8-8B40-4424-82F2-DA107F7F9F2B}"/>
          </ac:spMkLst>
        </pc:spChg>
        <pc:spChg chg="add del">
          <ac:chgData name="Panagiotis Apostolou" userId="0184405c1bc6acf7" providerId="Windows Live" clId="Web-{61F5FBF6-9463-42ED-878C-A28A53E1E29F}" dt="2024-06-14T17:52:37.016" v="790"/>
          <ac:spMkLst>
            <pc:docMk/>
            <pc:sldMk cId="2186164428" sldId="275"/>
            <ac:spMk id="53" creationId="{866718AF-9359-4BEF-9584-028A3072A16A}"/>
          </ac:spMkLst>
        </pc:spChg>
        <pc:spChg chg="add del">
          <ac:chgData name="Panagiotis Apostolou" userId="0184405c1bc6acf7" providerId="Windows Live" clId="Web-{61F5FBF6-9463-42ED-878C-A28A53E1E29F}" dt="2024-06-14T17:52:37.016" v="790"/>
          <ac:spMkLst>
            <pc:docMk/>
            <pc:sldMk cId="2186164428" sldId="275"/>
            <ac:spMk id="55" creationId="{53033F67-95C8-49C5-9DF9-F7F6764ADBE2}"/>
          </ac:spMkLst>
        </pc:spChg>
        <pc:spChg chg="add">
          <ac:chgData name="Panagiotis Apostolou" userId="0184405c1bc6acf7" providerId="Windows Live" clId="Web-{61F5FBF6-9463-42ED-878C-A28A53E1E29F}" dt="2024-06-14T17:52:37.033" v="791"/>
          <ac:spMkLst>
            <pc:docMk/>
            <pc:sldMk cId="2186164428" sldId="275"/>
            <ac:spMk id="57" creationId="{5EBC18B6-E5C3-4AD1-97A4-E6A3477A0BB9}"/>
          </ac:spMkLst>
        </pc:spChg>
        <pc:spChg chg="add">
          <ac:chgData name="Panagiotis Apostolou" userId="0184405c1bc6acf7" providerId="Windows Live" clId="Web-{61F5FBF6-9463-42ED-878C-A28A53E1E29F}" dt="2024-06-14T17:52:37.033" v="791"/>
          <ac:spMkLst>
            <pc:docMk/>
            <pc:sldMk cId="2186164428" sldId="275"/>
            <ac:spMk id="58" creationId="{136A4AB6-B72B-4CC6-ADCF-BE807B6C3D71}"/>
          </ac:spMkLst>
        </pc:spChg>
        <pc:spChg chg="add">
          <ac:chgData name="Panagiotis Apostolou" userId="0184405c1bc6acf7" providerId="Windows Live" clId="Web-{61F5FBF6-9463-42ED-878C-A28A53E1E29F}" dt="2024-06-14T17:52:37.033" v="791"/>
          <ac:spMkLst>
            <pc:docMk/>
            <pc:sldMk cId="2186164428" sldId="275"/>
            <ac:spMk id="59" creationId="{B35D540D-9486-4236-952A-F72DC52D79BF}"/>
          </ac:spMkLst>
        </pc:spChg>
        <pc:picChg chg="del">
          <ac:chgData name="Panagiotis Apostolou" userId="0184405c1bc6acf7" providerId="Windows Live" clId="Web-{61F5FBF6-9463-42ED-878C-A28A53E1E29F}" dt="2024-06-14T17:43:58.422" v="700"/>
          <ac:picMkLst>
            <pc:docMk/>
            <pc:sldMk cId="2186164428" sldId="275"/>
            <ac:picMk id="3" creationId="{E3DA15A9-550E-06F9-7E6B-9FBEBDE281C8}"/>
          </ac:picMkLst>
        </pc:picChg>
        <pc:picChg chg="del">
          <ac:chgData name="Panagiotis Apostolou" userId="0184405c1bc6acf7" providerId="Windows Live" clId="Web-{61F5FBF6-9463-42ED-878C-A28A53E1E29F}" dt="2024-06-14T17:44:00.172" v="701"/>
          <ac:picMkLst>
            <pc:docMk/>
            <pc:sldMk cId="2186164428" sldId="275"/>
            <ac:picMk id="4" creationId="{40BB001D-4F91-9928-C0D9-E45C47D4C4FD}"/>
          </ac:picMkLst>
        </pc:picChg>
        <pc:picChg chg="del">
          <ac:chgData name="Panagiotis Apostolou" userId="0184405c1bc6acf7" providerId="Windows Live" clId="Web-{61F5FBF6-9463-42ED-878C-A28A53E1E29F}" dt="2024-06-14T17:44:00.750" v="702"/>
          <ac:picMkLst>
            <pc:docMk/>
            <pc:sldMk cId="2186164428" sldId="275"/>
            <ac:picMk id="5" creationId="{51E73593-B5EC-F5C3-CF09-919D74F47ACE}"/>
          </ac:picMkLst>
        </pc:picChg>
        <pc:picChg chg="add del mod">
          <ac:chgData name="Panagiotis Apostolou" userId="0184405c1bc6acf7" providerId="Windows Live" clId="Web-{61F5FBF6-9463-42ED-878C-A28A53E1E29F}" dt="2024-06-14T17:46:47.724" v="735"/>
          <ac:picMkLst>
            <pc:docMk/>
            <pc:sldMk cId="2186164428" sldId="275"/>
            <ac:picMk id="7" creationId="{8F06FE57-B219-7F91-DFC0-C53F0496B006}"/>
          </ac:picMkLst>
        </pc:picChg>
        <pc:picChg chg="add del mod ord">
          <ac:chgData name="Panagiotis Apostolou" userId="0184405c1bc6acf7" providerId="Windows Live" clId="Web-{61F5FBF6-9463-42ED-878C-A28A53E1E29F}" dt="2024-06-14T17:46:49.115" v="737"/>
          <ac:picMkLst>
            <pc:docMk/>
            <pc:sldMk cId="2186164428" sldId="275"/>
            <ac:picMk id="8" creationId="{FB056E0F-69D6-506C-7DED-902BEEDCDB0E}"/>
          </ac:picMkLst>
        </pc:picChg>
        <pc:picChg chg="add del mod">
          <ac:chgData name="Panagiotis Apostolou" userId="0184405c1bc6acf7" providerId="Windows Live" clId="Web-{61F5FBF6-9463-42ED-878C-A28A53E1E29F}" dt="2024-06-14T17:46:48.537" v="736"/>
          <ac:picMkLst>
            <pc:docMk/>
            <pc:sldMk cId="2186164428" sldId="275"/>
            <ac:picMk id="9" creationId="{C7EC3375-8628-7457-C759-73B57A392407}"/>
          </ac:picMkLst>
        </pc:picChg>
        <pc:picChg chg="add del mod">
          <ac:chgData name="Panagiotis Apostolou" userId="0184405c1bc6acf7" providerId="Windows Live" clId="Web-{61F5FBF6-9463-42ED-878C-A28A53E1E29F}" dt="2024-06-14T17:52:54.079" v="793"/>
          <ac:picMkLst>
            <pc:docMk/>
            <pc:sldMk cId="2186164428" sldId="275"/>
            <ac:picMk id="10" creationId="{BB4CF5C7-BD34-F084-1BEA-176D2D9D6150}"/>
          </ac:picMkLst>
        </pc:picChg>
        <pc:picChg chg="add mod ord">
          <ac:chgData name="Panagiotis Apostolou" userId="0184405c1bc6acf7" providerId="Windows Live" clId="Web-{61F5FBF6-9463-42ED-878C-A28A53E1E29F}" dt="2024-06-14T17:52:37.033" v="791"/>
          <ac:picMkLst>
            <pc:docMk/>
            <pc:sldMk cId="2186164428" sldId="275"/>
            <ac:picMk id="12" creationId="{3690F0A0-C8BE-693D-A7F1-BC0C56A59F0B}"/>
          </ac:picMkLst>
        </pc:picChg>
        <pc:picChg chg="add mod ord">
          <ac:chgData name="Panagiotis Apostolou" userId="0184405c1bc6acf7" providerId="Windows Live" clId="Web-{61F5FBF6-9463-42ED-878C-A28A53E1E29F}" dt="2024-06-14T17:52:37.033" v="791"/>
          <ac:picMkLst>
            <pc:docMk/>
            <pc:sldMk cId="2186164428" sldId="275"/>
            <ac:picMk id="14" creationId="{32CCB208-A8E2-658C-C2DE-4D5FD836CCC5}"/>
          </ac:picMkLst>
        </pc:picChg>
        <pc:picChg chg="add del">
          <ac:chgData name="Panagiotis Apostolou" userId="0184405c1bc6acf7" providerId="Windows Live" clId="Web-{61F5FBF6-9463-42ED-878C-A28A53E1E29F}" dt="2024-06-14T17:52:37.016" v="790"/>
          <ac:picMkLst>
            <pc:docMk/>
            <pc:sldMk cId="2186164428" sldId="275"/>
            <ac:picMk id="51" creationId="{FCF80E2F-2954-485B-B1B5-DCB9F153FBA3}"/>
          </ac:picMkLst>
        </pc:picChg>
      </pc:sldChg>
      <pc:sldChg chg="addSp delSp modSp new mod setBg">
        <pc:chgData name="Panagiotis Apostolou" userId="0184405c1bc6acf7" providerId="Windows Live" clId="Web-{61F5FBF6-9463-42ED-878C-A28A53E1E29F}" dt="2024-06-14T18:03:31.709" v="998" actId="1076"/>
        <pc:sldMkLst>
          <pc:docMk/>
          <pc:sldMk cId="2288075076" sldId="276"/>
        </pc:sldMkLst>
        <pc:spChg chg="add mod">
          <ac:chgData name="Panagiotis Apostolou" userId="0184405c1bc6acf7" providerId="Windows Live" clId="Web-{61F5FBF6-9463-42ED-878C-A28A53E1E29F}" dt="2024-06-14T18:03:31.709" v="998" actId="1076"/>
          <ac:spMkLst>
            <pc:docMk/>
            <pc:sldMk cId="2288075076" sldId="276"/>
            <ac:spMk id="5" creationId="{E114108D-2FF9-E4AE-73E6-6398B7C97DF7}"/>
          </ac:spMkLst>
        </pc:spChg>
        <pc:picChg chg="add mod">
          <ac:chgData name="Panagiotis Apostolou" userId="0184405c1bc6acf7" providerId="Windows Live" clId="Web-{61F5FBF6-9463-42ED-878C-A28A53E1E29F}" dt="2024-06-14T17:57:31.338" v="849" actId="14100"/>
          <ac:picMkLst>
            <pc:docMk/>
            <pc:sldMk cId="2288075076" sldId="276"/>
            <ac:picMk id="2" creationId="{70BFCF6D-B3BD-B541-9CA9-5E5E08CEA3D4}"/>
          </ac:picMkLst>
        </pc:picChg>
        <pc:picChg chg="add del mod">
          <ac:chgData name="Panagiotis Apostolou" userId="0184405c1bc6acf7" providerId="Windows Live" clId="Web-{61F5FBF6-9463-42ED-878C-A28A53E1E29F}" dt="2024-06-14T17:55:39.335" v="831"/>
          <ac:picMkLst>
            <pc:docMk/>
            <pc:sldMk cId="2288075076" sldId="276"/>
            <ac:picMk id="3" creationId="{A14CD872-5389-49D4-C5C5-BCF626B50747}"/>
          </ac:picMkLst>
        </pc:picChg>
        <pc:picChg chg="add mod">
          <ac:chgData name="Panagiotis Apostolou" userId="0184405c1bc6acf7" providerId="Windows Live" clId="Web-{61F5FBF6-9463-42ED-878C-A28A53E1E29F}" dt="2024-06-14T17:57:36.463" v="851" actId="14100"/>
          <ac:picMkLst>
            <pc:docMk/>
            <pc:sldMk cId="2288075076" sldId="276"/>
            <ac:picMk id="4" creationId="{231CA784-17AB-6CFF-FDA9-32812603562F}"/>
          </ac:picMkLst>
        </pc:picChg>
        <pc:picChg chg="add del mod">
          <ac:chgData name="Panagiotis Apostolou" userId="0184405c1bc6acf7" providerId="Windows Live" clId="Web-{61F5FBF6-9463-42ED-878C-A28A53E1E29F}" dt="2024-06-14T17:58:27.762" v="886"/>
          <ac:picMkLst>
            <pc:docMk/>
            <pc:sldMk cId="2288075076" sldId="276"/>
            <ac:picMk id="6" creationId="{93B6CED9-ED19-3310-9AD1-9B40CE1BC98F}"/>
          </ac:picMkLst>
        </pc:picChg>
        <pc:picChg chg="add del mod">
          <ac:chgData name="Panagiotis Apostolou" userId="0184405c1bc6acf7" providerId="Windows Live" clId="Web-{61F5FBF6-9463-42ED-878C-A28A53E1E29F}" dt="2024-06-14T17:58:42.325" v="897"/>
          <ac:picMkLst>
            <pc:docMk/>
            <pc:sldMk cId="2288075076" sldId="276"/>
            <ac:picMk id="7" creationId="{3E727A24-AA24-DA7A-6F8C-6CA4CB9895BA}"/>
          </ac:picMkLst>
        </pc:picChg>
      </pc:sldChg>
      <pc:sldChg chg="addSp delSp modSp new mod setBg">
        <pc:chgData name="Panagiotis Apostolou" userId="0184405c1bc6acf7" providerId="Windows Live" clId="Web-{61F5FBF6-9463-42ED-878C-A28A53E1E29F}" dt="2024-06-14T18:09:43.939" v="1047" actId="20577"/>
        <pc:sldMkLst>
          <pc:docMk/>
          <pc:sldMk cId="1599176059" sldId="277"/>
        </pc:sldMkLst>
        <pc:spChg chg="mod">
          <ac:chgData name="Panagiotis Apostolou" userId="0184405c1bc6acf7" providerId="Windows Live" clId="Web-{61F5FBF6-9463-42ED-878C-A28A53E1E29F}" dt="2024-06-14T18:09:43.939" v="1047" actId="20577"/>
          <ac:spMkLst>
            <pc:docMk/>
            <pc:sldMk cId="1599176059" sldId="277"/>
            <ac:spMk id="2" creationId="{E2ECCD71-56EC-FF00-6C75-60F98CED7DA3}"/>
          </ac:spMkLst>
        </pc:spChg>
        <pc:spChg chg="add del">
          <ac:chgData name="Panagiotis Apostolou" userId="0184405c1bc6acf7" providerId="Windows Live" clId="Web-{61F5FBF6-9463-42ED-878C-A28A53E1E29F}" dt="2024-06-14T18:07:49.686" v="1019"/>
          <ac:spMkLst>
            <pc:docMk/>
            <pc:sldMk cId="1599176059" sldId="277"/>
            <ac:spMk id="5" creationId="{665DBBEF-238B-476B-96AB-8AAC3224ECEA}"/>
          </ac:spMkLst>
        </pc:spChg>
        <pc:spChg chg="add del">
          <ac:chgData name="Panagiotis Apostolou" userId="0184405c1bc6acf7" providerId="Windows Live" clId="Web-{61F5FBF6-9463-42ED-878C-A28A53E1E29F}" dt="2024-06-14T18:06:27.667" v="1009"/>
          <ac:spMkLst>
            <pc:docMk/>
            <pc:sldMk cId="1599176059" sldId="277"/>
            <ac:spMk id="8" creationId="{A4AC5506-6312-4701-8D3C-40187889A947}"/>
          </ac:spMkLst>
        </pc:spChg>
        <pc:spChg chg="add del">
          <ac:chgData name="Panagiotis Apostolou" userId="0184405c1bc6acf7" providerId="Windows Live" clId="Web-{61F5FBF6-9463-42ED-878C-A28A53E1E29F}" dt="2024-06-14T18:07:49.686" v="1019"/>
          <ac:spMkLst>
            <pc:docMk/>
            <pc:sldMk cId="1599176059" sldId="277"/>
            <ac:spMk id="10" creationId="{3FCFB1DE-0B7E-48CC-BA90-B2AB0889F9D6}"/>
          </ac:spMkLst>
        </pc:spChg>
        <pc:spChg chg="add">
          <ac:chgData name="Panagiotis Apostolou" userId="0184405c1bc6acf7" providerId="Windows Live" clId="Web-{61F5FBF6-9463-42ED-878C-A28A53E1E29F}" dt="2024-06-14T18:07:49.686" v="1019"/>
          <ac:spMkLst>
            <pc:docMk/>
            <pc:sldMk cId="1599176059" sldId="277"/>
            <ac:spMk id="15" creationId="{C4879EFC-8E62-4E00-973C-C45EE9EC676D}"/>
          </ac:spMkLst>
        </pc:spChg>
        <pc:spChg chg="add">
          <ac:chgData name="Panagiotis Apostolou" userId="0184405c1bc6acf7" providerId="Windows Live" clId="Web-{61F5FBF6-9463-42ED-878C-A28A53E1E29F}" dt="2024-06-14T18:07:49.686" v="1019"/>
          <ac:spMkLst>
            <pc:docMk/>
            <pc:sldMk cId="1599176059" sldId="277"/>
            <ac:spMk id="17" creationId="{D6A9C53F-5F90-40A5-8C85-5412D39C8C68}"/>
          </ac:spMkLst>
        </pc:spChg>
        <pc:picChg chg="add del mod">
          <ac:chgData name="Panagiotis Apostolou" userId="0184405c1bc6acf7" providerId="Windows Live" clId="Web-{61F5FBF6-9463-42ED-878C-A28A53E1E29F}" dt="2024-06-14T18:06:59.668" v="1014"/>
          <ac:picMkLst>
            <pc:docMk/>
            <pc:sldMk cId="1599176059" sldId="277"/>
            <ac:picMk id="3" creationId="{C0F2C94C-D14B-19B4-0EB7-8149A844CB58}"/>
          </ac:picMkLst>
        </pc:picChg>
        <pc:picChg chg="add del mod">
          <ac:chgData name="Panagiotis Apostolou" userId="0184405c1bc6acf7" providerId="Windows Live" clId="Web-{61F5FBF6-9463-42ED-878C-A28A53E1E29F}" dt="2024-06-14T18:07:55.576" v="1021"/>
          <ac:picMkLst>
            <pc:docMk/>
            <pc:sldMk cId="1599176059" sldId="277"/>
            <ac:picMk id="4" creationId="{8DBF56A0-B63A-34A0-3970-A40277665531}"/>
          </ac:picMkLst>
        </pc:picChg>
        <pc:picChg chg="add del mod">
          <ac:chgData name="Panagiotis Apostolou" userId="0184405c1bc6acf7" providerId="Windows Live" clId="Web-{61F5FBF6-9463-42ED-878C-A28A53E1E29F}" dt="2024-06-14T18:07:56.514" v="1022"/>
          <ac:picMkLst>
            <pc:docMk/>
            <pc:sldMk cId="1599176059" sldId="277"/>
            <ac:picMk id="6" creationId="{A3E508B2-6358-7AEF-27E4-22D3F7B62830}"/>
          </ac:picMkLst>
        </pc:picChg>
        <pc:picChg chg="add mod">
          <ac:chgData name="Panagiotis Apostolou" userId="0184405c1bc6acf7" providerId="Windows Live" clId="Web-{61F5FBF6-9463-42ED-878C-A28A53E1E29F}" dt="2024-06-14T18:08:26.093" v="1028" actId="14100"/>
          <ac:picMkLst>
            <pc:docMk/>
            <pc:sldMk cId="1599176059" sldId="277"/>
            <ac:picMk id="7" creationId="{2265E3C4-6ACD-23EC-348A-C29E29A0E419}"/>
          </ac:picMkLst>
        </pc:picChg>
      </pc:sldChg>
      <pc:sldChg chg="new del">
        <pc:chgData name="Panagiotis Apostolou" userId="0184405c1bc6acf7" providerId="Windows Live" clId="Web-{61F5FBF6-9463-42ED-878C-A28A53E1E29F}" dt="2024-06-14T17:57:27.885" v="848"/>
        <pc:sldMkLst>
          <pc:docMk/>
          <pc:sldMk cId="2902703892" sldId="277"/>
        </pc:sldMkLst>
      </pc:sldChg>
      <pc:sldChg chg="addSp modSp new">
        <pc:chgData name="Panagiotis Apostolou" userId="0184405c1bc6acf7" providerId="Windows Live" clId="Web-{61F5FBF6-9463-42ED-878C-A28A53E1E29F}" dt="2024-06-14T18:13:09.961" v="1092" actId="20577"/>
        <pc:sldMkLst>
          <pc:docMk/>
          <pc:sldMk cId="3120984234" sldId="278"/>
        </pc:sldMkLst>
        <pc:spChg chg="mod">
          <ac:chgData name="Panagiotis Apostolou" userId="0184405c1bc6acf7" providerId="Windows Live" clId="Web-{61F5FBF6-9463-42ED-878C-A28A53E1E29F}" dt="2024-06-14T18:13:09.961" v="1092" actId="20577"/>
          <ac:spMkLst>
            <pc:docMk/>
            <pc:sldMk cId="3120984234" sldId="278"/>
            <ac:spMk id="2" creationId="{A9BE7874-95B8-38DA-BB3F-E03D25FA7838}"/>
          </ac:spMkLst>
        </pc:spChg>
        <pc:picChg chg="add mod">
          <ac:chgData name="Panagiotis Apostolou" userId="0184405c1bc6acf7" providerId="Windows Live" clId="Web-{61F5FBF6-9463-42ED-878C-A28A53E1E29F}" dt="2024-06-14T18:12:26.132" v="1079" actId="14100"/>
          <ac:picMkLst>
            <pc:docMk/>
            <pc:sldMk cId="3120984234" sldId="278"/>
            <ac:picMk id="3" creationId="{ADCE9C83-75C4-62EC-3296-728DB68184F1}"/>
          </ac:picMkLst>
        </pc:picChg>
        <pc:picChg chg="add mod">
          <ac:chgData name="Panagiotis Apostolou" userId="0184405c1bc6acf7" providerId="Windows Live" clId="Web-{61F5FBF6-9463-42ED-878C-A28A53E1E29F}" dt="2024-06-14T18:12:50.398" v="1090" actId="14100"/>
          <ac:picMkLst>
            <pc:docMk/>
            <pc:sldMk cId="3120984234" sldId="278"/>
            <ac:picMk id="4" creationId="{1F8B2863-CCCD-9710-500E-5A6C7E740A8D}"/>
          </ac:picMkLst>
        </pc:picChg>
        <pc:picChg chg="add mod">
          <ac:chgData name="Panagiotis Apostolou" userId="0184405c1bc6acf7" providerId="Windows Live" clId="Web-{61F5FBF6-9463-42ED-878C-A28A53E1E29F}" dt="2024-06-14T18:12:47.976" v="1089" actId="14100"/>
          <ac:picMkLst>
            <pc:docMk/>
            <pc:sldMk cId="3120984234" sldId="278"/>
            <ac:picMk id="5" creationId="{AD57391E-434B-36CC-D810-803DD0009388}"/>
          </ac:picMkLst>
        </pc:picChg>
      </pc:sldChg>
      <pc:sldChg chg="addSp delSp modSp new mod setBg">
        <pc:chgData name="Panagiotis Apostolou" userId="0184405c1bc6acf7" providerId="Windows Live" clId="Web-{61F5FBF6-9463-42ED-878C-A28A53E1E29F}" dt="2024-06-14T18:23:33.966" v="1340" actId="20577"/>
        <pc:sldMkLst>
          <pc:docMk/>
          <pc:sldMk cId="2754622303" sldId="279"/>
        </pc:sldMkLst>
        <pc:spChg chg="mod">
          <ac:chgData name="Panagiotis Apostolou" userId="0184405c1bc6acf7" providerId="Windows Live" clId="Web-{61F5FBF6-9463-42ED-878C-A28A53E1E29F}" dt="2024-06-14T18:15:58.482" v="1124" actId="20577"/>
          <ac:spMkLst>
            <pc:docMk/>
            <pc:sldMk cId="2754622303" sldId="279"/>
            <ac:spMk id="2" creationId="{6B030945-65CF-A5F0-715B-A06CE15D55C6}"/>
          </ac:spMkLst>
        </pc:spChg>
        <pc:spChg chg="add del">
          <ac:chgData name="Panagiotis Apostolou" userId="0184405c1bc6acf7" providerId="Windows Live" clId="Web-{61F5FBF6-9463-42ED-878C-A28A53E1E29F}" dt="2024-06-14T18:16:23.046" v="1126"/>
          <ac:spMkLst>
            <pc:docMk/>
            <pc:sldMk cId="2754622303" sldId="279"/>
            <ac:spMk id="3" creationId="{7599F305-0941-D9E1-BB74-41F6A24CB813}"/>
          </ac:spMkLst>
        </pc:spChg>
        <pc:spChg chg="add mod">
          <ac:chgData name="Panagiotis Apostolou" userId="0184405c1bc6acf7" providerId="Windows Live" clId="Web-{61F5FBF6-9463-42ED-878C-A28A53E1E29F}" dt="2024-06-14T18:23:33.966" v="1340" actId="20577"/>
          <ac:spMkLst>
            <pc:docMk/>
            <pc:sldMk cId="2754622303" sldId="279"/>
            <ac:spMk id="4" creationId="{CAA64B89-38DA-D5FD-E9B5-E3B280F9F787}"/>
          </ac:spMkLst>
        </pc:spChg>
        <pc:spChg chg="add del">
          <ac:chgData name="Panagiotis Apostolou" userId="0184405c1bc6acf7" providerId="Windows Live" clId="Web-{61F5FBF6-9463-42ED-878C-A28A53E1E29F}" dt="2024-06-14T18:14:56.996" v="1109"/>
          <ac:spMkLst>
            <pc:docMk/>
            <pc:sldMk cId="2754622303" sldId="279"/>
            <ac:spMk id="7" creationId="{943CAA20-3569-4189-9E48-239A229A86CA}"/>
          </ac:spMkLst>
        </pc:spChg>
        <pc:spChg chg="add del">
          <ac:chgData name="Panagiotis Apostolou" userId="0184405c1bc6acf7" providerId="Windows Live" clId="Web-{61F5FBF6-9463-42ED-878C-A28A53E1E29F}" dt="2024-06-14T18:14:56.996" v="1109"/>
          <ac:spMkLst>
            <pc:docMk/>
            <pc:sldMk cId="2754622303" sldId="279"/>
            <ac:spMk id="9" creationId="{DA542B6D-E775-4832-91DC-2D20F857813A}"/>
          </ac:spMkLst>
        </pc:spChg>
        <pc:spChg chg="add del">
          <ac:chgData name="Panagiotis Apostolou" userId="0184405c1bc6acf7" providerId="Windows Live" clId="Web-{61F5FBF6-9463-42ED-878C-A28A53E1E29F}" dt="2024-06-14T18:15:21.747" v="1112"/>
          <ac:spMkLst>
            <pc:docMk/>
            <pc:sldMk cId="2754622303" sldId="279"/>
            <ac:spMk id="11" creationId="{6D080EC2-42B5-4E04-BBF7-F0BC5CB7C997}"/>
          </ac:spMkLst>
        </pc:spChg>
        <pc:spChg chg="add del">
          <ac:chgData name="Panagiotis Apostolou" userId="0184405c1bc6acf7" providerId="Windows Live" clId="Web-{61F5FBF6-9463-42ED-878C-A28A53E1E29F}" dt="2024-06-14T18:15:21.747" v="1112"/>
          <ac:spMkLst>
            <pc:docMk/>
            <pc:sldMk cId="2754622303" sldId="279"/>
            <ac:spMk id="12" creationId="{ED8E54F9-849C-4865-8C5E-FD967B81D756}"/>
          </ac:spMkLst>
        </pc:spChg>
        <pc:spChg chg="add del">
          <ac:chgData name="Panagiotis Apostolou" userId="0184405c1bc6acf7" providerId="Windows Live" clId="Web-{61F5FBF6-9463-42ED-878C-A28A53E1E29F}" dt="2024-06-14T18:15:21.747" v="1112"/>
          <ac:spMkLst>
            <pc:docMk/>
            <pc:sldMk cId="2754622303" sldId="279"/>
            <ac:spMk id="13" creationId="{391AE6B3-1D2D-4C67-A4DB-888635B527AC}"/>
          </ac:spMkLst>
        </pc:spChg>
        <pc:spChg chg="add">
          <ac:chgData name="Panagiotis Apostolou" userId="0184405c1bc6acf7" providerId="Windows Live" clId="Web-{61F5FBF6-9463-42ED-878C-A28A53E1E29F}" dt="2024-06-14T18:15:21.747" v="1112"/>
          <ac:spMkLst>
            <pc:docMk/>
            <pc:sldMk cId="2754622303" sldId="279"/>
            <ac:spMk id="18" creationId="{FFD48BC7-DC40-47DE-87EE-9F4B6ECB9ABB}"/>
          </ac:spMkLst>
        </pc:spChg>
        <pc:spChg chg="add">
          <ac:chgData name="Panagiotis Apostolou" userId="0184405c1bc6acf7" providerId="Windows Live" clId="Web-{61F5FBF6-9463-42ED-878C-A28A53E1E29F}" dt="2024-06-14T18:15:21.747" v="1112"/>
          <ac:spMkLst>
            <pc:docMk/>
            <pc:sldMk cId="2754622303" sldId="279"/>
            <ac:spMk id="20" creationId="{E502BBC7-2C76-46F3-BC24-5985BC13DB88}"/>
          </ac:spMkLst>
        </pc:spChg>
        <pc:spChg chg="add">
          <ac:chgData name="Panagiotis Apostolou" userId="0184405c1bc6acf7" providerId="Windows Live" clId="Web-{61F5FBF6-9463-42ED-878C-A28A53E1E29F}" dt="2024-06-14T18:15:21.747" v="1112"/>
          <ac:spMkLst>
            <pc:docMk/>
            <pc:sldMk cId="2754622303" sldId="279"/>
            <ac:spMk id="22" creationId="{C7F28D52-2A5F-4D23-81AE-7CB8B591C7AF}"/>
          </ac:spMkLst>
        </pc:spChg>
        <pc:spChg chg="add">
          <ac:chgData name="Panagiotis Apostolou" userId="0184405c1bc6acf7" providerId="Windows Live" clId="Web-{61F5FBF6-9463-42ED-878C-A28A53E1E29F}" dt="2024-06-14T18:15:21.747" v="1112"/>
          <ac:spMkLst>
            <pc:docMk/>
            <pc:sldMk cId="2754622303" sldId="279"/>
            <ac:spMk id="24" creationId="{3629484E-3792-4B3D-89AD-7C8A1ED0E0D4}"/>
          </ac:spMkLst>
        </pc:spChg>
      </pc:sldChg>
      <pc:sldMasterChg chg="modSp del delSldLayout modSldLayout">
        <pc:chgData name="Panagiotis Apostolou" userId="0184405c1bc6acf7" providerId="Windows Live" clId="Web-{61F5FBF6-9463-42ED-878C-A28A53E1E29F}" dt="2024-06-14T17:49:01.838" v="749"/>
        <pc:sldMasterMkLst>
          <pc:docMk/>
          <pc:sldMasterMk cId="363800681" sldId="2147483648"/>
        </pc:sldMasterMkLst>
        <pc:spChg chg="mod">
          <ac:chgData name="Panagiotis Apostolou" userId="0184405c1bc6acf7" providerId="Windows Live" clId="Web-{61F5FBF6-9463-42ED-878C-A28A53E1E29F}" dt="2024-06-14T17:49:00.244" v="748"/>
          <ac:spMkLst>
            <pc:docMk/>
            <pc:sldMasterMk cId="363800681" sldId="2147483648"/>
            <ac:spMk id="2" creationId="{CCF6C379-365A-93C5-DE7D-1FE90C9B10C4}"/>
          </ac:spMkLst>
        </pc:spChg>
        <pc:spChg chg="mod">
          <ac:chgData name="Panagiotis Apostolou" userId="0184405c1bc6acf7" providerId="Windows Live" clId="Web-{61F5FBF6-9463-42ED-878C-A28A53E1E29F}" dt="2024-06-14T17:49:00.244" v="748"/>
          <ac:spMkLst>
            <pc:docMk/>
            <pc:sldMasterMk cId="363800681" sldId="2147483648"/>
            <ac:spMk id="3" creationId="{CBB8DA3E-BE85-20EE-B0BC-8661140EBC12}"/>
          </ac:spMkLst>
        </pc:spChg>
        <pc:spChg chg="mod">
          <ac:chgData name="Panagiotis Apostolou" userId="0184405c1bc6acf7" providerId="Windows Live" clId="Web-{61F5FBF6-9463-42ED-878C-A28A53E1E29F}" dt="2024-06-14T17:49:00.244" v="748"/>
          <ac:spMkLst>
            <pc:docMk/>
            <pc:sldMasterMk cId="363800681" sldId="2147483648"/>
            <ac:spMk id="4" creationId="{1F75C10E-97BD-8F35-8E99-C3A75B147A9F}"/>
          </ac:spMkLst>
        </pc:spChg>
        <pc:spChg chg="mod">
          <ac:chgData name="Panagiotis Apostolou" userId="0184405c1bc6acf7" providerId="Windows Live" clId="Web-{61F5FBF6-9463-42ED-878C-A28A53E1E29F}" dt="2024-06-14T17:49:00.244" v="748"/>
          <ac:spMkLst>
            <pc:docMk/>
            <pc:sldMasterMk cId="363800681" sldId="2147483648"/>
            <ac:spMk id="5" creationId="{C3EB409D-CED5-CD60-CFD7-63770F38845A}"/>
          </ac:spMkLst>
        </pc:spChg>
        <pc:spChg chg="mod">
          <ac:chgData name="Panagiotis Apostolou" userId="0184405c1bc6acf7" providerId="Windows Live" clId="Web-{61F5FBF6-9463-42ED-878C-A28A53E1E29F}" dt="2024-06-14T17:49:00.244" v="748"/>
          <ac:spMkLst>
            <pc:docMk/>
            <pc:sldMasterMk cId="363800681" sldId="2147483648"/>
            <ac:spMk id="6" creationId="{5B76D7BA-03A8-AD45-5360-4BC2FD67B9D9}"/>
          </ac:spMkLst>
        </pc:spChg>
        <pc:sldLayoutChg chg="modSp del">
          <pc:chgData name="Panagiotis Apostolou" userId="0184405c1bc6acf7" providerId="Windows Live" clId="Web-{61F5FBF6-9463-42ED-878C-A28A53E1E29F}" dt="2024-06-14T17:49:01.838" v="749"/>
          <pc:sldLayoutMkLst>
            <pc:docMk/>
            <pc:sldMasterMk cId="363800681" sldId="2147483648"/>
            <pc:sldLayoutMk cId="3009547479" sldId="2147483649"/>
          </pc:sldLayoutMkLst>
          <pc:spChg chg="mod">
            <ac:chgData name="Panagiotis Apostolou" userId="0184405c1bc6acf7" providerId="Windows Live" clId="Web-{61F5FBF6-9463-42ED-878C-A28A53E1E29F}" dt="2024-06-14T17:49:00.244" v="748"/>
            <ac:spMkLst>
              <pc:docMk/>
              <pc:sldMasterMk cId="363800681" sldId="2147483648"/>
              <pc:sldLayoutMk cId="3009547479" sldId="2147483649"/>
              <ac:spMk id="2" creationId="{C628C182-0B83-1EDA-D94E-6330B6C05CA1}"/>
            </ac:spMkLst>
          </pc:spChg>
          <pc:spChg chg="mod">
            <ac:chgData name="Panagiotis Apostolou" userId="0184405c1bc6acf7" providerId="Windows Live" clId="Web-{61F5FBF6-9463-42ED-878C-A28A53E1E29F}" dt="2024-06-14T17:49:00.244" v="748"/>
            <ac:spMkLst>
              <pc:docMk/>
              <pc:sldMasterMk cId="363800681" sldId="2147483648"/>
              <pc:sldLayoutMk cId="3009547479" sldId="2147483649"/>
              <ac:spMk id="3" creationId="{97FFDD10-9D69-04D0-78BB-0C197F072A7D}"/>
            </ac:spMkLst>
          </pc:spChg>
        </pc:sldLayoutChg>
        <pc:sldLayoutChg chg="del">
          <pc:chgData name="Panagiotis Apostolou" userId="0184405c1bc6acf7" providerId="Windows Live" clId="Web-{61F5FBF6-9463-42ED-878C-A28A53E1E29F}" dt="2024-06-14T17:49:01.838" v="749"/>
          <pc:sldLayoutMkLst>
            <pc:docMk/>
            <pc:sldMasterMk cId="363800681" sldId="2147483648"/>
            <pc:sldLayoutMk cId="760826012" sldId="2147483650"/>
          </pc:sldLayoutMkLst>
        </pc:sldLayoutChg>
        <pc:sldLayoutChg chg="modSp del">
          <pc:chgData name="Panagiotis Apostolou" userId="0184405c1bc6acf7" providerId="Windows Live" clId="Web-{61F5FBF6-9463-42ED-878C-A28A53E1E29F}" dt="2024-06-14T17:49:01.838" v="749"/>
          <pc:sldLayoutMkLst>
            <pc:docMk/>
            <pc:sldMasterMk cId="363800681" sldId="2147483648"/>
            <pc:sldLayoutMk cId="2602888481" sldId="2147483651"/>
          </pc:sldLayoutMkLst>
          <pc:spChg chg="mod">
            <ac:chgData name="Panagiotis Apostolou" userId="0184405c1bc6acf7" providerId="Windows Live" clId="Web-{61F5FBF6-9463-42ED-878C-A28A53E1E29F}" dt="2024-06-14T17:49:00.244" v="748"/>
            <ac:spMkLst>
              <pc:docMk/>
              <pc:sldMasterMk cId="363800681" sldId="2147483648"/>
              <pc:sldLayoutMk cId="2602888481" sldId="2147483651"/>
              <ac:spMk id="2" creationId="{B58AC840-A9C9-6DF9-0322-51E10C0E9673}"/>
            </ac:spMkLst>
          </pc:spChg>
          <pc:spChg chg="mod">
            <ac:chgData name="Panagiotis Apostolou" userId="0184405c1bc6acf7" providerId="Windows Live" clId="Web-{61F5FBF6-9463-42ED-878C-A28A53E1E29F}" dt="2024-06-14T17:49:00.244" v="748"/>
            <ac:spMkLst>
              <pc:docMk/>
              <pc:sldMasterMk cId="363800681" sldId="2147483648"/>
              <pc:sldLayoutMk cId="2602888481" sldId="2147483651"/>
              <ac:spMk id="3" creationId="{CC437743-B33F-6053-AE05-9439AB88CEC7}"/>
            </ac:spMkLst>
          </pc:spChg>
        </pc:sldLayoutChg>
        <pc:sldLayoutChg chg="modSp del">
          <pc:chgData name="Panagiotis Apostolou" userId="0184405c1bc6acf7" providerId="Windows Live" clId="Web-{61F5FBF6-9463-42ED-878C-A28A53E1E29F}" dt="2024-06-14T17:49:01.838" v="749"/>
          <pc:sldLayoutMkLst>
            <pc:docMk/>
            <pc:sldMasterMk cId="363800681" sldId="2147483648"/>
            <pc:sldLayoutMk cId="3004309776" sldId="2147483652"/>
          </pc:sldLayoutMkLst>
          <pc:spChg chg="mod">
            <ac:chgData name="Panagiotis Apostolou" userId="0184405c1bc6acf7" providerId="Windows Live" clId="Web-{61F5FBF6-9463-42ED-878C-A28A53E1E29F}" dt="2024-06-14T17:49:00.244" v="748"/>
            <ac:spMkLst>
              <pc:docMk/>
              <pc:sldMasterMk cId="363800681" sldId="2147483648"/>
              <pc:sldLayoutMk cId="3004309776" sldId="2147483652"/>
              <ac:spMk id="3" creationId="{030182C9-4F6C-13FA-7A92-F71016A5D7D1}"/>
            </ac:spMkLst>
          </pc:spChg>
          <pc:spChg chg="mod">
            <ac:chgData name="Panagiotis Apostolou" userId="0184405c1bc6acf7" providerId="Windows Live" clId="Web-{61F5FBF6-9463-42ED-878C-A28A53E1E29F}" dt="2024-06-14T17:49:00.244" v="748"/>
            <ac:spMkLst>
              <pc:docMk/>
              <pc:sldMasterMk cId="363800681" sldId="2147483648"/>
              <pc:sldLayoutMk cId="3004309776" sldId="2147483652"/>
              <ac:spMk id="4" creationId="{C97D39EC-73E9-EEA5-4B4E-2136805B1B77}"/>
            </ac:spMkLst>
          </pc:spChg>
        </pc:sldLayoutChg>
        <pc:sldLayoutChg chg="modSp del">
          <pc:chgData name="Panagiotis Apostolou" userId="0184405c1bc6acf7" providerId="Windows Live" clId="Web-{61F5FBF6-9463-42ED-878C-A28A53E1E29F}" dt="2024-06-14T17:49:01.838" v="749"/>
          <pc:sldLayoutMkLst>
            <pc:docMk/>
            <pc:sldMasterMk cId="363800681" sldId="2147483648"/>
            <pc:sldLayoutMk cId="2957536432" sldId="2147483653"/>
          </pc:sldLayoutMkLst>
          <pc:spChg chg="mod">
            <ac:chgData name="Panagiotis Apostolou" userId="0184405c1bc6acf7" providerId="Windows Live" clId="Web-{61F5FBF6-9463-42ED-878C-A28A53E1E29F}" dt="2024-06-14T17:49:00.244" v="748"/>
            <ac:spMkLst>
              <pc:docMk/>
              <pc:sldMasterMk cId="363800681" sldId="2147483648"/>
              <pc:sldLayoutMk cId="2957536432" sldId="2147483653"/>
              <ac:spMk id="2" creationId="{780CE70A-EF0C-9252-858B-A3A006AA9919}"/>
            </ac:spMkLst>
          </pc:spChg>
          <pc:spChg chg="mod">
            <ac:chgData name="Panagiotis Apostolou" userId="0184405c1bc6acf7" providerId="Windows Live" clId="Web-{61F5FBF6-9463-42ED-878C-A28A53E1E29F}" dt="2024-06-14T17:49:00.244" v="748"/>
            <ac:spMkLst>
              <pc:docMk/>
              <pc:sldMasterMk cId="363800681" sldId="2147483648"/>
              <pc:sldLayoutMk cId="2957536432" sldId="2147483653"/>
              <ac:spMk id="3" creationId="{8466DEE3-E14E-CF78-8F48-E2CEFDA454ED}"/>
            </ac:spMkLst>
          </pc:spChg>
          <pc:spChg chg="mod">
            <ac:chgData name="Panagiotis Apostolou" userId="0184405c1bc6acf7" providerId="Windows Live" clId="Web-{61F5FBF6-9463-42ED-878C-A28A53E1E29F}" dt="2024-06-14T17:49:00.244" v="748"/>
            <ac:spMkLst>
              <pc:docMk/>
              <pc:sldMasterMk cId="363800681" sldId="2147483648"/>
              <pc:sldLayoutMk cId="2957536432" sldId="2147483653"/>
              <ac:spMk id="4" creationId="{D0CDE6C8-9DD1-9480-475A-D9D36380C345}"/>
            </ac:spMkLst>
          </pc:spChg>
          <pc:spChg chg="mod">
            <ac:chgData name="Panagiotis Apostolou" userId="0184405c1bc6acf7" providerId="Windows Live" clId="Web-{61F5FBF6-9463-42ED-878C-A28A53E1E29F}" dt="2024-06-14T17:49:00.244" v="748"/>
            <ac:spMkLst>
              <pc:docMk/>
              <pc:sldMasterMk cId="363800681" sldId="2147483648"/>
              <pc:sldLayoutMk cId="2957536432" sldId="2147483653"/>
              <ac:spMk id="5" creationId="{46C6B84E-CC14-A0D1-BE89-519A692F14F6}"/>
            </ac:spMkLst>
          </pc:spChg>
          <pc:spChg chg="mod">
            <ac:chgData name="Panagiotis Apostolou" userId="0184405c1bc6acf7" providerId="Windows Live" clId="Web-{61F5FBF6-9463-42ED-878C-A28A53E1E29F}" dt="2024-06-14T17:49:00.244" v="748"/>
            <ac:spMkLst>
              <pc:docMk/>
              <pc:sldMasterMk cId="363800681" sldId="2147483648"/>
              <pc:sldLayoutMk cId="2957536432" sldId="2147483653"/>
              <ac:spMk id="6" creationId="{AACAF8F5-EAF8-CF68-B952-C556E3986859}"/>
            </ac:spMkLst>
          </pc:spChg>
        </pc:sldLayoutChg>
        <pc:sldLayoutChg chg="del">
          <pc:chgData name="Panagiotis Apostolou" userId="0184405c1bc6acf7" providerId="Windows Live" clId="Web-{61F5FBF6-9463-42ED-878C-A28A53E1E29F}" dt="2024-06-14T17:49:01.838" v="749"/>
          <pc:sldLayoutMkLst>
            <pc:docMk/>
            <pc:sldMasterMk cId="363800681" sldId="2147483648"/>
            <pc:sldLayoutMk cId="2936973256" sldId="2147483654"/>
          </pc:sldLayoutMkLst>
        </pc:sldLayoutChg>
        <pc:sldLayoutChg chg="del">
          <pc:chgData name="Panagiotis Apostolou" userId="0184405c1bc6acf7" providerId="Windows Live" clId="Web-{61F5FBF6-9463-42ED-878C-A28A53E1E29F}" dt="2024-06-14T17:49:01.838" v="749"/>
          <pc:sldLayoutMkLst>
            <pc:docMk/>
            <pc:sldMasterMk cId="363800681" sldId="2147483648"/>
            <pc:sldLayoutMk cId="3023337156" sldId="2147483655"/>
          </pc:sldLayoutMkLst>
        </pc:sldLayoutChg>
        <pc:sldLayoutChg chg="modSp del">
          <pc:chgData name="Panagiotis Apostolou" userId="0184405c1bc6acf7" providerId="Windows Live" clId="Web-{61F5FBF6-9463-42ED-878C-A28A53E1E29F}" dt="2024-06-14T17:49:01.838" v="749"/>
          <pc:sldLayoutMkLst>
            <pc:docMk/>
            <pc:sldMasterMk cId="363800681" sldId="2147483648"/>
            <pc:sldLayoutMk cId="2785752949" sldId="2147483656"/>
          </pc:sldLayoutMkLst>
          <pc:spChg chg="mod">
            <ac:chgData name="Panagiotis Apostolou" userId="0184405c1bc6acf7" providerId="Windows Live" clId="Web-{61F5FBF6-9463-42ED-878C-A28A53E1E29F}" dt="2024-06-14T17:49:00.244" v="748"/>
            <ac:spMkLst>
              <pc:docMk/>
              <pc:sldMasterMk cId="363800681" sldId="2147483648"/>
              <pc:sldLayoutMk cId="2785752949" sldId="2147483656"/>
              <ac:spMk id="2" creationId="{77E8BA86-F29D-2D84-FA6F-6DB45E64D8C2}"/>
            </ac:spMkLst>
          </pc:spChg>
          <pc:spChg chg="mod">
            <ac:chgData name="Panagiotis Apostolou" userId="0184405c1bc6acf7" providerId="Windows Live" clId="Web-{61F5FBF6-9463-42ED-878C-A28A53E1E29F}" dt="2024-06-14T17:49:00.244" v="748"/>
            <ac:spMkLst>
              <pc:docMk/>
              <pc:sldMasterMk cId="363800681" sldId="2147483648"/>
              <pc:sldLayoutMk cId="2785752949" sldId="2147483656"/>
              <ac:spMk id="3" creationId="{0E30363C-58CA-3220-2BC0-9BDED83F8B9A}"/>
            </ac:spMkLst>
          </pc:spChg>
          <pc:spChg chg="mod">
            <ac:chgData name="Panagiotis Apostolou" userId="0184405c1bc6acf7" providerId="Windows Live" clId="Web-{61F5FBF6-9463-42ED-878C-A28A53E1E29F}" dt="2024-06-14T17:49:00.244" v="748"/>
            <ac:spMkLst>
              <pc:docMk/>
              <pc:sldMasterMk cId="363800681" sldId="2147483648"/>
              <pc:sldLayoutMk cId="2785752949" sldId="2147483656"/>
              <ac:spMk id="4" creationId="{E0EB83F6-C171-AE89-6763-67131D7E423A}"/>
            </ac:spMkLst>
          </pc:spChg>
        </pc:sldLayoutChg>
        <pc:sldLayoutChg chg="modSp del">
          <pc:chgData name="Panagiotis Apostolou" userId="0184405c1bc6acf7" providerId="Windows Live" clId="Web-{61F5FBF6-9463-42ED-878C-A28A53E1E29F}" dt="2024-06-14T17:49:01.838" v="749"/>
          <pc:sldLayoutMkLst>
            <pc:docMk/>
            <pc:sldMasterMk cId="363800681" sldId="2147483648"/>
            <pc:sldLayoutMk cId="3379850859" sldId="2147483657"/>
          </pc:sldLayoutMkLst>
          <pc:spChg chg="mod">
            <ac:chgData name="Panagiotis Apostolou" userId="0184405c1bc6acf7" providerId="Windows Live" clId="Web-{61F5FBF6-9463-42ED-878C-A28A53E1E29F}" dt="2024-06-14T17:49:00.244" v="748"/>
            <ac:spMkLst>
              <pc:docMk/>
              <pc:sldMasterMk cId="363800681" sldId="2147483648"/>
              <pc:sldLayoutMk cId="3379850859" sldId="2147483657"/>
              <ac:spMk id="2" creationId="{98BA43BD-94F2-63CE-4399-DD3C807A739B}"/>
            </ac:spMkLst>
          </pc:spChg>
          <pc:spChg chg="mod">
            <ac:chgData name="Panagiotis Apostolou" userId="0184405c1bc6acf7" providerId="Windows Live" clId="Web-{61F5FBF6-9463-42ED-878C-A28A53E1E29F}" dt="2024-06-14T17:49:00.244" v="748"/>
            <ac:spMkLst>
              <pc:docMk/>
              <pc:sldMasterMk cId="363800681" sldId="2147483648"/>
              <pc:sldLayoutMk cId="3379850859" sldId="2147483657"/>
              <ac:spMk id="3" creationId="{67822F4B-84CF-B24F-6B7E-5B8B439B8D1D}"/>
            </ac:spMkLst>
          </pc:spChg>
          <pc:spChg chg="mod">
            <ac:chgData name="Panagiotis Apostolou" userId="0184405c1bc6acf7" providerId="Windows Live" clId="Web-{61F5FBF6-9463-42ED-878C-A28A53E1E29F}" dt="2024-06-14T17:49:00.244" v="748"/>
            <ac:spMkLst>
              <pc:docMk/>
              <pc:sldMasterMk cId="363800681" sldId="2147483648"/>
              <pc:sldLayoutMk cId="3379850859" sldId="2147483657"/>
              <ac:spMk id="4" creationId="{21A50128-F9B7-663C-5956-0BB92F6B5DF4}"/>
            </ac:spMkLst>
          </pc:spChg>
        </pc:sldLayoutChg>
        <pc:sldLayoutChg chg="del">
          <pc:chgData name="Panagiotis Apostolou" userId="0184405c1bc6acf7" providerId="Windows Live" clId="Web-{61F5FBF6-9463-42ED-878C-A28A53E1E29F}" dt="2024-06-14T17:49:01.838" v="749"/>
          <pc:sldLayoutMkLst>
            <pc:docMk/>
            <pc:sldMasterMk cId="363800681" sldId="2147483648"/>
            <pc:sldLayoutMk cId="3455350547" sldId="2147483658"/>
          </pc:sldLayoutMkLst>
        </pc:sldLayoutChg>
        <pc:sldLayoutChg chg="modSp del">
          <pc:chgData name="Panagiotis Apostolou" userId="0184405c1bc6acf7" providerId="Windows Live" clId="Web-{61F5FBF6-9463-42ED-878C-A28A53E1E29F}" dt="2024-06-14T17:49:01.838" v="749"/>
          <pc:sldLayoutMkLst>
            <pc:docMk/>
            <pc:sldMasterMk cId="363800681" sldId="2147483648"/>
            <pc:sldLayoutMk cId="2232692833" sldId="2147483659"/>
          </pc:sldLayoutMkLst>
          <pc:spChg chg="mod">
            <ac:chgData name="Panagiotis Apostolou" userId="0184405c1bc6acf7" providerId="Windows Live" clId="Web-{61F5FBF6-9463-42ED-878C-A28A53E1E29F}" dt="2024-06-14T17:49:00.244" v="748"/>
            <ac:spMkLst>
              <pc:docMk/>
              <pc:sldMasterMk cId="363800681" sldId="2147483648"/>
              <pc:sldLayoutMk cId="2232692833" sldId="2147483659"/>
              <ac:spMk id="2" creationId="{2C7574AC-142C-DA93-D848-D12C255D8109}"/>
            </ac:spMkLst>
          </pc:spChg>
          <pc:spChg chg="mod">
            <ac:chgData name="Panagiotis Apostolou" userId="0184405c1bc6acf7" providerId="Windows Live" clId="Web-{61F5FBF6-9463-42ED-878C-A28A53E1E29F}" dt="2024-06-14T17:49:00.244" v="748"/>
            <ac:spMkLst>
              <pc:docMk/>
              <pc:sldMasterMk cId="363800681" sldId="2147483648"/>
              <pc:sldLayoutMk cId="2232692833" sldId="2147483659"/>
              <ac:spMk id="3" creationId="{5A842671-F7DD-1B01-D600-836C9D1B9353}"/>
            </ac:spMkLst>
          </pc:spChg>
        </pc:sldLayoutChg>
      </pc:sldMasterChg>
      <pc:sldMasterChg chg="modSp add del addSldLayout delSldLayout modSldLayout">
        <pc:chgData name="Panagiotis Apostolou" userId="0184405c1bc6acf7" providerId="Windows Live" clId="Web-{61F5FBF6-9463-42ED-878C-A28A53E1E29F}" dt="2024-06-14T17:49:18.729" v="751"/>
        <pc:sldMasterMkLst>
          <pc:docMk/>
          <pc:sldMasterMk cId="1390844581" sldId="2147483660"/>
        </pc:sldMasterMkLst>
        <pc:spChg chg="mod">
          <ac:chgData name="Panagiotis Apostolou" userId="0184405c1bc6acf7" providerId="Windows Live" clId="Web-{61F5FBF6-9463-42ED-878C-A28A53E1E29F}" dt="2024-06-14T17:49:17.370" v="750"/>
          <ac:spMkLst>
            <pc:docMk/>
            <pc:sldMasterMk cId="1390844581" sldId="2147483660"/>
            <ac:spMk id="2" creationId="{00000000-0000-0000-0000-000000000000}"/>
          </ac:spMkLst>
        </pc:spChg>
        <pc:spChg chg="mod">
          <ac:chgData name="Panagiotis Apostolou" userId="0184405c1bc6acf7" providerId="Windows Live" clId="Web-{61F5FBF6-9463-42ED-878C-A28A53E1E29F}" dt="2024-06-14T17:49:17.370" v="750"/>
          <ac:spMkLst>
            <pc:docMk/>
            <pc:sldMasterMk cId="1390844581" sldId="2147483660"/>
            <ac:spMk id="3" creationId="{00000000-0000-0000-0000-000000000000}"/>
          </ac:spMkLst>
        </pc:spChg>
        <pc:spChg chg="mod">
          <ac:chgData name="Panagiotis Apostolou" userId="0184405c1bc6acf7" providerId="Windows Live" clId="Web-{61F5FBF6-9463-42ED-878C-A28A53E1E29F}" dt="2024-06-14T17:49:17.370" v="750"/>
          <ac:spMkLst>
            <pc:docMk/>
            <pc:sldMasterMk cId="1390844581" sldId="2147483660"/>
            <ac:spMk id="4" creationId="{00000000-0000-0000-0000-000000000000}"/>
          </ac:spMkLst>
        </pc:spChg>
        <pc:spChg chg="mod">
          <ac:chgData name="Panagiotis Apostolou" userId="0184405c1bc6acf7" providerId="Windows Live" clId="Web-{61F5FBF6-9463-42ED-878C-A28A53E1E29F}" dt="2024-06-14T17:49:17.370" v="750"/>
          <ac:spMkLst>
            <pc:docMk/>
            <pc:sldMasterMk cId="1390844581" sldId="2147483660"/>
            <ac:spMk id="5" creationId="{00000000-0000-0000-0000-000000000000}"/>
          </ac:spMkLst>
        </pc:spChg>
        <pc:spChg chg="mod">
          <ac:chgData name="Panagiotis Apostolou" userId="0184405c1bc6acf7" providerId="Windows Live" clId="Web-{61F5FBF6-9463-42ED-878C-A28A53E1E29F}" dt="2024-06-14T17:49:17.370" v="750"/>
          <ac:spMkLst>
            <pc:docMk/>
            <pc:sldMasterMk cId="1390844581" sldId="2147483660"/>
            <ac:spMk id="6" creationId="{00000000-0000-0000-0000-000000000000}"/>
          </ac:spMkLst>
        </pc:spChg>
        <pc:sldLayoutChg chg="modSp add del mod replId">
          <pc:chgData name="Panagiotis Apostolou" userId="0184405c1bc6acf7" providerId="Windows Live" clId="Web-{61F5FBF6-9463-42ED-878C-A28A53E1E29F}" dt="2024-06-14T17:49:18.729" v="751"/>
          <pc:sldLayoutMkLst>
            <pc:docMk/>
            <pc:sldMasterMk cId="1390844581" sldId="2147483660"/>
            <pc:sldLayoutMk cId="4082826875" sldId="2147483661"/>
          </pc:sldLayoutMkLst>
          <pc:spChg chg="mod">
            <ac:chgData name="Panagiotis Apostolou" userId="0184405c1bc6acf7" providerId="Windows Live" clId="Web-{61F5FBF6-9463-42ED-878C-A28A53E1E29F}" dt="2024-06-14T17:49:17.370" v="750"/>
            <ac:spMkLst>
              <pc:docMk/>
              <pc:sldMasterMk cId="1390844581" sldId="2147483660"/>
              <pc:sldLayoutMk cId="4082826875" sldId="2147483661"/>
              <ac:spMk id="2" creationId="{00000000-0000-0000-0000-000000000000}"/>
            </ac:spMkLst>
          </pc:spChg>
          <pc:spChg chg="mod">
            <ac:chgData name="Panagiotis Apostolou" userId="0184405c1bc6acf7" providerId="Windows Live" clId="Web-{61F5FBF6-9463-42ED-878C-A28A53E1E29F}" dt="2024-06-14T17:49:17.370" v="750"/>
            <ac:spMkLst>
              <pc:docMk/>
              <pc:sldMasterMk cId="1390844581" sldId="2147483660"/>
              <pc:sldLayoutMk cId="4082826875" sldId="2147483661"/>
              <ac:spMk id="3" creationId="{00000000-0000-0000-0000-000000000000}"/>
            </ac:spMkLst>
          </pc:spChg>
        </pc:sldLayoutChg>
        <pc:sldLayoutChg chg="add del mod replId">
          <pc:chgData name="Panagiotis Apostolou" userId="0184405c1bc6acf7" providerId="Windows Live" clId="Web-{61F5FBF6-9463-42ED-878C-A28A53E1E29F}" dt="2024-06-14T17:49:18.729" v="751"/>
          <pc:sldLayoutMkLst>
            <pc:docMk/>
            <pc:sldMasterMk cId="1390844581" sldId="2147483660"/>
            <pc:sldLayoutMk cId="2712024307" sldId="2147483662"/>
          </pc:sldLayoutMkLst>
        </pc:sldLayoutChg>
        <pc:sldLayoutChg chg="modSp add del mod replId">
          <pc:chgData name="Panagiotis Apostolou" userId="0184405c1bc6acf7" providerId="Windows Live" clId="Web-{61F5FBF6-9463-42ED-878C-A28A53E1E29F}" dt="2024-06-14T17:49:18.729" v="751"/>
          <pc:sldLayoutMkLst>
            <pc:docMk/>
            <pc:sldMasterMk cId="1390844581" sldId="2147483660"/>
            <pc:sldLayoutMk cId="1525226557" sldId="2147483663"/>
          </pc:sldLayoutMkLst>
          <pc:spChg chg="mod">
            <ac:chgData name="Panagiotis Apostolou" userId="0184405c1bc6acf7" providerId="Windows Live" clId="Web-{61F5FBF6-9463-42ED-878C-A28A53E1E29F}" dt="2024-06-14T17:49:17.370" v="750"/>
            <ac:spMkLst>
              <pc:docMk/>
              <pc:sldMasterMk cId="1390844581" sldId="2147483660"/>
              <pc:sldLayoutMk cId="1525226557" sldId="2147483663"/>
              <ac:spMk id="2" creationId="{00000000-0000-0000-0000-000000000000}"/>
            </ac:spMkLst>
          </pc:spChg>
          <pc:spChg chg="mod">
            <ac:chgData name="Panagiotis Apostolou" userId="0184405c1bc6acf7" providerId="Windows Live" clId="Web-{61F5FBF6-9463-42ED-878C-A28A53E1E29F}" dt="2024-06-14T17:49:17.370" v="750"/>
            <ac:spMkLst>
              <pc:docMk/>
              <pc:sldMasterMk cId="1390844581" sldId="2147483660"/>
              <pc:sldLayoutMk cId="1525226557" sldId="2147483663"/>
              <ac:spMk id="3" creationId="{00000000-0000-0000-0000-000000000000}"/>
            </ac:spMkLst>
          </pc:spChg>
        </pc:sldLayoutChg>
        <pc:sldLayoutChg chg="modSp add del mod replId">
          <pc:chgData name="Panagiotis Apostolou" userId="0184405c1bc6acf7" providerId="Windows Live" clId="Web-{61F5FBF6-9463-42ED-878C-A28A53E1E29F}" dt="2024-06-14T17:49:18.729" v="751"/>
          <pc:sldLayoutMkLst>
            <pc:docMk/>
            <pc:sldMasterMk cId="1390844581" sldId="2147483660"/>
            <pc:sldLayoutMk cId="3141238637" sldId="2147483664"/>
          </pc:sldLayoutMkLst>
          <pc:spChg chg="mod">
            <ac:chgData name="Panagiotis Apostolou" userId="0184405c1bc6acf7" providerId="Windows Live" clId="Web-{61F5FBF6-9463-42ED-878C-A28A53E1E29F}" dt="2024-06-14T17:49:17.370" v="750"/>
            <ac:spMkLst>
              <pc:docMk/>
              <pc:sldMasterMk cId="1390844581" sldId="2147483660"/>
              <pc:sldLayoutMk cId="3141238637" sldId="2147483664"/>
              <ac:spMk id="3" creationId="{00000000-0000-0000-0000-000000000000}"/>
            </ac:spMkLst>
          </pc:spChg>
          <pc:spChg chg="mod">
            <ac:chgData name="Panagiotis Apostolou" userId="0184405c1bc6acf7" providerId="Windows Live" clId="Web-{61F5FBF6-9463-42ED-878C-A28A53E1E29F}" dt="2024-06-14T17:49:17.370" v="750"/>
            <ac:spMkLst>
              <pc:docMk/>
              <pc:sldMasterMk cId="1390844581" sldId="2147483660"/>
              <pc:sldLayoutMk cId="3141238637" sldId="2147483664"/>
              <ac:spMk id="4" creationId="{00000000-0000-0000-0000-000000000000}"/>
            </ac:spMkLst>
          </pc:spChg>
        </pc:sldLayoutChg>
        <pc:sldLayoutChg chg="modSp add del mod replId">
          <pc:chgData name="Panagiotis Apostolou" userId="0184405c1bc6acf7" providerId="Windows Live" clId="Web-{61F5FBF6-9463-42ED-878C-A28A53E1E29F}" dt="2024-06-14T17:49:18.729" v="751"/>
          <pc:sldLayoutMkLst>
            <pc:docMk/>
            <pc:sldMasterMk cId="1390844581" sldId="2147483660"/>
            <pc:sldLayoutMk cId="241898446" sldId="2147483665"/>
          </pc:sldLayoutMkLst>
          <pc:spChg chg="mod">
            <ac:chgData name="Panagiotis Apostolou" userId="0184405c1bc6acf7" providerId="Windows Live" clId="Web-{61F5FBF6-9463-42ED-878C-A28A53E1E29F}" dt="2024-06-14T17:49:17.370" v="750"/>
            <ac:spMkLst>
              <pc:docMk/>
              <pc:sldMasterMk cId="1390844581" sldId="2147483660"/>
              <pc:sldLayoutMk cId="241898446" sldId="2147483665"/>
              <ac:spMk id="2" creationId="{00000000-0000-0000-0000-000000000000}"/>
            </ac:spMkLst>
          </pc:spChg>
          <pc:spChg chg="mod">
            <ac:chgData name="Panagiotis Apostolou" userId="0184405c1bc6acf7" providerId="Windows Live" clId="Web-{61F5FBF6-9463-42ED-878C-A28A53E1E29F}" dt="2024-06-14T17:49:17.370" v="750"/>
            <ac:spMkLst>
              <pc:docMk/>
              <pc:sldMasterMk cId="1390844581" sldId="2147483660"/>
              <pc:sldLayoutMk cId="241898446" sldId="2147483665"/>
              <ac:spMk id="3" creationId="{00000000-0000-0000-0000-000000000000}"/>
            </ac:spMkLst>
          </pc:spChg>
          <pc:spChg chg="mod">
            <ac:chgData name="Panagiotis Apostolou" userId="0184405c1bc6acf7" providerId="Windows Live" clId="Web-{61F5FBF6-9463-42ED-878C-A28A53E1E29F}" dt="2024-06-14T17:49:17.370" v="750"/>
            <ac:spMkLst>
              <pc:docMk/>
              <pc:sldMasterMk cId="1390844581" sldId="2147483660"/>
              <pc:sldLayoutMk cId="241898446" sldId="2147483665"/>
              <ac:spMk id="4" creationId="{00000000-0000-0000-0000-000000000000}"/>
            </ac:spMkLst>
          </pc:spChg>
          <pc:spChg chg="mod">
            <ac:chgData name="Panagiotis Apostolou" userId="0184405c1bc6acf7" providerId="Windows Live" clId="Web-{61F5FBF6-9463-42ED-878C-A28A53E1E29F}" dt="2024-06-14T17:49:17.370" v="750"/>
            <ac:spMkLst>
              <pc:docMk/>
              <pc:sldMasterMk cId="1390844581" sldId="2147483660"/>
              <pc:sldLayoutMk cId="241898446" sldId="2147483665"/>
              <ac:spMk id="5" creationId="{00000000-0000-0000-0000-000000000000}"/>
            </ac:spMkLst>
          </pc:spChg>
          <pc:spChg chg="mod">
            <ac:chgData name="Panagiotis Apostolou" userId="0184405c1bc6acf7" providerId="Windows Live" clId="Web-{61F5FBF6-9463-42ED-878C-A28A53E1E29F}" dt="2024-06-14T17:49:17.370" v="750"/>
            <ac:spMkLst>
              <pc:docMk/>
              <pc:sldMasterMk cId="1390844581" sldId="2147483660"/>
              <pc:sldLayoutMk cId="241898446" sldId="2147483665"/>
              <ac:spMk id="6" creationId="{00000000-0000-0000-0000-000000000000}"/>
            </ac:spMkLst>
          </pc:spChg>
        </pc:sldLayoutChg>
        <pc:sldLayoutChg chg="add del mod replId">
          <pc:chgData name="Panagiotis Apostolou" userId="0184405c1bc6acf7" providerId="Windows Live" clId="Web-{61F5FBF6-9463-42ED-878C-A28A53E1E29F}" dt="2024-06-14T17:49:18.729" v="751"/>
          <pc:sldLayoutMkLst>
            <pc:docMk/>
            <pc:sldMasterMk cId="1390844581" sldId="2147483660"/>
            <pc:sldLayoutMk cId="3414150992" sldId="2147483666"/>
          </pc:sldLayoutMkLst>
        </pc:sldLayoutChg>
        <pc:sldLayoutChg chg="add del mod replId">
          <pc:chgData name="Panagiotis Apostolou" userId="0184405c1bc6acf7" providerId="Windows Live" clId="Web-{61F5FBF6-9463-42ED-878C-A28A53E1E29F}" dt="2024-06-14T17:49:18.729" v="751"/>
          <pc:sldLayoutMkLst>
            <pc:docMk/>
            <pc:sldMasterMk cId="1390844581" sldId="2147483660"/>
            <pc:sldLayoutMk cId="2100794883" sldId="2147483667"/>
          </pc:sldLayoutMkLst>
        </pc:sldLayoutChg>
        <pc:sldLayoutChg chg="modSp add del mod replId">
          <pc:chgData name="Panagiotis Apostolou" userId="0184405c1bc6acf7" providerId="Windows Live" clId="Web-{61F5FBF6-9463-42ED-878C-A28A53E1E29F}" dt="2024-06-14T17:49:18.729" v="751"/>
          <pc:sldLayoutMkLst>
            <pc:docMk/>
            <pc:sldMasterMk cId="1390844581" sldId="2147483660"/>
            <pc:sldLayoutMk cId="2255390973" sldId="2147483668"/>
          </pc:sldLayoutMkLst>
          <pc:spChg chg="mod">
            <ac:chgData name="Panagiotis Apostolou" userId="0184405c1bc6acf7" providerId="Windows Live" clId="Web-{61F5FBF6-9463-42ED-878C-A28A53E1E29F}" dt="2024-06-14T17:49:17.370" v="750"/>
            <ac:spMkLst>
              <pc:docMk/>
              <pc:sldMasterMk cId="1390844581" sldId="2147483660"/>
              <pc:sldLayoutMk cId="2255390973" sldId="2147483668"/>
              <ac:spMk id="2" creationId="{00000000-0000-0000-0000-000000000000}"/>
            </ac:spMkLst>
          </pc:spChg>
          <pc:spChg chg="mod">
            <ac:chgData name="Panagiotis Apostolou" userId="0184405c1bc6acf7" providerId="Windows Live" clId="Web-{61F5FBF6-9463-42ED-878C-A28A53E1E29F}" dt="2024-06-14T17:49:17.370" v="750"/>
            <ac:spMkLst>
              <pc:docMk/>
              <pc:sldMasterMk cId="1390844581" sldId="2147483660"/>
              <pc:sldLayoutMk cId="2255390973" sldId="2147483668"/>
              <ac:spMk id="3" creationId="{00000000-0000-0000-0000-000000000000}"/>
            </ac:spMkLst>
          </pc:spChg>
          <pc:spChg chg="mod">
            <ac:chgData name="Panagiotis Apostolou" userId="0184405c1bc6acf7" providerId="Windows Live" clId="Web-{61F5FBF6-9463-42ED-878C-A28A53E1E29F}" dt="2024-06-14T17:49:17.370" v="750"/>
            <ac:spMkLst>
              <pc:docMk/>
              <pc:sldMasterMk cId="1390844581" sldId="2147483660"/>
              <pc:sldLayoutMk cId="2255390973" sldId="2147483668"/>
              <ac:spMk id="4" creationId="{00000000-0000-0000-0000-000000000000}"/>
            </ac:spMkLst>
          </pc:spChg>
        </pc:sldLayoutChg>
        <pc:sldLayoutChg chg="modSp add del mod replId">
          <pc:chgData name="Panagiotis Apostolou" userId="0184405c1bc6acf7" providerId="Windows Live" clId="Web-{61F5FBF6-9463-42ED-878C-A28A53E1E29F}" dt="2024-06-14T17:49:18.729" v="751"/>
          <pc:sldLayoutMkLst>
            <pc:docMk/>
            <pc:sldMasterMk cId="1390844581" sldId="2147483660"/>
            <pc:sldLayoutMk cId="392849993" sldId="2147483669"/>
          </pc:sldLayoutMkLst>
          <pc:spChg chg="mod">
            <ac:chgData name="Panagiotis Apostolou" userId="0184405c1bc6acf7" providerId="Windows Live" clId="Web-{61F5FBF6-9463-42ED-878C-A28A53E1E29F}" dt="2024-06-14T17:49:17.370" v="750"/>
            <ac:spMkLst>
              <pc:docMk/>
              <pc:sldMasterMk cId="1390844581" sldId="2147483660"/>
              <pc:sldLayoutMk cId="392849993" sldId="2147483669"/>
              <ac:spMk id="2" creationId="{00000000-0000-0000-0000-000000000000}"/>
            </ac:spMkLst>
          </pc:spChg>
          <pc:spChg chg="mod">
            <ac:chgData name="Panagiotis Apostolou" userId="0184405c1bc6acf7" providerId="Windows Live" clId="Web-{61F5FBF6-9463-42ED-878C-A28A53E1E29F}" dt="2024-06-14T17:49:17.370" v="750"/>
            <ac:spMkLst>
              <pc:docMk/>
              <pc:sldMasterMk cId="1390844581" sldId="2147483660"/>
              <pc:sldLayoutMk cId="392849993" sldId="2147483669"/>
              <ac:spMk id="3" creationId="{00000000-0000-0000-0000-000000000000}"/>
            </ac:spMkLst>
          </pc:spChg>
          <pc:spChg chg="mod">
            <ac:chgData name="Panagiotis Apostolou" userId="0184405c1bc6acf7" providerId="Windows Live" clId="Web-{61F5FBF6-9463-42ED-878C-A28A53E1E29F}" dt="2024-06-14T17:49:17.370" v="750"/>
            <ac:spMkLst>
              <pc:docMk/>
              <pc:sldMasterMk cId="1390844581" sldId="2147483660"/>
              <pc:sldLayoutMk cId="392849993" sldId="2147483669"/>
              <ac:spMk id="4" creationId="{00000000-0000-0000-0000-000000000000}"/>
            </ac:spMkLst>
          </pc:spChg>
        </pc:sldLayoutChg>
        <pc:sldLayoutChg chg="add del mod replId">
          <pc:chgData name="Panagiotis Apostolou" userId="0184405c1bc6acf7" providerId="Windows Live" clId="Web-{61F5FBF6-9463-42ED-878C-A28A53E1E29F}" dt="2024-06-14T17:49:18.729" v="751"/>
          <pc:sldLayoutMkLst>
            <pc:docMk/>
            <pc:sldMasterMk cId="1390844581" sldId="2147483660"/>
            <pc:sldLayoutMk cId="258553173" sldId="2147483670"/>
          </pc:sldLayoutMkLst>
        </pc:sldLayoutChg>
        <pc:sldLayoutChg chg="modSp add del mod replId">
          <pc:chgData name="Panagiotis Apostolou" userId="0184405c1bc6acf7" providerId="Windows Live" clId="Web-{61F5FBF6-9463-42ED-878C-A28A53E1E29F}" dt="2024-06-14T17:49:18.729" v="751"/>
          <pc:sldLayoutMkLst>
            <pc:docMk/>
            <pc:sldMasterMk cId="1390844581" sldId="2147483660"/>
            <pc:sldLayoutMk cId="469300928" sldId="2147483671"/>
          </pc:sldLayoutMkLst>
          <pc:spChg chg="mod">
            <ac:chgData name="Panagiotis Apostolou" userId="0184405c1bc6acf7" providerId="Windows Live" clId="Web-{61F5FBF6-9463-42ED-878C-A28A53E1E29F}" dt="2024-06-14T17:49:17.370" v="750"/>
            <ac:spMkLst>
              <pc:docMk/>
              <pc:sldMasterMk cId="1390844581" sldId="2147483660"/>
              <pc:sldLayoutMk cId="469300928" sldId="2147483671"/>
              <ac:spMk id="2" creationId="{00000000-0000-0000-0000-000000000000}"/>
            </ac:spMkLst>
          </pc:spChg>
          <pc:spChg chg="mod">
            <ac:chgData name="Panagiotis Apostolou" userId="0184405c1bc6acf7" providerId="Windows Live" clId="Web-{61F5FBF6-9463-42ED-878C-A28A53E1E29F}" dt="2024-06-14T17:49:17.370" v="750"/>
            <ac:spMkLst>
              <pc:docMk/>
              <pc:sldMasterMk cId="1390844581" sldId="2147483660"/>
              <pc:sldLayoutMk cId="469300928" sldId="2147483671"/>
              <ac:spMk id="3" creationId="{00000000-0000-0000-0000-000000000000}"/>
            </ac:spMkLst>
          </pc:spChg>
        </pc:sldLayoutChg>
      </pc:sldMasterChg>
      <pc:sldMasterChg chg="modSp add addSldLayout modSldLayout">
        <pc:chgData name="Panagiotis Apostolou" userId="0184405c1bc6acf7" providerId="Windows Live" clId="Web-{61F5FBF6-9463-42ED-878C-A28A53E1E29F}" dt="2024-06-14T17:50:45.029" v="760"/>
        <pc:sldMasterMkLst>
          <pc:docMk/>
          <pc:sldMasterMk cId="764653863" sldId="2147483672"/>
        </pc:sldMasterMkLst>
        <pc:spChg chg="mod">
          <ac:chgData name="Panagiotis Apostolou" userId="0184405c1bc6acf7" providerId="Windows Live" clId="Web-{61F5FBF6-9463-42ED-878C-A28A53E1E29F}" dt="2024-06-14T17:50:45.029" v="760"/>
          <ac:spMkLst>
            <pc:docMk/>
            <pc:sldMasterMk cId="764653863" sldId="2147483672"/>
            <ac:spMk id="2" creationId="{00000000-0000-0000-0000-000000000000}"/>
          </ac:spMkLst>
        </pc:spChg>
        <pc:spChg chg="mod">
          <ac:chgData name="Panagiotis Apostolou" userId="0184405c1bc6acf7" providerId="Windows Live" clId="Web-{61F5FBF6-9463-42ED-878C-A28A53E1E29F}" dt="2024-06-14T17:50:45.029" v="760"/>
          <ac:spMkLst>
            <pc:docMk/>
            <pc:sldMasterMk cId="764653863" sldId="2147483672"/>
            <ac:spMk id="3" creationId="{00000000-0000-0000-0000-000000000000}"/>
          </ac:spMkLst>
        </pc:spChg>
        <pc:spChg chg="mod">
          <ac:chgData name="Panagiotis Apostolou" userId="0184405c1bc6acf7" providerId="Windows Live" clId="Web-{61F5FBF6-9463-42ED-878C-A28A53E1E29F}" dt="2024-06-14T17:50:45.029" v="760"/>
          <ac:spMkLst>
            <pc:docMk/>
            <pc:sldMasterMk cId="764653863" sldId="2147483672"/>
            <ac:spMk id="4" creationId="{00000000-0000-0000-0000-000000000000}"/>
          </ac:spMkLst>
        </pc:spChg>
        <pc:spChg chg="mod">
          <ac:chgData name="Panagiotis Apostolou" userId="0184405c1bc6acf7" providerId="Windows Live" clId="Web-{61F5FBF6-9463-42ED-878C-A28A53E1E29F}" dt="2024-06-14T17:50:45.029" v="760"/>
          <ac:spMkLst>
            <pc:docMk/>
            <pc:sldMasterMk cId="764653863" sldId="2147483672"/>
            <ac:spMk id="5" creationId="{00000000-0000-0000-0000-000000000000}"/>
          </ac:spMkLst>
        </pc:spChg>
        <pc:spChg chg="mod">
          <ac:chgData name="Panagiotis Apostolou" userId="0184405c1bc6acf7" providerId="Windows Live" clId="Web-{61F5FBF6-9463-42ED-878C-A28A53E1E29F}" dt="2024-06-14T17:50:45.029" v="760"/>
          <ac:spMkLst>
            <pc:docMk/>
            <pc:sldMasterMk cId="764653863" sldId="2147483672"/>
            <ac:spMk id="6" creationId="{00000000-0000-0000-0000-000000000000}"/>
          </ac:spMkLst>
        </pc:spChg>
        <pc:sldLayoutChg chg="modSp add mod replId">
          <pc:chgData name="Panagiotis Apostolou" userId="0184405c1bc6acf7" providerId="Windows Live" clId="Web-{61F5FBF6-9463-42ED-878C-A28A53E1E29F}" dt="2024-06-14T17:50:45.029" v="760"/>
          <pc:sldLayoutMkLst>
            <pc:docMk/>
            <pc:sldMasterMk cId="764653863" sldId="2147483672"/>
            <pc:sldLayoutMk cId="719811431" sldId="2147483673"/>
          </pc:sldLayoutMkLst>
          <pc:spChg chg="mod">
            <ac:chgData name="Panagiotis Apostolou" userId="0184405c1bc6acf7" providerId="Windows Live" clId="Web-{61F5FBF6-9463-42ED-878C-A28A53E1E29F}" dt="2024-06-14T17:50:45.029" v="760"/>
            <ac:spMkLst>
              <pc:docMk/>
              <pc:sldMasterMk cId="764653863" sldId="2147483672"/>
              <pc:sldLayoutMk cId="719811431" sldId="2147483673"/>
              <ac:spMk id="2" creationId="{00000000-0000-0000-0000-000000000000}"/>
            </ac:spMkLst>
          </pc:spChg>
          <pc:spChg chg="mod">
            <ac:chgData name="Panagiotis Apostolou" userId="0184405c1bc6acf7" providerId="Windows Live" clId="Web-{61F5FBF6-9463-42ED-878C-A28A53E1E29F}" dt="2024-06-14T17:50:45.029" v="760"/>
            <ac:spMkLst>
              <pc:docMk/>
              <pc:sldMasterMk cId="764653863" sldId="2147483672"/>
              <pc:sldLayoutMk cId="719811431" sldId="2147483673"/>
              <ac:spMk id="3" creationId="{00000000-0000-0000-0000-000000000000}"/>
            </ac:spMkLst>
          </pc:spChg>
        </pc:sldLayoutChg>
        <pc:sldLayoutChg chg="add mod replId">
          <pc:chgData name="Panagiotis Apostolou" userId="0184405c1bc6acf7" providerId="Windows Live" clId="Web-{61F5FBF6-9463-42ED-878C-A28A53E1E29F}" dt="2024-06-14T17:49:18.729" v="751"/>
          <pc:sldLayoutMkLst>
            <pc:docMk/>
            <pc:sldMasterMk cId="764653863" sldId="2147483672"/>
            <pc:sldLayoutMk cId="2391943914" sldId="2147483674"/>
          </pc:sldLayoutMkLst>
        </pc:sldLayoutChg>
        <pc:sldLayoutChg chg="modSp add mod replId">
          <pc:chgData name="Panagiotis Apostolou" userId="0184405c1bc6acf7" providerId="Windows Live" clId="Web-{61F5FBF6-9463-42ED-878C-A28A53E1E29F}" dt="2024-06-14T17:50:45.029" v="760"/>
          <pc:sldLayoutMkLst>
            <pc:docMk/>
            <pc:sldMasterMk cId="764653863" sldId="2147483672"/>
            <pc:sldLayoutMk cId="1960228391" sldId="2147483675"/>
          </pc:sldLayoutMkLst>
          <pc:spChg chg="mod">
            <ac:chgData name="Panagiotis Apostolou" userId="0184405c1bc6acf7" providerId="Windows Live" clId="Web-{61F5FBF6-9463-42ED-878C-A28A53E1E29F}" dt="2024-06-14T17:50:45.029" v="760"/>
            <ac:spMkLst>
              <pc:docMk/>
              <pc:sldMasterMk cId="764653863" sldId="2147483672"/>
              <pc:sldLayoutMk cId="1960228391" sldId="2147483675"/>
              <ac:spMk id="2" creationId="{00000000-0000-0000-0000-000000000000}"/>
            </ac:spMkLst>
          </pc:spChg>
          <pc:spChg chg="mod">
            <ac:chgData name="Panagiotis Apostolou" userId="0184405c1bc6acf7" providerId="Windows Live" clId="Web-{61F5FBF6-9463-42ED-878C-A28A53E1E29F}" dt="2024-06-14T17:50:45.029" v="760"/>
            <ac:spMkLst>
              <pc:docMk/>
              <pc:sldMasterMk cId="764653863" sldId="2147483672"/>
              <pc:sldLayoutMk cId="1960228391" sldId="2147483675"/>
              <ac:spMk id="3" creationId="{00000000-0000-0000-0000-000000000000}"/>
            </ac:spMkLst>
          </pc:spChg>
        </pc:sldLayoutChg>
        <pc:sldLayoutChg chg="modSp add mod replId">
          <pc:chgData name="Panagiotis Apostolou" userId="0184405c1bc6acf7" providerId="Windows Live" clId="Web-{61F5FBF6-9463-42ED-878C-A28A53E1E29F}" dt="2024-06-14T17:50:45.029" v="760"/>
          <pc:sldLayoutMkLst>
            <pc:docMk/>
            <pc:sldMasterMk cId="764653863" sldId="2147483672"/>
            <pc:sldLayoutMk cId="2788097725" sldId="2147483676"/>
          </pc:sldLayoutMkLst>
          <pc:spChg chg="mod">
            <ac:chgData name="Panagiotis Apostolou" userId="0184405c1bc6acf7" providerId="Windows Live" clId="Web-{61F5FBF6-9463-42ED-878C-A28A53E1E29F}" dt="2024-06-14T17:50:45.029" v="760"/>
            <ac:spMkLst>
              <pc:docMk/>
              <pc:sldMasterMk cId="764653863" sldId="2147483672"/>
              <pc:sldLayoutMk cId="2788097725" sldId="2147483676"/>
              <ac:spMk id="3" creationId="{00000000-0000-0000-0000-000000000000}"/>
            </ac:spMkLst>
          </pc:spChg>
          <pc:spChg chg="mod">
            <ac:chgData name="Panagiotis Apostolou" userId="0184405c1bc6acf7" providerId="Windows Live" clId="Web-{61F5FBF6-9463-42ED-878C-A28A53E1E29F}" dt="2024-06-14T17:50:45.029" v="760"/>
            <ac:spMkLst>
              <pc:docMk/>
              <pc:sldMasterMk cId="764653863" sldId="2147483672"/>
              <pc:sldLayoutMk cId="2788097725" sldId="2147483676"/>
              <ac:spMk id="4" creationId="{00000000-0000-0000-0000-000000000000}"/>
            </ac:spMkLst>
          </pc:spChg>
        </pc:sldLayoutChg>
        <pc:sldLayoutChg chg="modSp add mod replId">
          <pc:chgData name="Panagiotis Apostolou" userId="0184405c1bc6acf7" providerId="Windows Live" clId="Web-{61F5FBF6-9463-42ED-878C-A28A53E1E29F}" dt="2024-06-14T17:50:45.029" v="760"/>
          <pc:sldLayoutMkLst>
            <pc:docMk/>
            <pc:sldMasterMk cId="764653863" sldId="2147483672"/>
            <pc:sldLayoutMk cId="2698105228" sldId="2147483677"/>
          </pc:sldLayoutMkLst>
          <pc:spChg chg="mod">
            <ac:chgData name="Panagiotis Apostolou" userId="0184405c1bc6acf7" providerId="Windows Live" clId="Web-{61F5FBF6-9463-42ED-878C-A28A53E1E29F}" dt="2024-06-14T17:50:45.029" v="760"/>
            <ac:spMkLst>
              <pc:docMk/>
              <pc:sldMasterMk cId="764653863" sldId="2147483672"/>
              <pc:sldLayoutMk cId="2698105228" sldId="2147483677"/>
              <ac:spMk id="2" creationId="{00000000-0000-0000-0000-000000000000}"/>
            </ac:spMkLst>
          </pc:spChg>
          <pc:spChg chg="mod">
            <ac:chgData name="Panagiotis Apostolou" userId="0184405c1bc6acf7" providerId="Windows Live" clId="Web-{61F5FBF6-9463-42ED-878C-A28A53E1E29F}" dt="2024-06-14T17:50:45.029" v="760"/>
            <ac:spMkLst>
              <pc:docMk/>
              <pc:sldMasterMk cId="764653863" sldId="2147483672"/>
              <pc:sldLayoutMk cId="2698105228" sldId="2147483677"/>
              <ac:spMk id="3" creationId="{00000000-0000-0000-0000-000000000000}"/>
            </ac:spMkLst>
          </pc:spChg>
          <pc:spChg chg="mod">
            <ac:chgData name="Panagiotis Apostolou" userId="0184405c1bc6acf7" providerId="Windows Live" clId="Web-{61F5FBF6-9463-42ED-878C-A28A53E1E29F}" dt="2024-06-14T17:50:45.029" v="760"/>
            <ac:spMkLst>
              <pc:docMk/>
              <pc:sldMasterMk cId="764653863" sldId="2147483672"/>
              <pc:sldLayoutMk cId="2698105228" sldId="2147483677"/>
              <ac:spMk id="4" creationId="{00000000-0000-0000-0000-000000000000}"/>
            </ac:spMkLst>
          </pc:spChg>
          <pc:spChg chg="mod">
            <ac:chgData name="Panagiotis Apostolou" userId="0184405c1bc6acf7" providerId="Windows Live" clId="Web-{61F5FBF6-9463-42ED-878C-A28A53E1E29F}" dt="2024-06-14T17:50:45.029" v="760"/>
            <ac:spMkLst>
              <pc:docMk/>
              <pc:sldMasterMk cId="764653863" sldId="2147483672"/>
              <pc:sldLayoutMk cId="2698105228" sldId="2147483677"/>
              <ac:spMk id="5" creationId="{00000000-0000-0000-0000-000000000000}"/>
            </ac:spMkLst>
          </pc:spChg>
          <pc:spChg chg="mod">
            <ac:chgData name="Panagiotis Apostolou" userId="0184405c1bc6acf7" providerId="Windows Live" clId="Web-{61F5FBF6-9463-42ED-878C-A28A53E1E29F}" dt="2024-06-14T17:50:45.029" v="760"/>
            <ac:spMkLst>
              <pc:docMk/>
              <pc:sldMasterMk cId="764653863" sldId="2147483672"/>
              <pc:sldLayoutMk cId="2698105228" sldId="2147483677"/>
              <ac:spMk id="6" creationId="{00000000-0000-0000-0000-000000000000}"/>
            </ac:spMkLst>
          </pc:spChg>
        </pc:sldLayoutChg>
        <pc:sldLayoutChg chg="add mod replId">
          <pc:chgData name="Panagiotis Apostolou" userId="0184405c1bc6acf7" providerId="Windows Live" clId="Web-{61F5FBF6-9463-42ED-878C-A28A53E1E29F}" dt="2024-06-14T17:49:18.729" v="751"/>
          <pc:sldLayoutMkLst>
            <pc:docMk/>
            <pc:sldMasterMk cId="764653863" sldId="2147483672"/>
            <pc:sldLayoutMk cId="3582303580" sldId="2147483678"/>
          </pc:sldLayoutMkLst>
        </pc:sldLayoutChg>
        <pc:sldLayoutChg chg="add mod replId">
          <pc:chgData name="Panagiotis Apostolou" userId="0184405c1bc6acf7" providerId="Windows Live" clId="Web-{61F5FBF6-9463-42ED-878C-A28A53E1E29F}" dt="2024-06-14T17:49:18.729" v="751"/>
          <pc:sldLayoutMkLst>
            <pc:docMk/>
            <pc:sldMasterMk cId="764653863" sldId="2147483672"/>
            <pc:sldLayoutMk cId="2896281674" sldId="2147483679"/>
          </pc:sldLayoutMkLst>
        </pc:sldLayoutChg>
        <pc:sldLayoutChg chg="modSp add mod replId">
          <pc:chgData name="Panagiotis Apostolou" userId="0184405c1bc6acf7" providerId="Windows Live" clId="Web-{61F5FBF6-9463-42ED-878C-A28A53E1E29F}" dt="2024-06-14T17:50:45.029" v="760"/>
          <pc:sldLayoutMkLst>
            <pc:docMk/>
            <pc:sldMasterMk cId="764653863" sldId="2147483672"/>
            <pc:sldLayoutMk cId="3316819158" sldId="2147483680"/>
          </pc:sldLayoutMkLst>
          <pc:spChg chg="mod">
            <ac:chgData name="Panagiotis Apostolou" userId="0184405c1bc6acf7" providerId="Windows Live" clId="Web-{61F5FBF6-9463-42ED-878C-A28A53E1E29F}" dt="2024-06-14T17:50:45.029" v="760"/>
            <ac:spMkLst>
              <pc:docMk/>
              <pc:sldMasterMk cId="764653863" sldId="2147483672"/>
              <pc:sldLayoutMk cId="3316819158" sldId="2147483680"/>
              <ac:spMk id="2" creationId="{00000000-0000-0000-0000-000000000000}"/>
            </ac:spMkLst>
          </pc:spChg>
          <pc:spChg chg="mod">
            <ac:chgData name="Panagiotis Apostolou" userId="0184405c1bc6acf7" providerId="Windows Live" clId="Web-{61F5FBF6-9463-42ED-878C-A28A53E1E29F}" dt="2024-06-14T17:50:45.029" v="760"/>
            <ac:spMkLst>
              <pc:docMk/>
              <pc:sldMasterMk cId="764653863" sldId="2147483672"/>
              <pc:sldLayoutMk cId="3316819158" sldId="2147483680"/>
              <ac:spMk id="3" creationId="{00000000-0000-0000-0000-000000000000}"/>
            </ac:spMkLst>
          </pc:spChg>
          <pc:spChg chg="mod">
            <ac:chgData name="Panagiotis Apostolou" userId="0184405c1bc6acf7" providerId="Windows Live" clId="Web-{61F5FBF6-9463-42ED-878C-A28A53E1E29F}" dt="2024-06-14T17:50:45.029" v="760"/>
            <ac:spMkLst>
              <pc:docMk/>
              <pc:sldMasterMk cId="764653863" sldId="2147483672"/>
              <pc:sldLayoutMk cId="3316819158" sldId="2147483680"/>
              <ac:spMk id="4" creationId="{00000000-0000-0000-0000-000000000000}"/>
            </ac:spMkLst>
          </pc:spChg>
        </pc:sldLayoutChg>
        <pc:sldLayoutChg chg="modSp add mod replId">
          <pc:chgData name="Panagiotis Apostolou" userId="0184405c1bc6acf7" providerId="Windows Live" clId="Web-{61F5FBF6-9463-42ED-878C-A28A53E1E29F}" dt="2024-06-14T17:50:45.029" v="760"/>
          <pc:sldLayoutMkLst>
            <pc:docMk/>
            <pc:sldMasterMk cId="764653863" sldId="2147483672"/>
            <pc:sldLayoutMk cId="386079290" sldId="2147483681"/>
          </pc:sldLayoutMkLst>
          <pc:spChg chg="mod">
            <ac:chgData name="Panagiotis Apostolou" userId="0184405c1bc6acf7" providerId="Windows Live" clId="Web-{61F5FBF6-9463-42ED-878C-A28A53E1E29F}" dt="2024-06-14T17:50:45.029" v="760"/>
            <ac:spMkLst>
              <pc:docMk/>
              <pc:sldMasterMk cId="764653863" sldId="2147483672"/>
              <pc:sldLayoutMk cId="386079290" sldId="2147483681"/>
              <ac:spMk id="2" creationId="{00000000-0000-0000-0000-000000000000}"/>
            </ac:spMkLst>
          </pc:spChg>
          <pc:spChg chg="mod">
            <ac:chgData name="Panagiotis Apostolou" userId="0184405c1bc6acf7" providerId="Windows Live" clId="Web-{61F5FBF6-9463-42ED-878C-A28A53E1E29F}" dt="2024-06-14T17:50:45.029" v="760"/>
            <ac:spMkLst>
              <pc:docMk/>
              <pc:sldMasterMk cId="764653863" sldId="2147483672"/>
              <pc:sldLayoutMk cId="386079290" sldId="2147483681"/>
              <ac:spMk id="3" creationId="{00000000-0000-0000-0000-000000000000}"/>
            </ac:spMkLst>
          </pc:spChg>
          <pc:spChg chg="mod">
            <ac:chgData name="Panagiotis Apostolou" userId="0184405c1bc6acf7" providerId="Windows Live" clId="Web-{61F5FBF6-9463-42ED-878C-A28A53E1E29F}" dt="2024-06-14T17:50:45.029" v="760"/>
            <ac:spMkLst>
              <pc:docMk/>
              <pc:sldMasterMk cId="764653863" sldId="2147483672"/>
              <pc:sldLayoutMk cId="386079290" sldId="2147483681"/>
              <ac:spMk id="4" creationId="{00000000-0000-0000-0000-000000000000}"/>
            </ac:spMkLst>
          </pc:spChg>
        </pc:sldLayoutChg>
        <pc:sldLayoutChg chg="add mod replId">
          <pc:chgData name="Panagiotis Apostolou" userId="0184405c1bc6acf7" providerId="Windows Live" clId="Web-{61F5FBF6-9463-42ED-878C-A28A53E1E29F}" dt="2024-06-14T17:49:18.729" v="751"/>
          <pc:sldLayoutMkLst>
            <pc:docMk/>
            <pc:sldMasterMk cId="764653863" sldId="2147483672"/>
            <pc:sldLayoutMk cId="789226773" sldId="2147483682"/>
          </pc:sldLayoutMkLst>
        </pc:sldLayoutChg>
        <pc:sldLayoutChg chg="modSp add mod replId">
          <pc:chgData name="Panagiotis Apostolou" userId="0184405c1bc6acf7" providerId="Windows Live" clId="Web-{61F5FBF6-9463-42ED-878C-A28A53E1E29F}" dt="2024-06-14T17:50:45.029" v="760"/>
          <pc:sldLayoutMkLst>
            <pc:docMk/>
            <pc:sldMasterMk cId="764653863" sldId="2147483672"/>
            <pc:sldLayoutMk cId="3703078165" sldId="2147483683"/>
          </pc:sldLayoutMkLst>
          <pc:spChg chg="mod">
            <ac:chgData name="Panagiotis Apostolou" userId="0184405c1bc6acf7" providerId="Windows Live" clId="Web-{61F5FBF6-9463-42ED-878C-A28A53E1E29F}" dt="2024-06-14T17:50:45.029" v="760"/>
            <ac:spMkLst>
              <pc:docMk/>
              <pc:sldMasterMk cId="764653863" sldId="2147483672"/>
              <pc:sldLayoutMk cId="3703078165" sldId="2147483683"/>
              <ac:spMk id="2" creationId="{00000000-0000-0000-0000-000000000000}"/>
            </ac:spMkLst>
          </pc:spChg>
          <pc:spChg chg="mod">
            <ac:chgData name="Panagiotis Apostolou" userId="0184405c1bc6acf7" providerId="Windows Live" clId="Web-{61F5FBF6-9463-42ED-878C-A28A53E1E29F}" dt="2024-06-14T17:50:45.029" v="760"/>
            <ac:spMkLst>
              <pc:docMk/>
              <pc:sldMasterMk cId="764653863" sldId="2147483672"/>
              <pc:sldLayoutMk cId="3703078165" sldId="2147483683"/>
              <ac:spMk id="3" creationId="{00000000-0000-0000-0000-000000000000}"/>
            </ac:spMkLst>
          </pc:spChg>
        </pc:sldLayoutChg>
      </pc:sldMasterChg>
    </pc:docChg>
  </pc:docChgLst>
  <pc:docChgLst>
    <pc:chgData name="Panagiotis Apostolou" userId="0184405c1bc6acf7" providerId="Windows Live" clId="Web-{954E62ED-1B21-476D-B4DF-EF2FB72BF929}"/>
    <pc:docChg chg="modSld">
      <pc:chgData name="Panagiotis Apostolou" userId="0184405c1bc6acf7" providerId="Windows Live" clId="Web-{954E62ED-1B21-476D-B4DF-EF2FB72BF929}" dt="2024-06-16T10:07:19.863" v="85" actId="1076"/>
      <pc:docMkLst>
        <pc:docMk/>
      </pc:docMkLst>
      <pc:sldChg chg="modSp">
        <pc:chgData name="Panagiotis Apostolou" userId="0184405c1bc6acf7" providerId="Windows Live" clId="Web-{954E62ED-1B21-476D-B4DF-EF2FB72BF929}" dt="2024-06-16T10:07:19.863" v="85" actId="1076"/>
        <pc:sldMkLst>
          <pc:docMk/>
          <pc:sldMk cId="2754622303" sldId="279"/>
        </pc:sldMkLst>
        <pc:spChg chg="mod">
          <ac:chgData name="Panagiotis Apostolou" userId="0184405c1bc6acf7" providerId="Windows Live" clId="Web-{954E62ED-1B21-476D-B4DF-EF2FB72BF929}" dt="2024-06-16T10:07:16.675" v="84" actId="14100"/>
          <ac:spMkLst>
            <pc:docMk/>
            <pc:sldMk cId="2754622303" sldId="279"/>
            <ac:spMk id="2" creationId="{6B030945-65CF-A5F0-715B-A06CE15D55C6}"/>
          </ac:spMkLst>
        </pc:spChg>
        <pc:spChg chg="mod">
          <ac:chgData name="Panagiotis Apostolou" userId="0184405c1bc6acf7" providerId="Windows Live" clId="Web-{954E62ED-1B21-476D-B4DF-EF2FB72BF929}" dt="2024-06-16T10:07:19.863" v="85" actId="1076"/>
          <ac:spMkLst>
            <pc:docMk/>
            <pc:sldMk cId="2754622303" sldId="279"/>
            <ac:spMk id="4" creationId="{CAA64B89-38DA-D5FD-E9B5-E3B280F9F787}"/>
          </ac:spMkLst>
        </pc:spChg>
      </pc:sldChg>
    </pc:docChg>
  </pc:docChgLst>
  <pc:docChgLst>
    <pc:chgData name="Panagiotis Apostolou" userId="0184405c1bc6acf7" providerId="Windows Live" clId="Web-{3A181616-1032-45DE-8201-990005443ECC}"/>
    <pc:docChg chg="modSld">
      <pc:chgData name="Panagiotis Apostolou" userId="0184405c1bc6acf7" providerId="Windows Live" clId="Web-{3A181616-1032-45DE-8201-990005443ECC}" dt="2024-05-08T07:01:37.835" v="0" actId="1076"/>
      <pc:docMkLst>
        <pc:docMk/>
      </pc:docMkLst>
      <pc:sldChg chg="modSp">
        <pc:chgData name="Panagiotis Apostolou" userId="0184405c1bc6acf7" providerId="Windows Live" clId="Web-{3A181616-1032-45DE-8201-990005443ECC}" dt="2024-05-08T07:01:37.835" v="0" actId="1076"/>
        <pc:sldMkLst>
          <pc:docMk/>
          <pc:sldMk cId="1430103622" sldId="258"/>
        </pc:sldMkLst>
        <pc:picChg chg="mod">
          <ac:chgData name="Panagiotis Apostolou" userId="0184405c1bc6acf7" providerId="Windows Live" clId="Web-{3A181616-1032-45DE-8201-990005443ECC}" dt="2024-05-08T07:01:37.835" v="0" actId="1076"/>
          <ac:picMkLst>
            <pc:docMk/>
            <pc:sldMk cId="1430103622" sldId="258"/>
            <ac:picMk id="4" creationId="{1B1736AD-3F53-8C7C-984D-4FB7C32C15D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4"/>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981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9226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1" y="365126"/>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03078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9194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022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8809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4"/>
            <a:ext cx="3868340" cy="82391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1" y="1681164"/>
            <a:ext cx="3887391" cy="82391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98105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230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9628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1681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7"/>
            <a:ext cx="4629150" cy="4873625"/>
          </a:xfrm>
        </p:spPr>
        <p:txBody>
          <a:bodyPr anchor="t"/>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07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6/16/2024</a:t>
            </a:fld>
            <a:endParaRPr lang="en-US" dirty="0"/>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646538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CDD71-13B7-ACBA-7C1E-3247DA6D2BD4}"/>
              </a:ext>
            </a:extLst>
          </p:cNvPr>
          <p:cNvSpPr>
            <a:spLocks noGrp="1"/>
          </p:cNvSpPr>
          <p:nvPr>
            <p:ph type="ctrTitle"/>
          </p:nvPr>
        </p:nvSpPr>
        <p:spPr>
          <a:xfrm>
            <a:off x="628650" y="365125"/>
            <a:ext cx="8397278" cy="1828444"/>
          </a:xfr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4400"/>
            <a:r>
              <a:rPr lang="en-US" sz="4000" b="1" err="1">
                <a:latin typeface="+mj-lt"/>
                <a:ea typeface="+mj-ea"/>
                <a:cs typeface="+mj-cs"/>
              </a:rPr>
              <a:t>Στ</a:t>
            </a:r>
            <a:r>
              <a:rPr lang="en-US" sz="4000" b="1" dirty="0">
                <a:latin typeface="+mj-lt"/>
                <a:ea typeface="+mj-ea"/>
                <a:cs typeface="+mj-cs"/>
              </a:rPr>
              <a:t>α</a:t>
            </a:r>
            <a:r>
              <a:rPr lang="en-US" sz="4000" b="1" err="1">
                <a:latin typeface="+mj-lt"/>
                <a:ea typeface="+mj-ea"/>
                <a:cs typeface="+mj-cs"/>
              </a:rPr>
              <a:t>τιστική</a:t>
            </a:r>
            <a:r>
              <a:rPr lang="en-US" sz="4000" b="1" dirty="0">
                <a:latin typeface="+mj-lt"/>
                <a:ea typeface="+mj-ea"/>
                <a:cs typeface="+mj-cs"/>
              </a:rPr>
              <a:t> α</a:t>
            </a:r>
            <a:r>
              <a:rPr lang="en-US" sz="4000" b="1" err="1">
                <a:latin typeface="+mj-lt"/>
                <a:ea typeface="+mj-ea"/>
                <a:cs typeface="+mj-cs"/>
              </a:rPr>
              <a:t>νάλυση</a:t>
            </a:r>
            <a:r>
              <a:rPr lang="en-US" sz="4000" b="1" dirty="0">
                <a:latin typeface="+mj-lt"/>
                <a:ea typeface="+mj-ea"/>
                <a:cs typeface="+mj-cs"/>
              </a:rPr>
              <a:t> NBA</a:t>
            </a:r>
            <a:endParaRPr lang="en-US" sz="4000" b="1" kern="1200">
              <a:latin typeface="+mj-lt"/>
              <a:ea typeface="+mj-ea"/>
              <a:cs typeface="Calibri Light"/>
            </a:endParaRPr>
          </a:p>
        </p:txBody>
      </p:sp>
      <p:sp>
        <p:nvSpPr>
          <p:cNvPr id="3" name="Subtitle 2">
            <a:extLst>
              <a:ext uri="{FF2B5EF4-FFF2-40B4-BE49-F238E27FC236}">
                <a16:creationId xmlns:a16="http://schemas.microsoft.com/office/drawing/2014/main" id="{5A0AECEB-5D74-1F39-A918-DE62921EA199}"/>
              </a:ext>
            </a:extLst>
          </p:cNvPr>
          <p:cNvSpPr>
            <a:spLocks noGrp="1"/>
          </p:cNvSpPr>
          <p:nvPr>
            <p:ph type="subTitle" idx="1"/>
          </p:nvPr>
        </p:nvSpPr>
        <p:spPr>
          <a:xfrm>
            <a:off x="350153" y="2398626"/>
            <a:ext cx="8429215" cy="817841"/>
          </a:xfrm>
        </p:spPr>
        <p:txBody>
          <a:bodyPr vert="horz" lIns="91440" tIns="45720" rIns="91440" bIns="45720" rtlCol="0" anchor="t">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a:r>
              <a:rPr lang="en-US" sz="1700" b="1" dirty="0"/>
              <a:t>    </a:t>
            </a:r>
            <a:r>
              <a:rPr lang="en-US" sz="1700" b="1" dirty="0" err="1"/>
              <a:t>Ατομικό</a:t>
            </a:r>
            <a:r>
              <a:rPr lang="en-US" sz="1700" b="1" dirty="0"/>
              <a:t> Capstone </a:t>
            </a:r>
            <a:r>
              <a:rPr lang="en-US" sz="1700" b="1" dirty="0" err="1"/>
              <a:t>με</a:t>
            </a:r>
            <a:r>
              <a:rPr lang="en-US" sz="1700" b="1" dirty="0"/>
              <a:t> β</a:t>
            </a:r>
            <a:r>
              <a:rPr lang="en-US" sz="1700" b="1" dirty="0" err="1"/>
              <a:t>άση</a:t>
            </a:r>
            <a:r>
              <a:rPr lang="en-US" sz="1700" b="1" dirty="0"/>
              <a:t> </a:t>
            </a:r>
            <a:r>
              <a:rPr lang="en-US" sz="1700" b="1" dirty="0" err="1"/>
              <a:t>το</a:t>
            </a:r>
            <a:r>
              <a:rPr lang="en-US" sz="1700" b="1" dirty="0"/>
              <a:t> NBA, </a:t>
            </a:r>
            <a:r>
              <a:rPr lang="en-US" sz="1700" b="1" dirty="0" err="1"/>
              <a:t>με</a:t>
            </a:r>
            <a:r>
              <a:rPr lang="en-US" sz="1700" b="1" dirty="0"/>
              <a:t> </a:t>
            </a:r>
            <a:r>
              <a:rPr lang="en-US" sz="1700" b="1" dirty="0" err="1"/>
              <a:t>σκο</a:t>
            </a:r>
            <a:r>
              <a:rPr lang="en-US" sz="1700" b="1" dirty="0"/>
              <a:t>πό </a:t>
            </a:r>
            <a:r>
              <a:rPr lang="en-US" sz="1700" b="1" dirty="0" err="1"/>
              <a:t>την</a:t>
            </a:r>
            <a:r>
              <a:rPr lang="en-US" sz="1700" b="1" dirty="0"/>
              <a:t> α</a:t>
            </a:r>
            <a:r>
              <a:rPr lang="en-US" sz="1700" b="1" dirty="0" err="1"/>
              <a:t>νάλυση</a:t>
            </a:r>
            <a:r>
              <a:rPr lang="en-US" sz="1700" b="1" dirty="0"/>
              <a:t> </a:t>
            </a:r>
            <a:r>
              <a:rPr lang="en-US" sz="1700" b="1" dirty="0" err="1"/>
              <a:t>διάφορων</a:t>
            </a:r>
            <a:r>
              <a:rPr lang="en-US" sz="1700" b="1" dirty="0"/>
              <a:t> </a:t>
            </a:r>
            <a:r>
              <a:rPr lang="en-US" sz="1700" b="1" dirty="0" err="1"/>
              <a:t>στ</a:t>
            </a:r>
            <a:r>
              <a:rPr lang="en-US" sz="1700" b="1" dirty="0"/>
              <a:t>α</a:t>
            </a:r>
            <a:r>
              <a:rPr lang="en-US" sz="1700" b="1" dirty="0" err="1"/>
              <a:t>τιστικών</a:t>
            </a:r>
            <a:r>
              <a:rPr lang="en-US" sz="1700" b="1" dirty="0"/>
              <a:t> και </a:t>
            </a:r>
            <a:r>
              <a:rPr lang="en-US" sz="1700" b="1" dirty="0" err="1"/>
              <a:t>εξ</a:t>
            </a:r>
            <a:r>
              <a:rPr lang="en-US" sz="1700" b="1" dirty="0"/>
              <a:t>α</a:t>
            </a:r>
            <a:r>
              <a:rPr lang="en-US" sz="1700" b="1" dirty="0" err="1"/>
              <a:t>γωγή</a:t>
            </a:r>
            <a:r>
              <a:rPr lang="en-US" sz="1700" b="1" dirty="0"/>
              <a:t> απ</a:t>
            </a:r>
            <a:r>
              <a:rPr lang="en-US" sz="1700" b="1" dirty="0" err="1"/>
              <a:t>οτελεσμάτων</a:t>
            </a:r>
            <a:endParaRPr lang="en-US" sz="1700" dirty="0" err="1">
              <a:cs typeface="Calibri" panose="020F0502020204030204"/>
            </a:endParaRPr>
          </a:p>
        </p:txBody>
      </p:sp>
      <p:sp>
        <p:nvSpPr>
          <p:cNvPr id="4" name="TextBox 3">
            <a:extLst>
              <a:ext uri="{FF2B5EF4-FFF2-40B4-BE49-F238E27FC236}">
                <a16:creationId xmlns:a16="http://schemas.microsoft.com/office/drawing/2014/main" id="{DAF2560A-866C-04D9-8C63-EBCD2765F0FE}"/>
              </a:ext>
            </a:extLst>
          </p:cNvPr>
          <p:cNvSpPr txBox="1"/>
          <p:nvPr/>
        </p:nvSpPr>
        <p:spPr>
          <a:xfrm>
            <a:off x="6034353" y="5647763"/>
            <a:ext cx="2991576" cy="4813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a:lnSpc>
                <a:spcPct val="90000"/>
              </a:lnSpc>
              <a:spcAft>
                <a:spcPts val="450"/>
              </a:spcAft>
            </a:pPr>
            <a:r>
              <a:rPr lang="en-US" sz="1700" b="1" dirty="0"/>
              <a:t>Πανα</a:t>
            </a:r>
            <a:r>
              <a:rPr lang="en-US" sz="1700" b="1" dirty="0" err="1"/>
              <a:t>γιώτης</a:t>
            </a:r>
            <a:r>
              <a:rPr lang="en-US" sz="1700" b="1" dirty="0"/>
              <a:t> Απ</a:t>
            </a:r>
            <a:r>
              <a:rPr lang="en-US" sz="1700" b="1" dirty="0" err="1"/>
              <a:t>οστόλου</a:t>
            </a:r>
            <a:endParaRPr lang="en-US" sz="1700" dirty="0" err="1">
              <a:cs typeface="Calibri" panose="020F0502020204030204"/>
            </a:endParaRPr>
          </a:p>
        </p:txBody>
      </p:sp>
    </p:spTree>
    <p:extLst>
      <p:ext uri="{BB962C8B-B14F-4D97-AF65-F5344CB8AC3E}">
        <p14:creationId xmlns:p14="http://schemas.microsoft.com/office/powerpoint/2010/main" val="1972290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CCD71-56EC-FF00-6C75-60F98CED7DA3}"/>
              </a:ext>
            </a:extLst>
          </p:cNvPr>
          <p:cNvSpPr>
            <a:spLocks noGrp="1"/>
          </p:cNvSpPr>
          <p:nvPr>
            <p:ph type="title"/>
          </p:nvPr>
        </p:nvSpPr>
        <p:spPr>
          <a:xfrm>
            <a:off x="479160" y="364368"/>
            <a:ext cx="8182230" cy="1229365"/>
          </a:xfrm>
        </p:spPr>
        <p:txBody>
          <a:bodyPr vert="horz" lIns="91440" tIns="45720" rIns="91440" bIns="45720" rtlCol="0" anchor="ctr">
            <a:normAutofit/>
          </a:bodyPr>
          <a:lstStyle/>
          <a:p>
            <a:pPr algn="ctr"/>
            <a:r>
              <a:rPr lang="en-US" sz="2000" b="1" dirty="0">
                <a:latin typeface="Calibri"/>
              </a:rPr>
              <a:t>Top</a:t>
            </a:r>
            <a:r>
              <a:rPr lang="en-US" sz="2000" b="1" baseline="0" dirty="0">
                <a:latin typeface="Calibri"/>
              </a:rPr>
              <a:t> 10 </a:t>
            </a:r>
            <a:r>
              <a:rPr lang="el-GR" sz="2000" b="1" dirty="0">
                <a:latin typeface="Calibri"/>
              </a:rPr>
              <a:t>υποψήφιοι </a:t>
            </a:r>
            <a:r>
              <a:rPr lang="el-GR" sz="2000" b="1" baseline="0" dirty="0">
                <a:latin typeface="Calibri"/>
              </a:rPr>
              <a:t>για </a:t>
            </a:r>
            <a:r>
              <a:rPr lang="en-US" sz="2000" b="1" baseline="0" dirty="0">
                <a:latin typeface="Calibri"/>
              </a:rPr>
              <a:t>MVP </a:t>
            </a:r>
            <a:r>
              <a:rPr lang="el-GR" sz="2000" b="1" dirty="0">
                <a:latin typeface="Calibri"/>
              </a:rPr>
              <a:t>(</a:t>
            </a:r>
            <a:r>
              <a:rPr lang="en-US" sz="2000" b="1" baseline="0" dirty="0">
                <a:latin typeface="Calibri"/>
              </a:rPr>
              <a:t>season 2022-2023</a:t>
            </a:r>
            <a:r>
              <a:rPr lang="en-US" sz="2000" b="1" dirty="0">
                <a:latin typeface="Calibri"/>
                <a:cs typeface="Calibri"/>
              </a:rPr>
              <a:t>)</a:t>
            </a:r>
            <a:endParaRPr lang="en-US" sz="2000" b="1" dirty="0">
              <a:latin typeface="Calibri Light"/>
              <a:cs typeface="Calibri Light"/>
            </a:endParaRPr>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1850683"/>
            <a:ext cx="2468880" cy="18288"/>
          </a:xfrm>
          <a:custGeom>
            <a:avLst/>
            <a:gdLst>
              <a:gd name="connsiteX0" fmla="*/ 0 w 2468880"/>
              <a:gd name="connsiteY0" fmla="*/ 0 h 18288"/>
              <a:gd name="connsiteX1" fmla="*/ 592531 w 2468880"/>
              <a:gd name="connsiteY1" fmla="*/ 0 h 18288"/>
              <a:gd name="connsiteX2" fmla="*/ 1160374 w 2468880"/>
              <a:gd name="connsiteY2" fmla="*/ 0 h 18288"/>
              <a:gd name="connsiteX3" fmla="*/ 1728216 w 2468880"/>
              <a:gd name="connsiteY3" fmla="*/ 0 h 18288"/>
              <a:gd name="connsiteX4" fmla="*/ 2468880 w 2468880"/>
              <a:gd name="connsiteY4" fmla="*/ 0 h 18288"/>
              <a:gd name="connsiteX5" fmla="*/ 2468880 w 2468880"/>
              <a:gd name="connsiteY5" fmla="*/ 18288 h 18288"/>
              <a:gd name="connsiteX6" fmla="*/ 1802282 w 2468880"/>
              <a:gd name="connsiteY6" fmla="*/ 18288 h 18288"/>
              <a:gd name="connsiteX7" fmla="*/ 1209751 w 2468880"/>
              <a:gd name="connsiteY7" fmla="*/ 18288 h 18288"/>
              <a:gd name="connsiteX8" fmla="*/ 641909 w 2468880"/>
              <a:gd name="connsiteY8" fmla="*/ 18288 h 18288"/>
              <a:gd name="connsiteX9" fmla="*/ 0 w 2468880"/>
              <a:gd name="connsiteY9" fmla="*/ 18288 h 18288"/>
              <a:gd name="connsiteX10" fmla="*/ 0 w 246888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8288"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302" y="4771"/>
                  <a:pt x="2469633" y="12323"/>
                  <a:pt x="2468880" y="18288"/>
                </a:cubicBezTo>
                <a:cubicBezTo>
                  <a:pt x="2229297" y="-14659"/>
                  <a:pt x="2066775" y="30253"/>
                  <a:pt x="1802282" y="18288"/>
                </a:cubicBezTo>
                <a:cubicBezTo>
                  <a:pt x="1537789" y="6323"/>
                  <a:pt x="1379930" y="22266"/>
                  <a:pt x="1209751" y="18288"/>
                </a:cubicBezTo>
                <a:cubicBezTo>
                  <a:pt x="1039572" y="14310"/>
                  <a:pt x="837025" y="12850"/>
                  <a:pt x="641909" y="18288"/>
                </a:cubicBezTo>
                <a:cubicBezTo>
                  <a:pt x="446793" y="23726"/>
                  <a:pt x="170561" y="18472"/>
                  <a:pt x="0" y="18288"/>
                </a:cubicBezTo>
                <a:cubicBezTo>
                  <a:pt x="841" y="12879"/>
                  <a:pt x="-726" y="3977"/>
                  <a:pt x="0" y="0"/>
                </a:cubicBezTo>
                <a:close/>
              </a:path>
              <a:path w="2468880" h="18288"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8266" y="8857"/>
                  <a:pt x="2469384" y="13619"/>
                  <a:pt x="2468880" y="18288"/>
                </a:cubicBezTo>
                <a:cubicBezTo>
                  <a:pt x="2271330" y="36599"/>
                  <a:pt x="2001027" y="31554"/>
                  <a:pt x="1876349" y="18288"/>
                </a:cubicBezTo>
                <a:cubicBezTo>
                  <a:pt x="1751671" y="5022"/>
                  <a:pt x="1364652" y="15063"/>
                  <a:pt x="1209751" y="18288"/>
                </a:cubicBezTo>
                <a:cubicBezTo>
                  <a:pt x="1054850" y="21513"/>
                  <a:pt x="748438" y="20074"/>
                  <a:pt x="617220" y="18288"/>
                </a:cubicBezTo>
                <a:cubicBezTo>
                  <a:pt x="486002" y="16502"/>
                  <a:pt x="237432" y="27200"/>
                  <a:pt x="0" y="18288"/>
                </a:cubicBezTo>
                <a:cubicBezTo>
                  <a:pt x="-487" y="10816"/>
                  <a:pt x="-839" y="605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graph&#10;&#10;Description automatically generated">
            <a:extLst>
              <a:ext uri="{FF2B5EF4-FFF2-40B4-BE49-F238E27FC236}">
                <a16:creationId xmlns:a16="http://schemas.microsoft.com/office/drawing/2014/main" id="{2265E3C4-6ACD-23EC-348A-C29E29A0E419}"/>
              </a:ext>
            </a:extLst>
          </p:cNvPr>
          <p:cNvPicPr>
            <a:picLocks noChangeAspect="1"/>
          </p:cNvPicPr>
          <p:nvPr/>
        </p:nvPicPr>
        <p:blipFill>
          <a:blip r:embed="rId2"/>
          <a:stretch>
            <a:fillRect/>
          </a:stretch>
        </p:blipFill>
        <p:spPr>
          <a:xfrm>
            <a:off x="0" y="2115845"/>
            <a:ext cx="9144000" cy="4738249"/>
          </a:xfrm>
          <a:prstGeom prst="rect">
            <a:avLst/>
          </a:prstGeom>
        </p:spPr>
      </p:pic>
    </p:spTree>
    <p:extLst>
      <p:ext uri="{BB962C8B-B14F-4D97-AF65-F5344CB8AC3E}">
        <p14:creationId xmlns:p14="http://schemas.microsoft.com/office/powerpoint/2010/main" val="1599176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7874-95B8-38DA-BB3F-E03D25FA7838}"/>
              </a:ext>
            </a:extLst>
          </p:cNvPr>
          <p:cNvSpPr>
            <a:spLocks noGrp="1"/>
          </p:cNvSpPr>
          <p:nvPr>
            <p:ph type="title"/>
          </p:nvPr>
        </p:nvSpPr>
        <p:spPr>
          <a:xfrm>
            <a:off x="628650" y="5402"/>
            <a:ext cx="7886700" cy="594507"/>
          </a:xfrm>
        </p:spPr>
        <p:txBody>
          <a:bodyPr>
            <a:normAutofit fontScale="90000"/>
          </a:bodyPr>
          <a:lstStyle/>
          <a:p>
            <a:r>
              <a:rPr lang="en-US" dirty="0">
                <a:cs typeface="Calibri Light"/>
              </a:rPr>
              <a:t>             </a:t>
            </a:r>
            <a:r>
              <a:rPr lang="en-US" b="1" u="sng" dirty="0">
                <a:cs typeface="Calibri Light"/>
              </a:rPr>
              <a:t>Top 3 </a:t>
            </a:r>
            <a:r>
              <a:rPr lang="en-US" b="1" u="sng" err="1">
                <a:cs typeface="Calibri Light"/>
              </a:rPr>
              <a:t>Mvp</a:t>
            </a:r>
            <a:r>
              <a:rPr lang="en-US" b="1" u="sng" dirty="0">
                <a:cs typeface="Calibri Light"/>
              </a:rPr>
              <a:t> score</a:t>
            </a:r>
            <a:endParaRPr lang="en-US" b="1" u="sng">
              <a:cs typeface="Calibri Light"/>
            </a:endParaRPr>
          </a:p>
        </p:txBody>
      </p:sp>
      <p:pic>
        <p:nvPicPr>
          <p:cNvPr id="3" name="Picture 2" descr="A screenshot of a score&#10;&#10;Description automatically generated">
            <a:extLst>
              <a:ext uri="{FF2B5EF4-FFF2-40B4-BE49-F238E27FC236}">
                <a16:creationId xmlns:a16="http://schemas.microsoft.com/office/drawing/2014/main" id="{ADCE9C83-75C4-62EC-3296-728DB68184F1}"/>
              </a:ext>
            </a:extLst>
          </p:cNvPr>
          <p:cNvPicPr>
            <a:picLocks noChangeAspect="1"/>
          </p:cNvPicPr>
          <p:nvPr/>
        </p:nvPicPr>
        <p:blipFill>
          <a:blip r:embed="rId2"/>
          <a:stretch>
            <a:fillRect/>
          </a:stretch>
        </p:blipFill>
        <p:spPr>
          <a:xfrm>
            <a:off x="0" y="610458"/>
            <a:ext cx="9144000" cy="2074639"/>
          </a:xfrm>
          <a:prstGeom prst="rect">
            <a:avLst/>
          </a:prstGeom>
        </p:spPr>
      </p:pic>
      <p:pic>
        <p:nvPicPr>
          <p:cNvPr id="4" name="Picture 3" descr="A screenshot of a score&#10;&#10;Description automatically generated">
            <a:extLst>
              <a:ext uri="{FF2B5EF4-FFF2-40B4-BE49-F238E27FC236}">
                <a16:creationId xmlns:a16="http://schemas.microsoft.com/office/drawing/2014/main" id="{1F8B2863-CCCD-9710-500E-5A6C7E740A8D}"/>
              </a:ext>
            </a:extLst>
          </p:cNvPr>
          <p:cNvPicPr>
            <a:picLocks noChangeAspect="1"/>
          </p:cNvPicPr>
          <p:nvPr/>
        </p:nvPicPr>
        <p:blipFill>
          <a:blip r:embed="rId3"/>
          <a:stretch>
            <a:fillRect/>
          </a:stretch>
        </p:blipFill>
        <p:spPr>
          <a:xfrm>
            <a:off x="0" y="4777232"/>
            <a:ext cx="9144000" cy="2084408"/>
          </a:xfrm>
          <a:prstGeom prst="rect">
            <a:avLst/>
          </a:prstGeom>
        </p:spPr>
      </p:pic>
      <p:pic>
        <p:nvPicPr>
          <p:cNvPr id="5" name="Picture 4" descr="A screenshot of a score&#10;&#10;Description automatically generated">
            <a:extLst>
              <a:ext uri="{FF2B5EF4-FFF2-40B4-BE49-F238E27FC236}">
                <a16:creationId xmlns:a16="http://schemas.microsoft.com/office/drawing/2014/main" id="{AD57391E-434B-36CC-D810-803DD0009388}"/>
              </a:ext>
            </a:extLst>
          </p:cNvPr>
          <p:cNvPicPr>
            <a:picLocks noChangeAspect="1"/>
          </p:cNvPicPr>
          <p:nvPr/>
        </p:nvPicPr>
        <p:blipFill>
          <a:blip r:embed="rId4"/>
          <a:stretch>
            <a:fillRect/>
          </a:stretch>
        </p:blipFill>
        <p:spPr>
          <a:xfrm>
            <a:off x="0" y="2677418"/>
            <a:ext cx="9144000" cy="2071763"/>
          </a:xfrm>
          <a:prstGeom prst="rect">
            <a:avLst/>
          </a:prstGeom>
        </p:spPr>
      </p:pic>
    </p:spTree>
    <p:extLst>
      <p:ext uri="{BB962C8B-B14F-4D97-AF65-F5344CB8AC3E}">
        <p14:creationId xmlns:p14="http://schemas.microsoft.com/office/powerpoint/2010/main" val="312098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030945-65CF-A5F0-715B-A06CE15D55C6}"/>
              </a:ext>
            </a:extLst>
          </p:cNvPr>
          <p:cNvSpPr>
            <a:spLocks noGrp="1"/>
          </p:cNvSpPr>
          <p:nvPr>
            <p:ph type="title"/>
          </p:nvPr>
        </p:nvSpPr>
        <p:spPr>
          <a:xfrm>
            <a:off x="838202" y="172414"/>
            <a:ext cx="6955507" cy="706628"/>
          </a:xfrm>
        </p:spPr>
        <p:txBody>
          <a:bodyPr vert="horz" lIns="91440" tIns="45720" rIns="91440" bIns="45720" rtlCol="0" anchor="ctr">
            <a:normAutofit fontScale="90000"/>
          </a:bodyPr>
          <a:lstStyle/>
          <a:p>
            <a:pPr algn="ctr"/>
            <a:r>
              <a:rPr lang="en-US" sz="6300" b="1" u="sng" kern="1200" dirty="0">
                <a:latin typeface="+mj-lt"/>
                <a:ea typeface="+mj-ea"/>
                <a:cs typeface="+mj-cs"/>
              </a:rPr>
              <a:t> </a:t>
            </a:r>
            <a:r>
              <a:rPr lang="en-US" sz="6300" b="1" u="sng" kern="1200" err="1">
                <a:latin typeface="+mj-lt"/>
                <a:ea typeface="+mj-ea"/>
                <a:cs typeface="+mj-cs"/>
              </a:rPr>
              <a:t>Σύνοψη</a:t>
            </a:r>
            <a:endParaRPr lang="en-US" sz="6300" b="1" u="sng" kern="1200" err="1">
              <a:latin typeface="+mj-lt"/>
              <a:cs typeface="Calibri Light"/>
            </a:endParaRPr>
          </a:p>
        </p:txBody>
      </p:sp>
      <p:sp>
        <p:nvSpPr>
          <p:cNvPr id="24" name="Rectangle 2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AA64B89-38DA-D5FD-E9B5-E3B280F9F787}"/>
              </a:ext>
            </a:extLst>
          </p:cNvPr>
          <p:cNvSpPr txBox="1"/>
          <p:nvPr/>
        </p:nvSpPr>
        <p:spPr>
          <a:xfrm>
            <a:off x="1352643" y="998967"/>
            <a:ext cx="6440253"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l-GR" sz="2000" dirty="0">
                <a:ea typeface="Calibri"/>
                <a:cs typeface="Calibri"/>
              </a:rPr>
              <a:t>Οι </a:t>
            </a:r>
            <a:r>
              <a:rPr lang="el-GR" sz="2000" dirty="0" err="1">
                <a:ea typeface="Calibri"/>
                <a:cs typeface="Calibri"/>
              </a:rPr>
              <a:t>διεθνέι</a:t>
            </a:r>
            <a:r>
              <a:rPr lang="el-GR" sz="2000" dirty="0">
                <a:ea typeface="Calibri"/>
                <a:cs typeface="Calibri"/>
              </a:rPr>
              <a:t> παίχτες αυξάνονται στο NBA και μάλιστα μερικοί συγκαταλέγονται </a:t>
            </a:r>
            <a:r>
              <a:rPr lang="el-GR" sz="2000" dirty="0" err="1">
                <a:ea typeface="Calibri"/>
                <a:cs typeface="Calibri"/>
              </a:rPr>
              <a:t>στουυς</a:t>
            </a:r>
            <a:r>
              <a:rPr lang="el-GR" sz="2000" dirty="0">
                <a:ea typeface="Calibri"/>
                <a:cs typeface="Calibri"/>
              </a:rPr>
              <a:t> καλύτερους παίχτες.</a:t>
            </a:r>
          </a:p>
          <a:p>
            <a:pPr marL="285750" indent="-285750">
              <a:buFont typeface="Arial"/>
              <a:buChar char="•"/>
            </a:pPr>
            <a:endParaRPr lang="el-GR" sz="2000" dirty="0">
              <a:cs typeface="Calibri"/>
            </a:endParaRPr>
          </a:p>
          <a:p>
            <a:pPr marL="285750" indent="-285750">
              <a:buFont typeface="Arial"/>
              <a:buChar char="•"/>
            </a:pPr>
            <a:r>
              <a:rPr lang="el-GR" sz="2000" dirty="0">
                <a:cs typeface="Calibri"/>
              </a:rPr>
              <a:t>Για τους </a:t>
            </a:r>
            <a:r>
              <a:rPr lang="el-GR" sz="2000" b="1" dirty="0">
                <a:cs typeface="Calibri"/>
              </a:rPr>
              <a:t>3 κορυφαίους υποψηφίους </a:t>
            </a:r>
            <a:r>
              <a:rPr lang="el-GR" sz="2000" dirty="0">
                <a:cs typeface="Calibri"/>
              </a:rPr>
              <a:t>οι γραμμές </a:t>
            </a:r>
            <a:r>
              <a:rPr lang="en-US" sz="2000" b="1" dirty="0">
                <a:cs typeface="Calibri"/>
              </a:rPr>
              <a:t>Win – Lose Record</a:t>
            </a:r>
            <a:r>
              <a:rPr lang="el-GR" sz="2000" dirty="0">
                <a:cs typeface="Calibri"/>
              </a:rPr>
              <a:t> και </a:t>
            </a:r>
            <a:r>
              <a:rPr lang="en-US" sz="2000" b="1" dirty="0">
                <a:cs typeface="Calibri"/>
              </a:rPr>
              <a:t>MVP score </a:t>
            </a:r>
            <a:r>
              <a:rPr lang="el-GR" sz="2000" dirty="0">
                <a:cs typeface="Calibri"/>
              </a:rPr>
              <a:t>είναι σχεδόν παράλληλες (γραμμική συσχέτιση)</a:t>
            </a:r>
            <a:endParaRPr lang="en-US">
              <a:ea typeface="Calibri"/>
              <a:cs typeface="Calibri"/>
            </a:endParaRPr>
          </a:p>
          <a:p>
            <a:pPr marL="285750" indent="-285750">
              <a:buFont typeface="Arial"/>
              <a:buChar char="•"/>
            </a:pPr>
            <a:endParaRPr lang="el-GR" sz="2000" dirty="0">
              <a:cs typeface="Calibri"/>
            </a:endParaRPr>
          </a:p>
          <a:p>
            <a:pPr marL="285750" indent="-285750">
              <a:buFont typeface="Arial"/>
              <a:buChar char="•"/>
            </a:pPr>
            <a:r>
              <a:rPr lang="el-GR" sz="2000" dirty="0">
                <a:cs typeface="Calibri"/>
              </a:rPr>
              <a:t>Ο αγώνας για το τρόπαιο του MVP είναι πολύ οριακός, Ο καθένας από τους 3 κορυφαίους υποψήφιους  μπορεί να βγει νικητής</a:t>
            </a:r>
            <a:endParaRPr lang="el-GR" sz="2000" dirty="0">
              <a:ea typeface="Calibri" panose="020F0502020204030204"/>
              <a:cs typeface="Calibri"/>
            </a:endParaRPr>
          </a:p>
          <a:p>
            <a:pPr marL="285750" indent="-285750">
              <a:buFont typeface="Arial"/>
              <a:buChar char="•"/>
            </a:pPr>
            <a:endParaRPr lang="el-GR" sz="2000" dirty="0">
              <a:ea typeface="Calibri" panose="020F0502020204030204"/>
              <a:cs typeface="Calibri"/>
            </a:endParaRPr>
          </a:p>
          <a:p>
            <a:pPr marL="285750" indent="-285750">
              <a:buFont typeface="Arial"/>
              <a:buChar char="•"/>
            </a:pPr>
            <a:r>
              <a:rPr lang="el-GR" sz="2000" dirty="0">
                <a:cs typeface="Calibri"/>
              </a:rPr>
              <a:t>Εξαρτάται και από άλλους  μη αθλητικούς παράγοντες (</a:t>
            </a:r>
            <a:r>
              <a:rPr lang="el-GR" sz="2000" b="1" err="1">
                <a:cs typeface="Calibri"/>
              </a:rPr>
              <a:t>socia</a:t>
            </a:r>
            <a:r>
              <a:rPr lang="el-GR" sz="2000" b="1" dirty="0">
                <a:cs typeface="Calibri"/>
              </a:rPr>
              <a:t> </a:t>
            </a:r>
            <a:r>
              <a:rPr lang="el-GR" sz="2000" b="1" err="1">
                <a:cs typeface="Calibri"/>
              </a:rPr>
              <a:t>media</a:t>
            </a:r>
            <a:r>
              <a:rPr lang="el-GR" sz="2000" dirty="0">
                <a:cs typeface="Calibri"/>
              </a:rPr>
              <a:t>, </a:t>
            </a:r>
            <a:r>
              <a:rPr lang="el-GR" sz="2000" b="1" dirty="0">
                <a:cs typeface="Calibri"/>
              </a:rPr>
              <a:t>τηλεοπτικά δίκτυα</a:t>
            </a:r>
            <a:r>
              <a:rPr lang="el-GR" sz="2000" dirty="0">
                <a:cs typeface="Calibri"/>
              </a:rPr>
              <a:t>, </a:t>
            </a:r>
            <a:r>
              <a:rPr lang="el-GR" sz="2000" b="1" dirty="0">
                <a:cs typeface="Calibri"/>
              </a:rPr>
              <a:t>δημοτικότητα παίχτη</a:t>
            </a:r>
            <a:r>
              <a:rPr lang="el-GR" sz="2000" dirty="0">
                <a:cs typeface="Calibri"/>
              </a:rPr>
              <a:t> και </a:t>
            </a:r>
            <a:r>
              <a:rPr lang="el-GR" sz="2000" b="1" dirty="0">
                <a:cs typeface="Calibri"/>
              </a:rPr>
              <a:t>ομάδας</a:t>
            </a:r>
            <a:r>
              <a:rPr lang="el-GR" sz="2000" dirty="0">
                <a:cs typeface="Calibri"/>
              </a:rPr>
              <a:t> )</a:t>
            </a:r>
          </a:p>
        </p:txBody>
      </p:sp>
    </p:spTree>
    <p:extLst>
      <p:ext uri="{BB962C8B-B14F-4D97-AF65-F5344CB8AC3E}">
        <p14:creationId xmlns:p14="http://schemas.microsoft.com/office/powerpoint/2010/main" val="2754622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15620" y="-1450"/>
            <a:ext cx="3477986" cy="384888"/>
          </a:xfrm>
        </p:spPr>
        <p:txBody>
          <a:bodyP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l-GR" sz="2800" b="1" dirty="0">
                <a:solidFill>
                  <a:schemeClr val="bg2">
                    <a:lumMod val="25000"/>
                  </a:schemeClr>
                </a:solidFill>
              </a:rPr>
              <a:t>Τέλος Παρουσίασης</a:t>
            </a:r>
            <a:endParaRPr lang="en-US" sz="2800" b="1" dirty="0">
              <a:solidFill>
                <a:schemeClr val="bg2">
                  <a:lumMod val="25000"/>
                </a:schemeClr>
              </a:solidFill>
            </a:endParaRPr>
          </a:p>
        </p:txBody>
      </p:sp>
    </p:spTree>
    <p:extLst>
      <p:ext uri="{BB962C8B-B14F-4D97-AF65-F5344CB8AC3E}">
        <p14:creationId xmlns:p14="http://schemas.microsoft.com/office/powerpoint/2010/main" val="257029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350"/>
          </a:p>
        </p:txBody>
      </p:sp>
      <p:sp>
        <p:nvSpPr>
          <p:cNvPr id="2" name="Title 1">
            <a:extLst>
              <a:ext uri="{FF2B5EF4-FFF2-40B4-BE49-F238E27FC236}">
                <a16:creationId xmlns:a16="http://schemas.microsoft.com/office/drawing/2014/main" id="{91E7F51D-5050-E518-901E-157362EDC834}"/>
              </a:ext>
            </a:extLst>
          </p:cNvPr>
          <p:cNvSpPr>
            <a:spLocks noGrp="1"/>
          </p:cNvSpPr>
          <p:nvPr>
            <p:ph type="title"/>
          </p:nvPr>
        </p:nvSpPr>
        <p:spPr>
          <a:xfrm>
            <a:off x="628649" y="2890929"/>
            <a:ext cx="7871049" cy="1012068"/>
          </a:xfrm>
        </p:spPr>
        <p:txBody>
          <a:bodyPr vert="horz" lIns="68580" tIns="34290" rIns="68580" bIns="34290" rtlCol="0" anchor="b">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500" b="1" kern="1200" err="1">
                <a:latin typeface="+mj-lt"/>
                <a:ea typeface="+mj-ea"/>
                <a:cs typeface="+mj-cs"/>
              </a:rPr>
              <a:t>Εγώ</a:t>
            </a:r>
            <a:r>
              <a:rPr lang="en-US" sz="1500" b="1" kern="1200" dirty="0">
                <a:latin typeface="+mj-lt"/>
                <a:ea typeface="+mj-ea"/>
                <a:cs typeface="+mj-cs"/>
              </a:rPr>
              <a:t> ο Πανα</a:t>
            </a:r>
            <a:r>
              <a:rPr lang="en-US" sz="1500" b="1" kern="1200" err="1">
                <a:latin typeface="+mj-lt"/>
                <a:ea typeface="+mj-ea"/>
                <a:cs typeface="+mj-cs"/>
              </a:rPr>
              <a:t>γιώτης</a:t>
            </a:r>
            <a:r>
              <a:rPr lang="en-US" sz="1500" b="1" kern="1200" dirty="0">
                <a:latin typeface="+mj-lt"/>
                <a:ea typeface="+mj-ea"/>
                <a:cs typeface="+mj-cs"/>
              </a:rPr>
              <a:t> Απ</a:t>
            </a:r>
            <a:r>
              <a:rPr lang="en-US" sz="1500" b="1" kern="1200" err="1">
                <a:latin typeface="+mj-lt"/>
                <a:ea typeface="+mj-ea"/>
                <a:cs typeface="+mj-cs"/>
              </a:rPr>
              <a:t>οστόλου</a:t>
            </a:r>
            <a:r>
              <a:rPr lang="en-US" sz="1500" b="1" kern="1200" dirty="0">
                <a:latin typeface="+mj-lt"/>
                <a:ea typeface="+mj-ea"/>
                <a:cs typeface="+mj-cs"/>
              </a:rPr>
              <a:t> βεβα</a:t>
            </a:r>
            <a:r>
              <a:rPr lang="en-US" sz="1500" b="1" kern="1200" err="1">
                <a:latin typeface="+mj-lt"/>
                <a:ea typeface="+mj-ea"/>
                <a:cs typeface="+mj-cs"/>
              </a:rPr>
              <a:t>ιώνω</a:t>
            </a:r>
            <a:r>
              <a:rPr lang="en-US" sz="1500" b="1" kern="1200" dirty="0">
                <a:latin typeface="+mj-lt"/>
                <a:ea typeface="+mj-ea"/>
                <a:cs typeface="+mj-cs"/>
              </a:rPr>
              <a:t> </a:t>
            </a:r>
            <a:r>
              <a:rPr lang="en-US" sz="1500" b="1" kern="1200" err="1">
                <a:latin typeface="+mj-lt"/>
                <a:ea typeface="+mj-ea"/>
                <a:cs typeface="+mj-cs"/>
              </a:rPr>
              <a:t>ότι</a:t>
            </a:r>
            <a:r>
              <a:rPr lang="en-US" sz="1500" b="1" kern="1200" dirty="0">
                <a:latin typeface="+mj-lt"/>
                <a:ea typeface="+mj-ea"/>
                <a:cs typeface="+mj-cs"/>
              </a:rPr>
              <a:t> η πα</a:t>
            </a:r>
            <a:r>
              <a:rPr lang="en-US" sz="1500" b="1" kern="1200" err="1">
                <a:latin typeface="+mj-lt"/>
                <a:ea typeface="+mj-ea"/>
                <a:cs typeface="+mj-cs"/>
              </a:rPr>
              <a:t>ρούσ</a:t>
            </a:r>
            <a:r>
              <a:rPr lang="en-US" sz="1500" b="1" kern="1200" dirty="0">
                <a:latin typeface="+mj-lt"/>
                <a:ea typeface="+mj-ea"/>
                <a:cs typeface="+mj-cs"/>
              </a:rPr>
              <a:t>α </a:t>
            </a:r>
            <a:r>
              <a:rPr lang="en-US" sz="1500" b="1" kern="1200" err="1">
                <a:latin typeface="+mj-lt"/>
                <a:ea typeface="+mj-ea"/>
                <a:cs typeface="+mj-cs"/>
              </a:rPr>
              <a:t>εργ</a:t>
            </a:r>
            <a:r>
              <a:rPr lang="en-US" sz="1500" b="1" kern="1200" dirty="0">
                <a:latin typeface="+mj-lt"/>
                <a:ea typeface="+mj-ea"/>
                <a:cs typeface="+mj-cs"/>
              </a:rPr>
              <a:t>α</a:t>
            </a:r>
            <a:r>
              <a:rPr lang="en-US" sz="1500" b="1" kern="1200" err="1">
                <a:latin typeface="+mj-lt"/>
                <a:ea typeface="+mj-ea"/>
                <a:cs typeface="+mj-cs"/>
              </a:rPr>
              <a:t>σί</a:t>
            </a:r>
            <a:r>
              <a:rPr lang="en-US" sz="1500" b="1" kern="1200" dirty="0">
                <a:latin typeface="+mj-lt"/>
                <a:ea typeface="+mj-ea"/>
                <a:cs typeface="+mj-cs"/>
              </a:rPr>
              <a:t>α βα</a:t>
            </a:r>
            <a:r>
              <a:rPr lang="en-US" sz="1500" b="1" kern="1200" err="1">
                <a:latin typeface="+mj-lt"/>
                <a:ea typeface="+mj-ea"/>
                <a:cs typeface="+mj-cs"/>
              </a:rPr>
              <a:t>σίζετ</a:t>
            </a:r>
            <a:r>
              <a:rPr lang="en-US" sz="1500" b="1" kern="1200" dirty="0">
                <a:latin typeface="+mj-lt"/>
                <a:ea typeface="+mj-ea"/>
                <a:cs typeface="+mj-cs"/>
              </a:rPr>
              <a:t>αι </a:t>
            </a:r>
            <a:r>
              <a:rPr lang="en-US" sz="1500" b="1" kern="1200" err="1">
                <a:latin typeface="+mj-lt"/>
                <a:ea typeface="+mj-ea"/>
                <a:cs typeface="+mj-cs"/>
              </a:rPr>
              <a:t>σε</a:t>
            </a:r>
            <a:r>
              <a:rPr lang="en-US" sz="1500" b="1" kern="1200" dirty="0">
                <a:latin typeface="+mj-lt"/>
                <a:ea typeface="+mj-ea"/>
                <a:cs typeface="+mj-cs"/>
              </a:rPr>
              <a:t> </a:t>
            </a:r>
            <a:r>
              <a:rPr lang="en-US" sz="1500" b="1" kern="1200" err="1">
                <a:latin typeface="+mj-lt"/>
                <a:ea typeface="+mj-ea"/>
                <a:cs typeface="+mj-cs"/>
              </a:rPr>
              <a:t>δεδομέν</a:t>
            </a:r>
            <a:r>
              <a:rPr lang="en-US" sz="1500" b="1" kern="1200" dirty="0">
                <a:latin typeface="+mj-lt"/>
                <a:ea typeface="+mj-ea"/>
                <a:cs typeface="+mj-cs"/>
              </a:rPr>
              <a:t>α </a:t>
            </a:r>
            <a:r>
              <a:rPr lang="en-US" sz="1500" b="1" kern="1200" err="1">
                <a:latin typeface="+mj-lt"/>
                <a:ea typeface="+mj-ea"/>
                <a:cs typeface="+mj-cs"/>
              </a:rPr>
              <a:t>γι</a:t>
            </a:r>
            <a:r>
              <a:rPr lang="en-US" sz="1500" b="1" kern="1200" dirty="0">
                <a:latin typeface="+mj-lt"/>
                <a:ea typeface="+mj-ea"/>
                <a:cs typeface="+mj-cs"/>
              </a:rPr>
              <a:t>α τα οπ</a:t>
            </a:r>
            <a:r>
              <a:rPr lang="en-US" sz="1500" b="1" kern="1200" err="1">
                <a:latin typeface="+mj-lt"/>
                <a:ea typeface="+mj-ea"/>
                <a:cs typeface="+mj-cs"/>
              </a:rPr>
              <a:t>οί</a:t>
            </a:r>
            <a:r>
              <a:rPr lang="en-US" sz="1500" b="1" kern="1200" dirty="0">
                <a:latin typeface="+mj-lt"/>
                <a:ea typeface="+mj-ea"/>
                <a:cs typeface="+mj-cs"/>
              </a:rPr>
              <a:t>α </a:t>
            </a:r>
            <a:r>
              <a:rPr lang="en-US" sz="1500" b="1" kern="1200" err="1">
                <a:latin typeface="+mj-lt"/>
                <a:ea typeface="+mj-ea"/>
                <a:cs typeface="+mj-cs"/>
              </a:rPr>
              <a:t>έχω</a:t>
            </a:r>
            <a:r>
              <a:rPr lang="en-US" sz="1500" b="1" kern="1200" dirty="0">
                <a:latin typeface="+mj-lt"/>
                <a:ea typeface="+mj-ea"/>
                <a:cs typeface="+mj-cs"/>
              </a:rPr>
              <a:t> </a:t>
            </a:r>
            <a:r>
              <a:rPr lang="en-US" sz="1500" b="1" kern="1200" err="1">
                <a:latin typeface="+mj-lt"/>
                <a:ea typeface="+mj-ea"/>
                <a:cs typeface="+mj-cs"/>
              </a:rPr>
              <a:t>άδει</a:t>
            </a:r>
            <a:r>
              <a:rPr lang="en-US" sz="1500" b="1" kern="1200" dirty="0">
                <a:latin typeface="+mj-lt"/>
                <a:ea typeface="+mj-ea"/>
                <a:cs typeface="+mj-cs"/>
              </a:rPr>
              <a:t>α </a:t>
            </a:r>
            <a:r>
              <a:rPr lang="en-US" sz="1500" b="1" kern="1200" err="1">
                <a:latin typeface="+mj-lt"/>
                <a:ea typeface="+mj-ea"/>
                <a:cs typeface="+mj-cs"/>
              </a:rPr>
              <a:t>μετ</a:t>
            </a:r>
            <a:r>
              <a:rPr lang="en-US" sz="1500" b="1" kern="1200" dirty="0">
                <a:latin typeface="+mj-lt"/>
                <a:ea typeface="+mj-ea"/>
                <a:cs typeface="+mj-cs"/>
              </a:rPr>
              <a:t>αβίβα</a:t>
            </a:r>
            <a:r>
              <a:rPr lang="en-US" sz="1500" b="1" kern="1200" err="1">
                <a:latin typeface="+mj-lt"/>
                <a:ea typeface="+mj-ea"/>
                <a:cs typeface="+mj-cs"/>
              </a:rPr>
              <a:t>σης</a:t>
            </a:r>
            <a:r>
              <a:rPr lang="en-US" sz="1500" b="1" kern="1200" dirty="0">
                <a:latin typeface="+mj-lt"/>
                <a:ea typeface="+mj-ea"/>
                <a:cs typeface="+mj-cs"/>
              </a:rPr>
              <a:t> και επ</a:t>
            </a:r>
            <a:r>
              <a:rPr lang="en-US" sz="1500" b="1" kern="1200" err="1">
                <a:latin typeface="+mj-lt"/>
                <a:ea typeface="+mj-ea"/>
                <a:cs typeface="+mj-cs"/>
              </a:rPr>
              <a:t>εξεργ</a:t>
            </a:r>
            <a:r>
              <a:rPr lang="en-US" sz="1500" b="1" kern="1200" dirty="0">
                <a:latin typeface="+mj-lt"/>
                <a:ea typeface="+mj-ea"/>
                <a:cs typeface="+mj-cs"/>
              </a:rPr>
              <a:t>α</a:t>
            </a:r>
            <a:r>
              <a:rPr lang="en-US" sz="1500" b="1" kern="1200" err="1">
                <a:latin typeface="+mj-lt"/>
                <a:ea typeface="+mj-ea"/>
                <a:cs typeface="+mj-cs"/>
              </a:rPr>
              <a:t>σί</a:t>
            </a:r>
            <a:r>
              <a:rPr lang="en-US" sz="1500" b="1" kern="1200" dirty="0">
                <a:latin typeface="+mj-lt"/>
                <a:ea typeface="+mj-ea"/>
                <a:cs typeface="+mj-cs"/>
              </a:rPr>
              <a:t>ας. </a:t>
            </a:r>
            <a:r>
              <a:rPr lang="en-US" sz="1500" b="1" kern="1200" err="1">
                <a:latin typeface="+mj-lt"/>
                <a:ea typeface="+mj-ea"/>
                <a:cs typeface="+mj-cs"/>
              </a:rPr>
              <a:t>Βε</a:t>
            </a:r>
            <a:r>
              <a:rPr lang="en-US" sz="1500" b="1" kern="1200" dirty="0">
                <a:latin typeface="+mj-lt"/>
                <a:ea typeface="+mj-ea"/>
                <a:cs typeface="+mj-cs"/>
              </a:rPr>
              <a:t>βα</a:t>
            </a:r>
            <a:r>
              <a:rPr lang="en-US" sz="1500" b="1" kern="1200" err="1">
                <a:latin typeface="+mj-lt"/>
                <a:ea typeface="+mj-ea"/>
                <a:cs typeface="+mj-cs"/>
              </a:rPr>
              <a:t>ιώνω</a:t>
            </a:r>
            <a:r>
              <a:rPr lang="en-US" sz="1500" b="1" kern="1200" dirty="0">
                <a:latin typeface="+mj-lt"/>
                <a:ea typeface="+mj-ea"/>
                <a:cs typeface="+mj-cs"/>
              </a:rPr>
              <a:t> επ</a:t>
            </a:r>
            <a:r>
              <a:rPr lang="en-US" sz="1500" b="1" kern="1200" err="1">
                <a:latin typeface="+mj-lt"/>
                <a:ea typeface="+mj-ea"/>
                <a:cs typeface="+mj-cs"/>
              </a:rPr>
              <a:t>ίσης</a:t>
            </a:r>
            <a:r>
              <a:rPr lang="en-US" sz="1500" b="1" kern="1200" dirty="0">
                <a:latin typeface="+mj-lt"/>
                <a:ea typeface="+mj-ea"/>
                <a:cs typeface="+mj-cs"/>
              </a:rPr>
              <a:t> </a:t>
            </a:r>
            <a:r>
              <a:rPr lang="en-US" sz="1500" b="1" kern="1200" err="1">
                <a:latin typeface="+mj-lt"/>
                <a:ea typeface="+mj-ea"/>
                <a:cs typeface="+mj-cs"/>
              </a:rPr>
              <a:t>ότι</a:t>
            </a:r>
            <a:r>
              <a:rPr lang="en-US" sz="1500" b="1" kern="1200" dirty="0">
                <a:latin typeface="+mj-lt"/>
                <a:ea typeface="+mj-ea"/>
                <a:cs typeface="+mj-cs"/>
              </a:rPr>
              <a:t> τα </a:t>
            </a:r>
            <a:r>
              <a:rPr lang="en-US" sz="1500" b="1" kern="1200" err="1">
                <a:latin typeface="+mj-lt"/>
                <a:ea typeface="+mj-ea"/>
                <a:cs typeface="+mj-cs"/>
              </a:rPr>
              <a:t>δεδομέν</a:t>
            </a:r>
            <a:r>
              <a:rPr lang="en-US" sz="1500" b="1" kern="1200" dirty="0">
                <a:latin typeface="+mj-lt"/>
                <a:ea typeface="+mj-ea"/>
                <a:cs typeface="+mj-cs"/>
              </a:rPr>
              <a:t>α α</a:t>
            </a:r>
            <a:r>
              <a:rPr lang="en-US" sz="1500" b="1" kern="1200" err="1">
                <a:latin typeface="+mj-lt"/>
                <a:ea typeface="+mj-ea"/>
                <a:cs typeface="+mj-cs"/>
              </a:rPr>
              <a:t>υτά</a:t>
            </a:r>
            <a:r>
              <a:rPr lang="en-US" sz="1500" b="1" kern="1200" dirty="0">
                <a:latin typeface="+mj-lt"/>
                <a:ea typeface="+mj-ea"/>
                <a:cs typeface="+mj-cs"/>
              </a:rPr>
              <a:t> </a:t>
            </a:r>
            <a:r>
              <a:rPr lang="en-US" sz="1500" b="1" kern="1200" err="1">
                <a:latin typeface="+mj-lt"/>
                <a:ea typeface="+mj-ea"/>
                <a:cs typeface="+mj-cs"/>
              </a:rPr>
              <a:t>τηρούν</a:t>
            </a:r>
            <a:r>
              <a:rPr lang="en-US" sz="1500" b="1" kern="1200" dirty="0">
                <a:latin typeface="+mj-lt"/>
                <a:ea typeface="+mj-ea"/>
                <a:cs typeface="+mj-cs"/>
              </a:rPr>
              <a:t> </a:t>
            </a:r>
            <a:r>
              <a:rPr lang="en-US" sz="1500" b="1" kern="1200" err="1">
                <a:latin typeface="+mj-lt"/>
                <a:ea typeface="+mj-ea"/>
                <a:cs typeface="+mj-cs"/>
              </a:rPr>
              <a:t>όλους</a:t>
            </a:r>
            <a:r>
              <a:rPr lang="en-US" sz="1500" b="1" kern="1200" dirty="0">
                <a:latin typeface="+mj-lt"/>
                <a:ea typeface="+mj-ea"/>
                <a:cs typeface="+mj-cs"/>
              </a:rPr>
              <a:t> </a:t>
            </a:r>
            <a:r>
              <a:rPr lang="en-US" sz="1500" b="1" kern="1200" err="1">
                <a:latin typeface="+mj-lt"/>
                <a:ea typeface="+mj-ea"/>
                <a:cs typeface="+mj-cs"/>
              </a:rPr>
              <a:t>τους</a:t>
            </a:r>
            <a:r>
              <a:rPr lang="en-US" sz="1500" b="1" kern="1200" dirty="0">
                <a:latin typeface="+mj-lt"/>
                <a:ea typeface="+mj-ea"/>
                <a:cs typeface="+mj-cs"/>
              </a:rPr>
              <a:t> </a:t>
            </a:r>
            <a:r>
              <a:rPr lang="en-US" sz="1500" b="1" kern="1200" err="1">
                <a:latin typeface="+mj-lt"/>
                <a:ea typeface="+mj-ea"/>
                <a:cs typeface="+mj-cs"/>
              </a:rPr>
              <a:t>ισχύοντες</a:t>
            </a:r>
            <a:r>
              <a:rPr lang="en-US" sz="1500" b="1" kern="1200" dirty="0">
                <a:latin typeface="+mj-lt"/>
                <a:ea typeface="+mj-ea"/>
                <a:cs typeface="+mj-cs"/>
              </a:rPr>
              <a:t> </a:t>
            </a:r>
            <a:r>
              <a:rPr lang="en-US" sz="1500" b="1" kern="1200" err="1">
                <a:latin typeface="+mj-lt"/>
                <a:ea typeface="+mj-ea"/>
                <a:cs typeface="+mj-cs"/>
              </a:rPr>
              <a:t>νόμους</a:t>
            </a:r>
            <a:r>
              <a:rPr lang="en-US" sz="1500" b="1" kern="1200" dirty="0">
                <a:latin typeface="+mj-lt"/>
                <a:ea typeface="+mj-ea"/>
                <a:cs typeface="+mj-cs"/>
              </a:rPr>
              <a:t> και </a:t>
            </a:r>
            <a:r>
              <a:rPr lang="en-US" sz="1500" b="1" kern="1200" err="1">
                <a:latin typeface="+mj-lt"/>
                <a:ea typeface="+mj-ea"/>
                <a:cs typeface="+mj-cs"/>
              </a:rPr>
              <a:t>δι</a:t>
            </a:r>
            <a:r>
              <a:rPr lang="en-US" sz="1500" b="1" kern="1200" dirty="0">
                <a:latin typeface="+mj-lt"/>
                <a:ea typeface="+mj-ea"/>
                <a:cs typeface="+mj-cs"/>
              </a:rPr>
              <a:t>α</a:t>
            </a:r>
            <a:r>
              <a:rPr lang="en-US" sz="1500" b="1" kern="1200" err="1">
                <a:latin typeface="+mj-lt"/>
                <a:ea typeface="+mj-ea"/>
                <a:cs typeface="+mj-cs"/>
              </a:rPr>
              <a:t>τάξεις</a:t>
            </a:r>
            <a:r>
              <a:rPr lang="en-US" sz="1500" b="1" kern="1200" dirty="0">
                <a:latin typeface="+mj-lt"/>
                <a:ea typeface="+mj-ea"/>
                <a:cs typeface="+mj-cs"/>
              </a:rPr>
              <a:t> π</a:t>
            </a:r>
            <a:r>
              <a:rPr lang="en-US" sz="1500" b="1" kern="1200" err="1">
                <a:latin typeface="+mj-lt"/>
                <a:ea typeface="+mj-ea"/>
                <a:cs typeface="+mj-cs"/>
              </a:rPr>
              <a:t>ερί</a:t>
            </a:r>
            <a:r>
              <a:rPr lang="en-US" sz="1500" b="1" kern="1200" dirty="0">
                <a:latin typeface="+mj-lt"/>
                <a:ea typeface="+mj-ea"/>
                <a:cs typeface="+mj-cs"/>
              </a:rPr>
              <a:t> π</a:t>
            </a:r>
            <a:r>
              <a:rPr lang="en-US" sz="1500" b="1" kern="1200" err="1">
                <a:latin typeface="+mj-lt"/>
                <a:ea typeface="+mj-ea"/>
                <a:cs typeface="+mj-cs"/>
              </a:rPr>
              <a:t>ροστ</a:t>
            </a:r>
            <a:r>
              <a:rPr lang="en-US" sz="1500" b="1" kern="1200" dirty="0">
                <a:latin typeface="+mj-lt"/>
                <a:ea typeface="+mj-ea"/>
                <a:cs typeface="+mj-cs"/>
              </a:rPr>
              <a:t>α</a:t>
            </a:r>
            <a:r>
              <a:rPr lang="en-US" sz="1500" b="1" kern="1200" err="1">
                <a:latin typeface="+mj-lt"/>
                <a:ea typeface="+mj-ea"/>
                <a:cs typeface="+mj-cs"/>
              </a:rPr>
              <a:t>σί</a:t>
            </a:r>
            <a:r>
              <a:rPr lang="en-US" sz="1500" b="1" kern="1200" dirty="0">
                <a:latin typeface="+mj-lt"/>
                <a:ea typeface="+mj-ea"/>
                <a:cs typeface="+mj-cs"/>
              </a:rPr>
              <a:t>ας π</a:t>
            </a:r>
            <a:r>
              <a:rPr lang="en-US" sz="1500" b="1" kern="1200" err="1">
                <a:latin typeface="+mj-lt"/>
                <a:ea typeface="+mj-ea"/>
                <a:cs typeface="+mj-cs"/>
              </a:rPr>
              <a:t>νευμ</a:t>
            </a:r>
            <a:r>
              <a:rPr lang="en-US" sz="1500" b="1" kern="1200" dirty="0">
                <a:latin typeface="+mj-lt"/>
                <a:ea typeface="+mj-ea"/>
                <a:cs typeface="+mj-cs"/>
              </a:rPr>
              <a:t>α</a:t>
            </a:r>
            <a:r>
              <a:rPr lang="en-US" sz="1500" b="1" kern="1200" err="1">
                <a:latin typeface="+mj-lt"/>
                <a:ea typeface="+mj-ea"/>
                <a:cs typeface="+mj-cs"/>
              </a:rPr>
              <a:t>τικής</a:t>
            </a:r>
            <a:r>
              <a:rPr lang="en-US" sz="1500" b="1" kern="1200" dirty="0">
                <a:latin typeface="+mj-lt"/>
                <a:ea typeface="+mj-ea"/>
                <a:cs typeface="+mj-cs"/>
              </a:rPr>
              <a:t> </a:t>
            </a:r>
            <a:r>
              <a:rPr lang="en-US" sz="1500" b="1" kern="1200" err="1">
                <a:latin typeface="+mj-lt"/>
                <a:ea typeface="+mj-ea"/>
                <a:cs typeface="+mj-cs"/>
              </a:rPr>
              <a:t>ιδιοκτησί</a:t>
            </a:r>
            <a:r>
              <a:rPr lang="en-US" sz="1500" b="1" kern="1200" dirty="0">
                <a:latin typeface="+mj-lt"/>
                <a:ea typeface="+mj-ea"/>
                <a:cs typeface="+mj-cs"/>
              </a:rPr>
              <a:t>ας και π</a:t>
            </a:r>
            <a:r>
              <a:rPr lang="en-US" sz="1500" b="1" kern="1200" err="1">
                <a:latin typeface="+mj-lt"/>
                <a:ea typeface="+mj-ea"/>
                <a:cs typeface="+mj-cs"/>
              </a:rPr>
              <a:t>ροσω</a:t>
            </a:r>
            <a:r>
              <a:rPr lang="en-US" sz="1500" b="1" kern="1200" dirty="0">
                <a:latin typeface="+mj-lt"/>
                <a:ea typeface="+mj-ea"/>
                <a:cs typeface="+mj-cs"/>
              </a:rPr>
              <a:t>π</a:t>
            </a:r>
            <a:r>
              <a:rPr lang="en-US" sz="1500" b="1" kern="1200" err="1">
                <a:latin typeface="+mj-lt"/>
                <a:ea typeface="+mj-ea"/>
                <a:cs typeface="+mj-cs"/>
              </a:rPr>
              <a:t>ικών</a:t>
            </a:r>
            <a:r>
              <a:rPr lang="en-US" sz="1500" b="1" kern="1200" dirty="0">
                <a:latin typeface="+mj-lt"/>
                <a:ea typeface="+mj-ea"/>
                <a:cs typeface="+mj-cs"/>
              </a:rPr>
              <a:t> </a:t>
            </a:r>
            <a:r>
              <a:rPr lang="en-US" sz="1500" b="1" kern="1200" err="1">
                <a:latin typeface="+mj-lt"/>
                <a:ea typeface="+mj-ea"/>
                <a:cs typeface="+mj-cs"/>
              </a:rPr>
              <a:t>δεδομένων</a:t>
            </a:r>
            <a:r>
              <a:rPr lang="en-US" sz="1500" b="1" kern="1200" dirty="0">
                <a:latin typeface="+mj-lt"/>
                <a:ea typeface="+mj-ea"/>
                <a:cs typeface="+mj-cs"/>
              </a:rPr>
              <a:t>.</a:t>
            </a:r>
            <a:endParaRPr lang="en-US" sz="1500" kern="1200" dirty="0">
              <a:latin typeface="+mj-lt"/>
              <a:ea typeface="+mj-ea"/>
              <a:cs typeface="+mj-cs"/>
            </a:endParaRPr>
          </a:p>
        </p:txBody>
      </p:sp>
      <p:sp>
        <p:nvSpPr>
          <p:cNvPr id="20" name="Rectangle 1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105625"/>
            <a:ext cx="7879842"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350">
              <a:solidFill>
                <a:prstClr val="white"/>
              </a:solidFill>
              <a:latin typeface="Calibri" panose="020F0502020204030204"/>
            </a:endParaRPr>
          </a:p>
        </p:txBody>
      </p:sp>
      <p:sp>
        <p:nvSpPr>
          <p:cNvPr id="22" name="Rectangle 2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10162" y="2618881"/>
            <a:ext cx="41148"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29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350"/>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9" y="857250"/>
            <a:ext cx="8375585" cy="151410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85725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21CBDE-19C0-A82E-9EF3-20F5909D13FB}"/>
              </a:ext>
            </a:extLst>
          </p:cNvPr>
          <p:cNvSpPr>
            <a:spLocks noGrp="1"/>
          </p:cNvSpPr>
          <p:nvPr>
            <p:ph type="title"/>
          </p:nvPr>
        </p:nvSpPr>
        <p:spPr>
          <a:xfrm>
            <a:off x="836676" y="1268730"/>
            <a:ext cx="7626096" cy="884682"/>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l-GR" sz="1425" b="1" baseline="0">
                <a:latin typeface="Calibri"/>
              </a:rPr>
              <a:t>Σε αυτή την παρουσίαση θα αναλυθούν:</a:t>
            </a:r>
            <a:r>
              <a:rPr lang="el-GR" sz="1425">
                <a:latin typeface="Calibri"/>
                <a:ea typeface="Calibri"/>
                <a:cs typeface="Calibri"/>
              </a:rPr>
              <a:t>​</a:t>
            </a:r>
            <a:endParaRPr lang="en-US" sz="3000"/>
          </a:p>
        </p:txBody>
      </p:sp>
      <p:sp>
        <p:nvSpPr>
          <p:cNvPr id="3" name="Content Placeholder 2">
            <a:extLst>
              <a:ext uri="{FF2B5EF4-FFF2-40B4-BE49-F238E27FC236}">
                <a16:creationId xmlns:a16="http://schemas.microsoft.com/office/drawing/2014/main" id="{76907442-97EB-9FEE-8203-4E3A6B3F4DE7}"/>
              </a:ext>
            </a:extLst>
          </p:cNvPr>
          <p:cNvSpPr>
            <a:spLocks noGrp="1"/>
          </p:cNvSpPr>
          <p:nvPr>
            <p:ph idx="1"/>
          </p:nvPr>
        </p:nvSpPr>
        <p:spPr>
          <a:xfrm>
            <a:off x="836676" y="2718707"/>
            <a:ext cx="7626096" cy="2771265"/>
          </a:xfrm>
        </p:spPr>
        <p:txBody>
          <a:bodyPr vert="horz" lIns="68580" tIns="34290" rIns="68580" bIns="34290" rtlCol="0" anchor="t">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l-GR" sz="1425" b="1" dirty="0">
                <a:latin typeface="Calibri"/>
                <a:ea typeface="Arial"/>
                <a:cs typeface="Arial"/>
              </a:rPr>
              <a:t>Συμμετοχή</a:t>
            </a:r>
            <a:r>
              <a:rPr lang="el-GR" sz="1425" b="1" baseline="0" dirty="0">
                <a:latin typeface="Calibri"/>
                <a:ea typeface="Arial"/>
                <a:cs typeface="Arial"/>
              </a:rPr>
              <a:t> διεθνών παιχτών στο </a:t>
            </a:r>
            <a:r>
              <a:rPr lang="en-US" sz="1425" b="1" baseline="0" dirty="0">
                <a:latin typeface="Calibri"/>
                <a:ea typeface="Arial"/>
                <a:cs typeface="Arial"/>
              </a:rPr>
              <a:t>NBA</a:t>
            </a:r>
            <a:r>
              <a:rPr lang="en-US" sz="1425" dirty="0">
                <a:latin typeface="Calibri"/>
                <a:ea typeface="Arial"/>
                <a:cs typeface="Arial"/>
              </a:rPr>
              <a:t>​ (</a:t>
            </a:r>
            <a:r>
              <a:rPr lang="en-US" sz="1425" b="1" dirty="0">
                <a:latin typeface="Calibri"/>
                <a:ea typeface="Arial"/>
                <a:cs typeface="Arial"/>
              </a:rPr>
              <a:t>1996 -2023</a:t>
            </a:r>
            <a:r>
              <a:rPr lang="en-US" sz="1425" dirty="0">
                <a:latin typeface="Calibri"/>
                <a:ea typeface="Arial"/>
                <a:cs typeface="Arial"/>
              </a:rPr>
              <a:t>)</a:t>
            </a:r>
          </a:p>
          <a:p>
            <a:endParaRPr lang="en-US" sz="1425" dirty="0">
              <a:cs typeface="Arial"/>
            </a:endParaRPr>
          </a:p>
          <a:p>
            <a:r>
              <a:rPr lang="el-GR" sz="1425" b="1" dirty="0">
                <a:cs typeface="Calibri"/>
              </a:rPr>
              <a:t>Κύρια στατιστικά της </a:t>
            </a:r>
            <a:r>
              <a:rPr lang="en-US" sz="1425" b="1" dirty="0">
                <a:cs typeface="Calibri"/>
              </a:rPr>
              <a:t>season 2022-2023</a:t>
            </a:r>
            <a:endParaRPr lang="en-US" sz="1425" dirty="0">
              <a:cs typeface="Arial"/>
            </a:endParaRPr>
          </a:p>
          <a:p>
            <a:endParaRPr lang="en-US" sz="1425" b="1" dirty="0">
              <a:cs typeface="Calibri"/>
            </a:endParaRPr>
          </a:p>
          <a:p>
            <a:r>
              <a:rPr lang="el-GR" sz="1425" b="1" dirty="0">
                <a:cs typeface="Calibri"/>
              </a:rPr>
              <a:t>Στατιστικά των 10 υποψηφίων για</a:t>
            </a:r>
            <a:r>
              <a:rPr lang="en-US" sz="1425" b="1" dirty="0">
                <a:cs typeface="Calibri"/>
              </a:rPr>
              <a:t> MVP</a:t>
            </a:r>
            <a:r>
              <a:rPr lang="el-GR" sz="1425" b="1" dirty="0">
                <a:cs typeface="Calibri"/>
              </a:rPr>
              <a:t> της </a:t>
            </a:r>
            <a:r>
              <a:rPr lang="en-US" sz="1425" b="1" dirty="0">
                <a:cs typeface="Calibri"/>
              </a:rPr>
              <a:t>season 2022-2023</a:t>
            </a:r>
          </a:p>
          <a:p>
            <a:endParaRPr lang="en-US" sz="1425" dirty="0">
              <a:cs typeface="Arial"/>
            </a:endParaRPr>
          </a:p>
          <a:p>
            <a:endParaRPr lang="en-US" sz="1425" dirty="0">
              <a:cs typeface="Arial"/>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6" y="142646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350">
              <a:solidFill>
                <a:prstClr val="white"/>
              </a:solidFill>
              <a:latin typeface="Calibri" panose="020F0502020204030204"/>
            </a:endParaRPr>
          </a:p>
        </p:txBody>
      </p:sp>
    </p:spTree>
    <p:extLst>
      <p:ext uri="{BB962C8B-B14F-4D97-AF65-F5344CB8AC3E}">
        <p14:creationId xmlns:p14="http://schemas.microsoft.com/office/powerpoint/2010/main" val="128194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3264-B448-892F-3B3A-2003C414234F}"/>
              </a:ext>
            </a:extLst>
          </p:cNvPr>
          <p:cNvSpPr>
            <a:spLocks noGrp="1"/>
          </p:cNvSpPr>
          <p:nvPr>
            <p:ph type="title"/>
          </p:nvPr>
        </p:nvSpPr>
        <p:spPr>
          <a:xfrm>
            <a:off x="3649435" y="1142033"/>
            <a:ext cx="1412159" cy="409581"/>
          </a:xfrm>
        </p:spPr>
        <p:txBody>
          <a:bodyPr vert="horz" lIns="68580" tIns="34290" rIns="68580" bIns="34290" rtlCol="0" anchor="t">
            <a:normAutofit fontScale="90000"/>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350" b="1" dirty="0"/>
              <a:t>                                      </a:t>
            </a:r>
            <a:r>
              <a:rPr lang="en-US" sz="1500" b="1" baseline="0" err="1"/>
              <a:t>Γλωσσάριο</a:t>
            </a:r>
            <a:endParaRPr lang="en-US" sz="1500" b="1">
              <a:cs typeface="Calibri Light"/>
            </a:endParaRPr>
          </a:p>
        </p:txBody>
      </p:sp>
      <p:cxnSp>
        <p:nvCxnSpPr>
          <p:cNvPr id="7" name="Straight Connector 6">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7" y="1510610"/>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descr="A table with names and numbers&#10;&#10;Description automatically generated">
            <a:extLst>
              <a:ext uri="{FF2B5EF4-FFF2-40B4-BE49-F238E27FC236}">
                <a16:creationId xmlns:a16="http://schemas.microsoft.com/office/drawing/2014/main" id="{F0D1B1B7-FEB6-DABC-384C-B8ADD18F254B}"/>
              </a:ext>
            </a:extLst>
          </p:cNvPr>
          <p:cNvPicPr>
            <a:picLocks noChangeAspect="1"/>
          </p:cNvPicPr>
          <p:nvPr/>
        </p:nvPicPr>
        <p:blipFill>
          <a:blip r:embed="rId2"/>
          <a:stretch>
            <a:fillRect/>
          </a:stretch>
        </p:blipFill>
        <p:spPr>
          <a:xfrm>
            <a:off x="1864714" y="1690225"/>
            <a:ext cx="1781826" cy="4314549"/>
          </a:xfrm>
          <a:prstGeom prst="rect">
            <a:avLst/>
          </a:prstGeom>
        </p:spPr>
      </p:pic>
      <p:pic>
        <p:nvPicPr>
          <p:cNvPr id="5" name="Picture 4" descr="A screenshot of a sports game&#10;&#10;Description automatically generated">
            <a:extLst>
              <a:ext uri="{FF2B5EF4-FFF2-40B4-BE49-F238E27FC236}">
                <a16:creationId xmlns:a16="http://schemas.microsoft.com/office/drawing/2014/main" id="{8FD8921B-F6AD-E7A2-E1E6-E427F7486B52}"/>
              </a:ext>
            </a:extLst>
          </p:cNvPr>
          <p:cNvPicPr>
            <a:picLocks noChangeAspect="1"/>
          </p:cNvPicPr>
          <p:nvPr/>
        </p:nvPicPr>
        <p:blipFill>
          <a:blip r:embed="rId3"/>
          <a:stretch>
            <a:fillRect/>
          </a:stretch>
        </p:blipFill>
        <p:spPr>
          <a:xfrm>
            <a:off x="5064841" y="1690225"/>
            <a:ext cx="1794845" cy="4314549"/>
          </a:xfrm>
          <a:prstGeom prst="rect">
            <a:avLst/>
          </a:prstGeom>
        </p:spPr>
      </p:pic>
    </p:spTree>
    <p:extLst>
      <p:ext uri="{BB962C8B-B14F-4D97-AF65-F5344CB8AC3E}">
        <p14:creationId xmlns:p14="http://schemas.microsoft.com/office/powerpoint/2010/main" val="281440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350"/>
          </a:p>
        </p:txBody>
      </p:sp>
      <p:sp useBgFill="1">
        <p:nvSpPr>
          <p:cNvPr id="24" name="Rectangle 2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4" y="1131096"/>
            <a:ext cx="8375585" cy="1566988"/>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6B7EB5-4429-053F-8472-88D8B0BFEAAA}"/>
              </a:ext>
            </a:extLst>
          </p:cNvPr>
          <p:cNvSpPr>
            <a:spLocks noGrp="1"/>
          </p:cNvSpPr>
          <p:nvPr>
            <p:ph type="title"/>
          </p:nvPr>
        </p:nvSpPr>
        <p:spPr>
          <a:xfrm>
            <a:off x="788670" y="1297367"/>
            <a:ext cx="2743200" cy="1234440"/>
          </a:xfrm>
        </p:spPr>
        <p:txBody>
          <a:bodyPr vert="horz" lIns="68580" tIns="34290" rIns="68580" bIns="3429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500" b="1" baseline="0" dirty="0" err="1"/>
              <a:t>Συμμετοχή</a:t>
            </a:r>
            <a:r>
              <a:rPr lang="en-US" sz="1500" b="1" baseline="0" dirty="0"/>
              <a:t> </a:t>
            </a:r>
            <a:r>
              <a:rPr lang="en-US" sz="1500" b="1" baseline="0" dirty="0" err="1"/>
              <a:t>διεθνών</a:t>
            </a:r>
            <a:r>
              <a:rPr lang="en-US" sz="1500" b="1" baseline="0" dirty="0"/>
              <a:t> πα</a:t>
            </a:r>
            <a:r>
              <a:rPr lang="en-US" sz="1500" b="1" baseline="0" dirty="0" err="1"/>
              <a:t>ιχτών</a:t>
            </a:r>
            <a:r>
              <a:rPr lang="en-US" sz="1500" b="1" baseline="0" dirty="0"/>
              <a:t> </a:t>
            </a:r>
            <a:r>
              <a:rPr lang="en-US" sz="1500" b="1" baseline="0" dirty="0" err="1"/>
              <a:t>στο</a:t>
            </a:r>
            <a:r>
              <a:rPr lang="en-US" sz="1500" b="1" baseline="0" dirty="0"/>
              <a:t> NBA</a:t>
            </a:r>
            <a:r>
              <a:rPr lang="en-US" sz="1500" baseline="0" dirty="0"/>
              <a:t>​ (</a:t>
            </a:r>
            <a:r>
              <a:rPr lang="en-US" sz="1500" b="1" baseline="0" dirty="0"/>
              <a:t>1996 -2023</a:t>
            </a:r>
            <a:r>
              <a:rPr lang="en-US" sz="1500" baseline="0" dirty="0"/>
              <a:t>)</a:t>
            </a:r>
            <a:r>
              <a:rPr lang="en-US" sz="1500" dirty="0"/>
              <a:t>​</a:t>
            </a:r>
          </a:p>
        </p:txBody>
      </p:sp>
      <p:pic>
        <p:nvPicPr>
          <p:cNvPr id="8" name="Content Placeholder 7" descr="A pie chart with numbers and a blue circle&#10;&#10;Description automatically generated">
            <a:extLst>
              <a:ext uri="{FF2B5EF4-FFF2-40B4-BE49-F238E27FC236}">
                <a16:creationId xmlns:a16="http://schemas.microsoft.com/office/drawing/2014/main" id="{2236F63D-61F9-62A9-F578-7AA28B540B13}"/>
              </a:ext>
            </a:extLst>
          </p:cNvPr>
          <p:cNvPicPr>
            <a:picLocks noGrp="1" noChangeAspect="1"/>
          </p:cNvPicPr>
          <p:nvPr>
            <p:ph sz="half" idx="1"/>
          </p:nvPr>
        </p:nvPicPr>
        <p:blipFill>
          <a:blip r:embed="rId2"/>
          <a:stretch>
            <a:fillRect/>
          </a:stretch>
        </p:blipFill>
        <p:spPr>
          <a:xfrm>
            <a:off x="-1727" y="2693284"/>
            <a:ext cx="3526907" cy="3307490"/>
          </a:xfrm>
          <a:prstGeom prst="rect">
            <a:avLst/>
          </a:prstGeom>
        </p:spPr>
      </p:pic>
      <p:pic>
        <p:nvPicPr>
          <p:cNvPr id="9" name="Content Placeholder 8" descr="A graph with a line going up&#10;&#10;Description automatically generated">
            <a:extLst>
              <a:ext uri="{FF2B5EF4-FFF2-40B4-BE49-F238E27FC236}">
                <a16:creationId xmlns:a16="http://schemas.microsoft.com/office/drawing/2014/main" id="{1A921B64-839A-0CE1-3F41-AA6B758505B6}"/>
              </a:ext>
            </a:extLst>
          </p:cNvPr>
          <p:cNvPicPr>
            <a:picLocks noGrp="1" noChangeAspect="1"/>
          </p:cNvPicPr>
          <p:nvPr>
            <p:ph sz="half" idx="2"/>
          </p:nvPr>
        </p:nvPicPr>
        <p:blipFill>
          <a:blip r:embed="rId3"/>
          <a:stretch>
            <a:fillRect/>
          </a:stretch>
        </p:blipFill>
        <p:spPr>
          <a:xfrm>
            <a:off x="3541256" y="2695998"/>
            <a:ext cx="5601834" cy="3302060"/>
          </a:xfrm>
          <a:prstGeom prst="rect">
            <a:avLst/>
          </a:prstGeom>
        </p:spPr>
      </p:pic>
      <p:sp>
        <p:nvSpPr>
          <p:cNvPr id="25" name="Rectangle 2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65055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350"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82656" y="1907729"/>
            <a:ext cx="109728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11C4C061-6401-3D6E-06BA-212B6C9D140E}"/>
              </a:ext>
            </a:extLst>
          </p:cNvPr>
          <p:cNvSpPr txBox="1"/>
          <p:nvPr/>
        </p:nvSpPr>
        <p:spPr>
          <a:xfrm>
            <a:off x="3937579" y="1297367"/>
            <a:ext cx="4580057" cy="1234440"/>
          </a:xfrm>
          <a:prstGeom prst="rect">
            <a:avLst/>
          </a:prstGeom>
        </p:spPr>
        <p:txBody>
          <a:bodyPr rot="0" spcFirstLastPara="0" vertOverflow="overflow" horzOverflow="overflow" vert="horz" lIns="68580" tIns="34290" rIns="68580" bIns="34290" numCol="1" spcCol="0" rtlCol="0" fromWordArt="0" anchor="ctr" anchorCtr="0" forceAA="0" compatLnSpc="1">
            <a:prstTxWarp prst="textNoShape">
              <a:avLst/>
            </a:prstTxWarp>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14313" indent="-171450">
              <a:lnSpc>
                <a:spcPct val="90000"/>
              </a:lnSpc>
              <a:spcAft>
                <a:spcPts val="450"/>
              </a:spcAft>
              <a:buFont typeface="Arial" panose="020B0604020202020204" pitchFamily="34" charset="0"/>
              <a:buChar char="•"/>
            </a:pPr>
            <a:r>
              <a:rPr lang="en-US" sz="1350"/>
              <a:t>Από 1996-2023 έχουν συμμετάσχει συνολικά </a:t>
            </a:r>
            <a:r>
              <a:rPr lang="en-US" sz="1350" b="1"/>
              <a:t>413 </a:t>
            </a:r>
            <a:r>
              <a:rPr lang="en-US" sz="1350"/>
              <a:t>διεθνείς παίχτες (</a:t>
            </a:r>
            <a:r>
              <a:rPr lang="en-US" sz="1350" b="1"/>
              <a:t>16,18%</a:t>
            </a:r>
            <a:r>
              <a:rPr lang="en-US" sz="1350"/>
              <a:t>)</a:t>
            </a:r>
          </a:p>
          <a:p>
            <a:pPr marL="214313" indent="-171450">
              <a:lnSpc>
                <a:spcPct val="90000"/>
              </a:lnSpc>
              <a:spcAft>
                <a:spcPts val="450"/>
              </a:spcAft>
              <a:buFont typeface="Arial" panose="020B0604020202020204" pitchFamily="34" charset="0"/>
              <a:buChar char="•"/>
            </a:pPr>
            <a:endParaRPr lang="en-US" sz="1350"/>
          </a:p>
          <a:p>
            <a:pPr marL="214313" indent="-171450">
              <a:lnSpc>
                <a:spcPct val="90000"/>
              </a:lnSpc>
              <a:spcAft>
                <a:spcPts val="450"/>
              </a:spcAft>
              <a:buFont typeface="Arial" panose="020B0604020202020204" pitchFamily="34" charset="0"/>
              <a:buChar char="•"/>
            </a:pPr>
            <a:r>
              <a:rPr lang="en-US" sz="1350"/>
              <a:t>Με την πάροδο του χρόνου αυξάνεται σταδιακά ο αριθμός</a:t>
            </a:r>
          </a:p>
          <a:p>
            <a:pPr marL="214313" indent="-171450">
              <a:lnSpc>
                <a:spcPct val="90000"/>
              </a:lnSpc>
              <a:spcAft>
                <a:spcPts val="450"/>
              </a:spcAft>
              <a:buFont typeface="Arial" panose="020B0604020202020204" pitchFamily="34" charset="0"/>
              <a:buChar char="•"/>
            </a:pPr>
            <a:endParaRPr lang="en-US" sz="1350"/>
          </a:p>
          <a:p>
            <a:pPr marL="214313" indent="-171450">
              <a:lnSpc>
                <a:spcPct val="90000"/>
              </a:lnSpc>
              <a:spcAft>
                <a:spcPts val="450"/>
              </a:spcAft>
              <a:buFont typeface="Arial" panose="020B0604020202020204" pitchFamily="34" charset="0"/>
              <a:buChar char="•"/>
            </a:pPr>
            <a:endParaRPr lang="en-US" sz="1350"/>
          </a:p>
        </p:txBody>
      </p:sp>
    </p:spTree>
    <p:extLst>
      <p:ext uri="{BB962C8B-B14F-4D97-AF65-F5344CB8AC3E}">
        <p14:creationId xmlns:p14="http://schemas.microsoft.com/office/powerpoint/2010/main" val="410804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350"/>
          </a:p>
        </p:txBody>
      </p:sp>
      <p:pic>
        <p:nvPicPr>
          <p:cNvPr id="2" name="Picture 1" descr="A map of the world with blue circles&#10;&#10;Description automatically generated">
            <a:extLst>
              <a:ext uri="{FF2B5EF4-FFF2-40B4-BE49-F238E27FC236}">
                <a16:creationId xmlns:a16="http://schemas.microsoft.com/office/drawing/2014/main" id="{B7F8CDEB-0318-F2F1-C25F-19E108509024}"/>
              </a:ext>
            </a:extLst>
          </p:cNvPr>
          <p:cNvPicPr>
            <a:picLocks noChangeAspect="1"/>
          </p:cNvPicPr>
          <p:nvPr/>
        </p:nvPicPr>
        <p:blipFill rotWithShape="1">
          <a:blip r:embed="rId2"/>
          <a:srcRect t="2105" b="782"/>
          <a:stretch/>
        </p:blipFill>
        <p:spPr>
          <a:xfrm>
            <a:off x="15" y="857258"/>
            <a:ext cx="9143985" cy="3418815"/>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0"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45979" y="4958405"/>
            <a:ext cx="1028700" cy="13716"/>
          </a:xfrm>
          <a:custGeom>
            <a:avLst/>
            <a:gdLst>
              <a:gd name="connsiteX0" fmla="*/ 0 w 1028700"/>
              <a:gd name="connsiteY0" fmla="*/ 0 h 13716"/>
              <a:gd name="connsiteX1" fmla="*/ 514350 w 1028700"/>
              <a:gd name="connsiteY1" fmla="*/ 0 h 13716"/>
              <a:gd name="connsiteX2" fmla="*/ 1028700 w 1028700"/>
              <a:gd name="connsiteY2" fmla="*/ 0 h 13716"/>
              <a:gd name="connsiteX3" fmla="*/ 1028700 w 1028700"/>
              <a:gd name="connsiteY3" fmla="*/ 13716 h 13716"/>
              <a:gd name="connsiteX4" fmla="*/ 534924 w 1028700"/>
              <a:gd name="connsiteY4" fmla="*/ 13716 h 13716"/>
              <a:gd name="connsiteX5" fmla="*/ 0 w 1028700"/>
              <a:gd name="connsiteY5" fmla="*/ 13716 h 13716"/>
              <a:gd name="connsiteX6" fmla="*/ 0 w 102870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 h="13716" fill="none" extrusionOk="0">
                <a:moveTo>
                  <a:pt x="0" y="0"/>
                </a:moveTo>
                <a:cubicBezTo>
                  <a:pt x="159103" y="5908"/>
                  <a:pt x="283127" y="-17057"/>
                  <a:pt x="514350" y="0"/>
                </a:cubicBezTo>
                <a:cubicBezTo>
                  <a:pt x="745573" y="17057"/>
                  <a:pt x="878414" y="-1877"/>
                  <a:pt x="1028700" y="0"/>
                </a:cubicBezTo>
                <a:cubicBezTo>
                  <a:pt x="1028227" y="2892"/>
                  <a:pt x="1028329" y="8681"/>
                  <a:pt x="1028700" y="13716"/>
                </a:cubicBezTo>
                <a:cubicBezTo>
                  <a:pt x="804463" y="30121"/>
                  <a:pt x="680607" y="36599"/>
                  <a:pt x="534924" y="13716"/>
                </a:cubicBezTo>
                <a:cubicBezTo>
                  <a:pt x="389241" y="-9167"/>
                  <a:pt x="254033" y="29733"/>
                  <a:pt x="0" y="13716"/>
                </a:cubicBezTo>
                <a:cubicBezTo>
                  <a:pt x="227" y="7219"/>
                  <a:pt x="197" y="5990"/>
                  <a:pt x="0" y="0"/>
                </a:cubicBezTo>
                <a:close/>
              </a:path>
              <a:path w="1028700" h="13716" stroke="0" extrusionOk="0">
                <a:moveTo>
                  <a:pt x="0" y="0"/>
                </a:moveTo>
                <a:cubicBezTo>
                  <a:pt x="132498" y="-16041"/>
                  <a:pt x="372442" y="-9836"/>
                  <a:pt x="483489" y="0"/>
                </a:cubicBezTo>
                <a:cubicBezTo>
                  <a:pt x="594536" y="9836"/>
                  <a:pt x="776411" y="-18582"/>
                  <a:pt x="1028700" y="0"/>
                </a:cubicBezTo>
                <a:cubicBezTo>
                  <a:pt x="1029328" y="6235"/>
                  <a:pt x="1028359" y="10206"/>
                  <a:pt x="1028700" y="13716"/>
                </a:cubicBezTo>
                <a:cubicBezTo>
                  <a:pt x="920512" y="35167"/>
                  <a:pt x="645731" y="-2813"/>
                  <a:pt x="534924" y="13716"/>
                </a:cubicBezTo>
                <a:cubicBezTo>
                  <a:pt x="424117" y="30245"/>
                  <a:pt x="143083" y="-7763"/>
                  <a:pt x="0" y="13716"/>
                </a:cubicBezTo>
                <a:cubicBezTo>
                  <a:pt x="596" y="8712"/>
                  <a:pt x="320" y="342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350"/>
          </a:p>
        </p:txBody>
      </p:sp>
      <p:sp>
        <p:nvSpPr>
          <p:cNvPr id="3" name="TextBox 2">
            <a:extLst>
              <a:ext uri="{FF2B5EF4-FFF2-40B4-BE49-F238E27FC236}">
                <a16:creationId xmlns:a16="http://schemas.microsoft.com/office/drawing/2014/main" id="{97C8155B-2509-4C65-A8D8-6FE70CBFC6A1}"/>
              </a:ext>
            </a:extLst>
          </p:cNvPr>
          <p:cNvSpPr txBox="1"/>
          <p:nvPr/>
        </p:nvSpPr>
        <p:spPr>
          <a:xfrm>
            <a:off x="3490720" y="4440556"/>
            <a:ext cx="5173220" cy="1049417"/>
          </a:xfrm>
          <a:prstGeom prst="rect">
            <a:avLst/>
          </a:prstGeom>
        </p:spPr>
        <p:txBody>
          <a:bodyPr rot="0" spcFirstLastPara="0" vertOverflow="overflow" horzOverflow="overflow" vert="horz" lIns="68580" tIns="34290" rIns="68580" bIns="34290" numCol="1" spcCol="0" rtlCol="0" fromWordArt="0" anchor="ctr" anchorCtr="0" forceAA="0" compatLnSpc="1">
            <a:prstTxWarp prst="textNoShape">
              <a:avLst/>
            </a:prstTxWarp>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90000"/>
              </a:lnSpc>
              <a:spcAft>
                <a:spcPts val="450"/>
              </a:spcAft>
            </a:pPr>
            <a:r>
              <a:rPr lang="en-US" sz="1275" dirty="0"/>
              <a:t>Παρα</a:t>
            </a:r>
            <a:r>
              <a:rPr lang="en-US" sz="1275" dirty="0" err="1"/>
              <a:t>τηρείτ</a:t>
            </a:r>
            <a:r>
              <a:rPr lang="en-US" sz="1275" dirty="0"/>
              <a:t>αι </a:t>
            </a:r>
            <a:r>
              <a:rPr lang="en-US" sz="1275" dirty="0" err="1"/>
              <a:t>γενικά</a:t>
            </a:r>
            <a:r>
              <a:rPr lang="en-US" sz="1275" dirty="0"/>
              <a:t> </a:t>
            </a:r>
            <a:r>
              <a:rPr lang="en-US" sz="1275" dirty="0" err="1"/>
              <a:t>συμμετοχή</a:t>
            </a:r>
            <a:r>
              <a:rPr lang="en-US" sz="1275" dirty="0"/>
              <a:t> από π</a:t>
            </a:r>
            <a:r>
              <a:rPr lang="en-US" sz="1275" dirty="0" err="1"/>
              <a:t>ολλές</a:t>
            </a:r>
            <a:r>
              <a:rPr lang="en-US" sz="1275" dirty="0"/>
              <a:t>  </a:t>
            </a:r>
            <a:r>
              <a:rPr lang="en-US" sz="1275" dirty="0" err="1"/>
              <a:t>χώρες</a:t>
            </a:r>
            <a:r>
              <a:rPr lang="en-US" sz="1275" dirty="0"/>
              <a:t>:</a:t>
            </a:r>
            <a:endParaRPr lang="en-US" sz="1350" dirty="0"/>
          </a:p>
          <a:p>
            <a:pPr indent="-171450">
              <a:lnSpc>
                <a:spcPct val="90000"/>
              </a:lnSpc>
              <a:spcAft>
                <a:spcPts val="450"/>
              </a:spcAft>
              <a:buFont typeface="Arial" panose="020B0604020202020204" pitchFamily="34" charset="0"/>
              <a:buChar char="•"/>
            </a:pPr>
            <a:endParaRPr lang="en-US" sz="1275"/>
          </a:p>
          <a:p>
            <a:pPr marL="214313" indent="-171450">
              <a:lnSpc>
                <a:spcPct val="90000"/>
              </a:lnSpc>
              <a:spcAft>
                <a:spcPts val="450"/>
              </a:spcAft>
              <a:buFont typeface="Arial" panose="020B0604020202020204" pitchFamily="34" charset="0"/>
              <a:buChar char="•"/>
            </a:pPr>
            <a:r>
              <a:rPr lang="en-US" sz="1275" dirty="0"/>
              <a:t>Η </a:t>
            </a:r>
            <a:r>
              <a:rPr lang="en-US" sz="1275" b="1" dirty="0" err="1"/>
              <a:t>Ευρώ</a:t>
            </a:r>
            <a:r>
              <a:rPr lang="en-US" sz="1275" b="1" dirty="0"/>
              <a:t>πη</a:t>
            </a:r>
            <a:r>
              <a:rPr lang="en-US" sz="1275" dirty="0"/>
              <a:t> σαν ήπ</a:t>
            </a:r>
            <a:r>
              <a:rPr lang="en-US" sz="1275" dirty="0" err="1"/>
              <a:t>ειρος</a:t>
            </a:r>
            <a:r>
              <a:rPr lang="en-US" sz="1275" dirty="0"/>
              <a:t> </a:t>
            </a:r>
            <a:r>
              <a:rPr lang="en-US" sz="1275" dirty="0" err="1"/>
              <a:t>έχει</a:t>
            </a:r>
            <a:r>
              <a:rPr lang="en-US" sz="1275" dirty="0"/>
              <a:t> </a:t>
            </a:r>
            <a:r>
              <a:rPr lang="en-US" sz="1275" dirty="0" err="1"/>
              <a:t>τους</a:t>
            </a:r>
            <a:r>
              <a:rPr lang="en-US" sz="1275" dirty="0"/>
              <a:t> π</a:t>
            </a:r>
            <a:r>
              <a:rPr lang="en-US" sz="1275" dirty="0" err="1"/>
              <a:t>ιο</a:t>
            </a:r>
            <a:r>
              <a:rPr lang="en-US" sz="1275" dirty="0"/>
              <a:t> π</a:t>
            </a:r>
            <a:r>
              <a:rPr lang="en-US" sz="1275" dirty="0" err="1"/>
              <a:t>ολλούς</a:t>
            </a:r>
            <a:r>
              <a:rPr lang="en-US" sz="1275" dirty="0"/>
              <a:t> </a:t>
            </a:r>
            <a:r>
              <a:rPr lang="en-US" sz="1275" dirty="0" err="1"/>
              <a:t>διεθνείς</a:t>
            </a:r>
            <a:r>
              <a:rPr lang="en-US" sz="1275" dirty="0"/>
              <a:t> πα</a:t>
            </a:r>
            <a:r>
              <a:rPr lang="en-US" sz="1275" dirty="0" err="1"/>
              <a:t>ίχτες</a:t>
            </a:r>
            <a:r>
              <a:rPr lang="en-US" sz="1275" dirty="0"/>
              <a:t> </a:t>
            </a:r>
            <a:r>
              <a:rPr lang="en-US" sz="1275" dirty="0" err="1"/>
              <a:t>στο</a:t>
            </a:r>
            <a:r>
              <a:rPr lang="en-US" sz="1275" dirty="0"/>
              <a:t> NBA</a:t>
            </a:r>
            <a:endParaRPr lang="en-US" sz="1275" dirty="0">
              <a:cs typeface="Calibri"/>
            </a:endParaRPr>
          </a:p>
          <a:p>
            <a:pPr marL="214313" indent="-171450">
              <a:lnSpc>
                <a:spcPct val="90000"/>
              </a:lnSpc>
              <a:spcAft>
                <a:spcPts val="450"/>
              </a:spcAft>
              <a:buFont typeface="Arial" panose="020B0604020202020204" pitchFamily="34" charset="0"/>
              <a:buChar char="•"/>
            </a:pPr>
            <a:r>
              <a:rPr lang="en-US" sz="1275" dirty="0" err="1"/>
              <a:t>Ενώ</a:t>
            </a:r>
            <a:r>
              <a:rPr lang="en-US" sz="1275" dirty="0"/>
              <a:t> σαν </a:t>
            </a:r>
            <a:r>
              <a:rPr lang="en-US" sz="1275" dirty="0" err="1"/>
              <a:t>χώρ</a:t>
            </a:r>
            <a:r>
              <a:rPr lang="en-US" sz="1275" dirty="0"/>
              <a:t>α ο </a:t>
            </a:r>
            <a:r>
              <a:rPr lang="en-US" sz="1275" b="1" dirty="0"/>
              <a:t>Κανα</a:t>
            </a:r>
            <a:r>
              <a:rPr lang="en-US" sz="1275" b="1" dirty="0" err="1"/>
              <a:t>δάς</a:t>
            </a:r>
            <a:endParaRPr lang="en-US" sz="1275" b="1" dirty="0" err="1">
              <a:cs typeface="Calibri"/>
            </a:endParaRPr>
          </a:p>
        </p:txBody>
      </p:sp>
    </p:spTree>
    <p:extLst>
      <p:ext uri="{BB962C8B-B14F-4D97-AF65-F5344CB8AC3E}">
        <p14:creationId xmlns:p14="http://schemas.microsoft.com/office/powerpoint/2010/main" val="230538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350"/>
          </a:p>
        </p:txBody>
      </p:sp>
      <p:sp useBgFill="1">
        <p:nvSpPr>
          <p:cNvPr id="13" name="Rectangle 12">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4" y="1073514"/>
            <a:ext cx="8375585" cy="1566988"/>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A78DC0-1F48-8A19-AAB5-76508434499D}"/>
              </a:ext>
            </a:extLst>
          </p:cNvPr>
          <p:cNvSpPr>
            <a:spLocks noGrp="1"/>
          </p:cNvSpPr>
          <p:nvPr>
            <p:ph type="title"/>
          </p:nvPr>
        </p:nvSpPr>
        <p:spPr>
          <a:xfrm>
            <a:off x="630936" y="1239785"/>
            <a:ext cx="2475738" cy="1234440"/>
          </a:xfrm>
        </p:spPr>
        <p:txBody>
          <a:bodyPr vert="horz" lIns="68580" tIns="34290" rIns="68580" bIns="3429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100" b="1"/>
              <a:t>Κύρια στατιστικά ομάδων κανονικής περιόδου 2022-2023</a:t>
            </a:r>
          </a:p>
        </p:txBody>
      </p:sp>
      <p:sp>
        <p:nvSpPr>
          <p:cNvPr id="15" name="Rectangle 14">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592973"/>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08148" y="1850147"/>
            <a:ext cx="109728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1D862A2E-2815-4F8C-59DD-B063C4F1E74E}"/>
              </a:ext>
            </a:extLst>
          </p:cNvPr>
          <p:cNvSpPr txBox="1"/>
          <p:nvPr/>
        </p:nvSpPr>
        <p:spPr>
          <a:xfrm>
            <a:off x="3435858" y="1239785"/>
            <a:ext cx="5143500" cy="1234440"/>
          </a:xfrm>
          <a:prstGeom prst="rect">
            <a:avLst/>
          </a:prstGeom>
        </p:spPr>
        <p:txBody>
          <a:bodyPr rot="0" spcFirstLastPara="0" vertOverflow="overflow" horzOverflow="overflow" vert="horz" lIns="68580" tIns="34290" rIns="68580" bIns="34290" numCol="1" spcCol="0" rtlCol="0" fromWordArt="0" anchor="ctr" anchorCtr="0" forceAA="0" compatLnSpc="1">
            <a:prstTxWarp prst="textNoShape">
              <a:avLst/>
            </a:prstTxWarp>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14313" indent="-171450">
              <a:lnSpc>
                <a:spcPct val="90000"/>
              </a:lnSpc>
              <a:spcAft>
                <a:spcPts val="450"/>
              </a:spcAft>
              <a:buFont typeface="Arial" panose="020B0604020202020204" pitchFamily="34" charset="0"/>
              <a:buChar char="•"/>
            </a:pPr>
            <a:r>
              <a:rPr lang="en-US" sz="1125"/>
              <a:t>Οι </a:t>
            </a:r>
            <a:r>
              <a:rPr lang="en-US" sz="1125" b="1"/>
              <a:t>Boston Celtics </a:t>
            </a:r>
            <a:r>
              <a:rPr lang="en-US" sz="1125"/>
              <a:t>και</a:t>
            </a:r>
            <a:r>
              <a:rPr lang="en-US" sz="1125" b="1"/>
              <a:t> Denver Nuggets </a:t>
            </a:r>
            <a:r>
              <a:rPr lang="en-US" sz="1125"/>
              <a:t>βρίσκονται στο top 5 και στις 3 κατηγορίες</a:t>
            </a:r>
          </a:p>
          <a:p>
            <a:pPr marL="214313" indent="-171450">
              <a:lnSpc>
                <a:spcPct val="90000"/>
              </a:lnSpc>
              <a:spcAft>
                <a:spcPts val="450"/>
              </a:spcAft>
              <a:buFont typeface="Arial" panose="020B0604020202020204" pitchFamily="34" charset="0"/>
              <a:buChar char="•"/>
            </a:pPr>
            <a:endParaRPr lang="en-US" sz="1125"/>
          </a:p>
          <a:p>
            <a:pPr marL="214313" indent="-171450">
              <a:lnSpc>
                <a:spcPct val="90000"/>
              </a:lnSpc>
              <a:spcAft>
                <a:spcPts val="450"/>
              </a:spcAft>
              <a:buFont typeface="Arial" panose="020B0604020202020204" pitchFamily="34" charset="0"/>
              <a:buChar char="•"/>
            </a:pPr>
            <a:r>
              <a:rPr lang="en-US" sz="1125" b="1"/>
              <a:t>Philadelphia Sixers, Atlanta Hawks, Atlanta Hawks, Memphis Grizzles, New York Knicks </a:t>
            </a:r>
            <a:r>
              <a:rPr lang="en-US" sz="1125"/>
              <a:t>βρίσκονται στις 2</a:t>
            </a:r>
          </a:p>
          <a:p>
            <a:pPr indent="-171450">
              <a:lnSpc>
                <a:spcPct val="90000"/>
              </a:lnSpc>
              <a:spcAft>
                <a:spcPts val="450"/>
              </a:spcAft>
              <a:buFont typeface="Arial" panose="020B0604020202020204" pitchFamily="34" charset="0"/>
              <a:buChar char="•"/>
            </a:pPr>
            <a:r>
              <a:rPr lang="en-US" sz="1125"/>
              <a:t>από τις 3 κατηγορίες</a:t>
            </a:r>
          </a:p>
        </p:txBody>
      </p:sp>
      <p:pic>
        <p:nvPicPr>
          <p:cNvPr id="4" name="Picture 3">
            <a:extLst>
              <a:ext uri="{FF2B5EF4-FFF2-40B4-BE49-F238E27FC236}">
                <a16:creationId xmlns:a16="http://schemas.microsoft.com/office/drawing/2014/main" id="{40BB001D-4F91-9928-C0D9-E45C47D4C4FD}"/>
              </a:ext>
            </a:extLst>
          </p:cNvPr>
          <p:cNvPicPr>
            <a:picLocks noChangeAspect="1"/>
          </p:cNvPicPr>
          <p:nvPr/>
        </p:nvPicPr>
        <p:blipFill>
          <a:blip r:embed="rId2"/>
          <a:stretch>
            <a:fillRect/>
          </a:stretch>
        </p:blipFill>
        <p:spPr>
          <a:xfrm>
            <a:off x="3099992" y="2642752"/>
            <a:ext cx="2688336" cy="3375908"/>
          </a:xfrm>
          <a:prstGeom prst="rect">
            <a:avLst/>
          </a:prstGeom>
        </p:spPr>
      </p:pic>
      <p:pic>
        <p:nvPicPr>
          <p:cNvPr id="3" name="Picture 2" descr="A graph with blue bars&#10;&#10;Description automatically generated">
            <a:extLst>
              <a:ext uri="{FF2B5EF4-FFF2-40B4-BE49-F238E27FC236}">
                <a16:creationId xmlns:a16="http://schemas.microsoft.com/office/drawing/2014/main" id="{E3DA15A9-550E-06F9-7E6B-9FBEBDE281C8}"/>
              </a:ext>
            </a:extLst>
          </p:cNvPr>
          <p:cNvPicPr>
            <a:picLocks noChangeAspect="1"/>
          </p:cNvPicPr>
          <p:nvPr/>
        </p:nvPicPr>
        <p:blipFill>
          <a:blip r:embed="rId3"/>
          <a:stretch>
            <a:fillRect/>
          </a:stretch>
        </p:blipFill>
        <p:spPr>
          <a:xfrm>
            <a:off x="411992" y="2645054"/>
            <a:ext cx="2688336" cy="3371303"/>
          </a:xfrm>
          <a:prstGeom prst="rect">
            <a:avLst/>
          </a:prstGeom>
        </p:spPr>
      </p:pic>
      <p:pic>
        <p:nvPicPr>
          <p:cNvPr id="5" name="Picture 4">
            <a:extLst>
              <a:ext uri="{FF2B5EF4-FFF2-40B4-BE49-F238E27FC236}">
                <a16:creationId xmlns:a16="http://schemas.microsoft.com/office/drawing/2014/main" id="{51E73593-B5EC-F5C3-CF09-919D74F47ACE}"/>
              </a:ext>
            </a:extLst>
          </p:cNvPr>
          <p:cNvPicPr>
            <a:picLocks noChangeAspect="1"/>
          </p:cNvPicPr>
          <p:nvPr/>
        </p:nvPicPr>
        <p:blipFill>
          <a:blip r:embed="rId4"/>
          <a:stretch>
            <a:fillRect/>
          </a:stretch>
        </p:blipFill>
        <p:spPr>
          <a:xfrm>
            <a:off x="5786539" y="2635829"/>
            <a:ext cx="3022443" cy="3363372"/>
          </a:xfrm>
          <a:prstGeom prst="rect">
            <a:avLst/>
          </a:prstGeom>
        </p:spPr>
      </p:pic>
    </p:spTree>
    <p:extLst>
      <p:ext uri="{BB962C8B-B14F-4D97-AF65-F5344CB8AC3E}">
        <p14:creationId xmlns:p14="http://schemas.microsoft.com/office/powerpoint/2010/main" val="106197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A78DC0-1F48-8A19-AAB5-76508434499D}"/>
              </a:ext>
            </a:extLst>
          </p:cNvPr>
          <p:cNvSpPr>
            <a:spLocks noGrp="1"/>
          </p:cNvSpPr>
          <p:nvPr>
            <p:ph type="title"/>
          </p:nvPr>
        </p:nvSpPr>
        <p:spPr>
          <a:xfrm>
            <a:off x="479160" y="670218"/>
            <a:ext cx="8182230" cy="1065836"/>
          </a:xfr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4400"/>
            <a:r>
              <a:rPr lang="en-US" sz="3100" b="1" dirty="0" err="1">
                <a:latin typeface="+mj-lt"/>
                <a:ea typeface="+mj-ea"/>
                <a:cs typeface="+mj-cs"/>
              </a:rPr>
              <a:t>Κύρι</a:t>
            </a:r>
            <a:r>
              <a:rPr lang="en-US" sz="3100" b="1" dirty="0">
                <a:latin typeface="+mj-lt"/>
                <a:ea typeface="+mj-ea"/>
                <a:cs typeface="+mj-cs"/>
              </a:rPr>
              <a:t>α </a:t>
            </a:r>
            <a:r>
              <a:rPr lang="en-US" sz="3100" b="1" dirty="0" err="1">
                <a:latin typeface="+mj-lt"/>
                <a:ea typeface="+mj-ea"/>
                <a:cs typeface="+mj-cs"/>
              </a:rPr>
              <a:t>στ</a:t>
            </a:r>
            <a:r>
              <a:rPr lang="en-US" sz="3100" b="1" dirty="0">
                <a:latin typeface="+mj-lt"/>
                <a:ea typeface="+mj-ea"/>
                <a:cs typeface="+mj-cs"/>
              </a:rPr>
              <a:t>α</a:t>
            </a:r>
            <a:r>
              <a:rPr lang="en-US" sz="3100" b="1" dirty="0" err="1">
                <a:latin typeface="+mj-lt"/>
                <a:ea typeface="+mj-ea"/>
                <a:cs typeface="+mj-cs"/>
              </a:rPr>
              <a:t>τιστικά</a:t>
            </a:r>
            <a:r>
              <a:rPr lang="en-US" sz="3100" b="1" dirty="0">
                <a:latin typeface="+mj-lt"/>
                <a:ea typeface="+mj-ea"/>
                <a:cs typeface="+mj-cs"/>
              </a:rPr>
              <a:t> πα</a:t>
            </a:r>
            <a:r>
              <a:rPr lang="en-US" sz="3100" b="1" dirty="0" err="1">
                <a:latin typeface="+mj-lt"/>
                <a:ea typeface="+mj-ea"/>
                <a:cs typeface="+mj-cs"/>
              </a:rPr>
              <a:t>ιχτών</a:t>
            </a:r>
            <a:r>
              <a:rPr lang="en-US" sz="3100" b="1" dirty="0">
                <a:latin typeface="+mj-lt"/>
                <a:ea typeface="+mj-ea"/>
                <a:cs typeface="+mj-cs"/>
              </a:rPr>
              <a:t> κα</a:t>
            </a:r>
            <a:r>
              <a:rPr lang="en-US" sz="3100" b="1" dirty="0" err="1">
                <a:latin typeface="+mj-lt"/>
                <a:ea typeface="+mj-ea"/>
                <a:cs typeface="+mj-cs"/>
              </a:rPr>
              <a:t>νονικής</a:t>
            </a:r>
            <a:r>
              <a:rPr lang="en-US" sz="3100" b="1" dirty="0">
                <a:latin typeface="+mj-lt"/>
                <a:ea typeface="+mj-ea"/>
                <a:cs typeface="+mj-cs"/>
              </a:rPr>
              <a:t> π</a:t>
            </a:r>
            <a:r>
              <a:rPr lang="en-US" sz="3100" b="1" dirty="0" err="1">
                <a:latin typeface="+mj-lt"/>
                <a:ea typeface="+mj-ea"/>
                <a:cs typeface="+mj-cs"/>
              </a:rPr>
              <a:t>εριόδου</a:t>
            </a:r>
            <a:r>
              <a:rPr lang="en-US" sz="3100" b="1" dirty="0">
                <a:latin typeface="+mj-lt"/>
                <a:ea typeface="+mj-ea"/>
                <a:cs typeface="+mj-cs"/>
              </a:rPr>
              <a:t> 2022-2023</a:t>
            </a:r>
          </a:p>
        </p:txBody>
      </p:sp>
      <p:sp>
        <p:nvSpPr>
          <p:cNvPr id="2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2032" y="1800088"/>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37196F1-12A9-7588-A343-CB53E36FA4BE}"/>
              </a:ext>
            </a:extLst>
          </p:cNvPr>
          <p:cNvPicPr>
            <a:picLocks noChangeAspect="1"/>
          </p:cNvPicPr>
          <p:nvPr/>
        </p:nvPicPr>
        <p:blipFill>
          <a:blip r:embed="rId2"/>
          <a:stretch>
            <a:fillRect/>
          </a:stretch>
        </p:blipFill>
        <p:spPr>
          <a:xfrm>
            <a:off x="4062" y="2615604"/>
            <a:ext cx="9135876" cy="3703919"/>
          </a:xfrm>
          <a:prstGeom prst="rect">
            <a:avLst/>
          </a:prstGeom>
        </p:spPr>
      </p:pic>
    </p:spTree>
    <p:extLst>
      <p:ext uri="{BB962C8B-B14F-4D97-AF65-F5344CB8AC3E}">
        <p14:creationId xmlns:p14="http://schemas.microsoft.com/office/powerpoint/2010/main" val="88763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BFCF6D-B3BD-B541-9CA9-5E5E08CEA3D4}"/>
              </a:ext>
            </a:extLst>
          </p:cNvPr>
          <p:cNvPicPr>
            <a:picLocks noChangeAspect="1"/>
          </p:cNvPicPr>
          <p:nvPr/>
        </p:nvPicPr>
        <p:blipFill>
          <a:blip r:embed="rId2"/>
          <a:stretch>
            <a:fillRect/>
          </a:stretch>
        </p:blipFill>
        <p:spPr>
          <a:xfrm>
            <a:off x="1032061" y="-5705"/>
            <a:ext cx="8112640" cy="2274202"/>
          </a:xfrm>
          <a:prstGeom prst="rect">
            <a:avLst/>
          </a:prstGeom>
        </p:spPr>
      </p:pic>
      <p:pic>
        <p:nvPicPr>
          <p:cNvPr id="4" name="Picture 3" descr="A blue bar graph with numbers&#10;&#10;Description automatically generated">
            <a:extLst>
              <a:ext uri="{FF2B5EF4-FFF2-40B4-BE49-F238E27FC236}">
                <a16:creationId xmlns:a16="http://schemas.microsoft.com/office/drawing/2014/main" id="{231CA784-17AB-6CFF-FDA9-32812603562F}"/>
              </a:ext>
            </a:extLst>
          </p:cNvPr>
          <p:cNvPicPr>
            <a:picLocks noChangeAspect="1"/>
          </p:cNvPicPr>
          <p:nvPr/>
        </p:nvPicPr>
        <p:blipFill>
          <a:blip r:embed="rId3"/>
          <a:stretch>
            <a:fillRect/>
          </a:stretch>
        </p:blipFill>
        <p:spPr>
          <a:xfrm>
            <a:off x="237352" y="2258295"/>
            <a:ext cx="8901378" cy="2271785"/>
          </a:xfrm>
          <a:prstGeom prst="rect">
            <a:avLst/>
          </a:prstGeom>
        </p:spPr>
      </p:pic>
      <p:sp>
        <p:nvSpPr>
          <p:cNvPr id="5" name="TextBox 4">
            <a:extLst>
              <a:ext uri="{FF2B5EF4-FFF2-40B4-BE49-F238E27FC236}">
                <a16:creationId xmlns:a16="http://schemas.microsoft.com/office/drawing/2014/main" id="{E114108D-2FF9-E4AE-73E6-6398B7C97DF7}"/>
              </a:ext>
            </a:extLst>
          </p:cNvPr>
          <p:cNvSpPr txBox="1"/>
          <p:nvPr/>
        </p:nvSpPr>
        <p:spPr>
          <a:xfrm>
            <a:off x="-5802" y="4940429"/>
            <a:ext cx="91498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Παρα</a:t>
            </a:r>
            <a:r>
              <a:rPr lang="en-US" dirty="0" err="1">
                <a:cs typeface="Calibri"/>
              </a:rPr>
              <a:t>τηρούμε</a:t>
            </a:r>
            <a:r>
              <a:rPr lang="en-US" dirty="0">
                <a:cs typeface="Calibri"/>
              </a:rPr>
              <a:t> </a:t>
            </a:r>
            <a:r>
              <a:rPr lang="en-US" dirty="0" err="1">
                <a:cs typeface="Calibri"/>
              </a:rPr>
              <a:t>ότι</a:t>
            </a:r>
            <a:r>
              <a:rPr lang="en-US" dirty="0">
                <a:cs typeface="Calibri"/>
              </a:rPr>
              <a:t>:</a:t>
            </a:r>
          </a:p>
          <a:p>
            <a:pPr marL="285750" indent="-285750">
              <a:buFont typeface="Arial"/>
              <a:buChar char="•"/>
            </a:pPr>
            <a:r>
              <a:rPr lang="en-US" dirty="0">
                <a:cs typeface="Calibri"/>
              </a:rPr>
              <a:t>Ο </a:t>
            </a:r>
            <a:r>
              <a:rPr lang="en-US" b="1" dirty="0">
                <a:cs typeface="Calibri"/>
              </a:rPr>
              <a:t>Nicolas Jokic </a:t>
            </a:r>
            <a:r>
              <a:rPr lang="en-US" err="1">
                <a:cs typeface="Calibri"/>
              </a:rPr>
              <a:t>είν</a:t>
            </a:r>
            <a:r>
              <a:rPr lang="en-US" dirty="0">
                <a:cs typeface="Calibri"/>
              </a:rPr>
              <a:t>αι πα</a:t>
            </a:r>
            <a:r>
              <a:rPr lang="en-US" err="1">
                <a:cs typeface="Calibri"/>
              </a:rPr>
              <a:t>ρών</a:t>
            </a:r>
            <a:r>
              <a:rPr lang="en-US" dirty="0">
                <a:cs typeface="Calibri"/>
              </a:rPr>
              <a:t> και </a:t>
            </a:r>
            <a:r>
              <a:rPr lang="en-US" err="1">
                <a:cs typeface="Calibri"/>
              </a:rPr>
              <a:t>στις</a:t>
            </a:r>
            <a:r>
              <a:rPr lang="en-US" dirty="0">
                <a:cs typeface="Calibri"/>
              </a:rPr>
              <a:t> 3 κα</a:t>
            </a:r>
            <a:r>
              <a:rPr lang="en-US" err="1">
                <a:cs typeface="Calibri"/>
              </a:rPr>
              <a:t>τηγορίες</a:t>
            </a:r>
            <a:endParaRPr lang="en-US">
              <a:cs typeface="Calibri"/>
            </a:endParaRPr>
          </a:p>
          <a:p>
            <a:pPr marL="285750" indent="-285750">
              <a:buFont typeface="Arial"/>
              <a:buChar char="•"/>
            </a:pPr>
            <a:r>
              <a:rPr lang="en-US" dirty="0" err="1">
                <a:cs typeface="Calibri"/>
              </a:rPr>
              <a:t>Είχε</a:t>
            </a:r>
            <a:r>
              <a:rPr lang="en-US" dirty="0">
                <a:cs typeface="Calibri"/>
              </a:rPr>
              <a:t> 29 </a:t>
            </a:r>
            <a:r>
              <a:rPr lang="en-US" b="1" dirty="0">
                <a:cs typeface="Calibri"/>
              </a:rPr>
              <a:t>triple doubles </a:t>
            </a:r>
            <a:r>
              <a:rPr lang="en-US" dirty="0">
                <a:cs typeface="Calibri"/>
              </a:rPr>
              <a:t>(2oς ο </a:t>
            </a:r>
            <a:r>
              <a:rPr lang="en-US" b="1" dirty="0">
                <a:cs typeface="Calibri"/>
              </a:rPr>
              <a:t>Domantas Sabonis </a:t>
            </a:r>
            <a:r>
              <a:rPr lang="en-US" dirty="0" err="1">
                <a:cs typeface="Calibri"/>
              </a:rPr>
              <a:t>με</a:t>
            </a:r>
            <a:r>
              <a:rPr lang="en-US" dirty="0">
                <a:cs typeface="Calibri"/>
              </a:rPr>
              <a:t> 14)</a:t>
            </a:r>
          </a:p>
          <a:p>
            <a:pPr marL="285750" indent="-285750">
              <a:buFont typeface="Arial"/>
              <a:buChar char="•"/>
            </a:pPr>
            <a:r>
              <a:rPr lang="en-US" b="1" dirty="0">
                <a:cs typeface="Calibri"/>
              </a:rPr>
              <a:t>Giannis </a:t>
            </a:r>
            <a:r>
              <a:rPr lang="en-US" b="1" dirty="0" err="1">
                <a:cs typeface="Calibri"/>
              </a:rPr>
              <a:t>Antetokoumpo</a:t>
            </a:r>
            <a:r>
              <a:rPr lang="en-US" dirty="0">
                <a:cs typeface="Calibri"/>
              </a:rPr>
              <a:t> </a:t>
            </a:r>
            <a:r>
              <a:rPr lang="en-US" dirty="0" err="1">
                <a:cs typeface="Calibri"/>
              </a:rPr>
              <a:t>είν</a:t>
            </a:r>
            <a:r>
              <a:rPr lang="en-US" dirty="0">
                <a:cs typeface="Calibri"/>
              </a:rPr>
              <a:t>αι πα</a:t>
            </a:r>
            <a:r>
              <a:rPr lang="en-US" dirty="0" err="1">
                <a:cs typeface="Calibri"/>
              </a:rPr>
              <a:t>ρών</a:t>
            </a:r>
            <a:r>
              <a:rPr lang="en-US" dirty="0">
                <a:cs typeface="Calibri"/>
              </a:rPr>
              <a:t> </a:t>
            </a:r>
            <a:r>
              <a:rPr lang="en-US" dirty="0" err="1">
                <a:cs typeface="Calibri"/>
              </a:rPr>
              <a:t>στις</a:t>
            </a:r>
            <a:r>
              <a:rPr lang="en-US" dirty="0">
                <a:cs typeface="Calibri"/>
              </a:rPr>
              <a:t> 2 από </a:t>
            </a:r>
            <a:r>
              <a:rPr lang="en-US" dirty="0" err="1">
                <a:cs typeface="Calibri"/>
              </a:rPr>
              <a:t>τις</a:t>
            </a:r>
            <a:r>
              <a:rPr lang="en-US" dirty="0">
                <a:cs typeface="Calibri"/>
              </a:rPr>
              <a:t> 3 κα</a:t>
            </a:r>
            <a:r>
              <a:rPr lang="en-US" dirty="0" err="1">
                <a:cs typeface="Calibri"/>
              </a:rPr>
              <a:t>τηγορίες</a:t>
            </a:r>
          </a:p>
        </p:txBody>
      </p:sp>
    </p:spTree>
    <p:extLst>
      <p:ext uri="{BB962C8B-B14F-4D97-AF65-F5344CB8AC3E}">
        <p14:creationId xmlns:p14="http://schemas.microsoft.com/office/powerpoint/2010/main" val="22880750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419</Words>
  <Application>Microsoft Office PowerPoint</Application>
  <PresentationFormat>On-screen Show (4:3)</PresentationFormat>
  <Paragraphs>32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Στατιστική ανάλυση NBA</vt:lpstr>
      <vt:lpstr>Εγώ ο Παναγιώτης Αποστόλου βεβαιώνω ότι η παρούσα εργασία βασίζεται σε δεδομένα για τα οποία έχω άδεια μεταβίβασης και επεξεργασίας. Βεβαιώνω επίσης ότι τα δεδομένα αυτά τηρούν όλους τους ισχύοντες νόμους και διατάξεις περί προστασίας πνευματικής ιδιοκτησίας και προσωπικών δεδομένων.</vt:lpstr>
      <vt:lpstr>Σε αυτή την παρουσίαση θα αναλυθούν:​</vt:lpstr>
      <vt:lpstr>                                      Γλωσσάριο</vt:lpstr>
      <vt:lpstr>Συμμετοχή διεθνών παιχτών στο NBA​ (1996 -2023)​</vt:lpstr>
      <vt:lpstr>PowerPoint Presentation</vt:lpstr>
      <vt:lpstr>Κύρια στατιστικά ομάδων κανονικής περιόδου 2022-2023</vt:lpstr>
      <vt:lpstr>Κύρια στατιστικά παιχτών κανονικής περιόδου 2022-2023</vt:lpstr>
      <vt:lpstr>PowerPoint Presentation</vt:lpstr>
      <vt:lpstr>Top 10 υποψήφιοι για MVP (season 2022-2023)</vt:lpstr>
      <vt:lpstr>             Top 3 Mvp score</vt:lpstr>
      <vt:lpstr> Σύνοψη</vt:lpstr>
      <vt:lpstr>Τέλος Παρουσίασης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Παναγιώτης Αποστόλου</dc:creator>
  <cp:lastModifiedBy>Microsoft account</cp:lastModifiedBy>
  <cp:revision>561</cp:revision>
  <dcterms:created xsi:type="dcterms:W3CDTF">2023-12-09T09:23:54Z</dcterms:created>
  <dcterms:modified xsi:type="dcterms:W3CDTF">2024-06-16T10:07:23Z</dcterms:modified>
</cp:coreProperties>
</file>