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77" r:id="rId3"/>
    <p:sldId id="278" r:id="rId4"/>
    <p:sldId id="257" r:id="rId5"/>
    <p:sldId id="282" r:id="rId6"/>
    <p:sldId id="283" r:id="rId7"/>
    <p:sldId id="284" r:id="rId8"/>
    <p:sldId id="285" r:id="rId9"/>
    <p:sldId id="286" r:id="rId10"/>
    <p:sldId id="287" r:id="rId11"/>
    <p:sldId id="279" r:id="rId12"/>
    <p:sldId id="280" r:id="rId13"/>
    <p:sldId id="281" r:id="rId14"/>
    <p:sldId id="288" r:id="rId15"/>
    <p:sldId id="262" r:id="rId16"/>
    <p:sldId id="263" r:id="rId17"/>
    <p:sldId id="264" r:id="rId18"/>
    <p:sldId id="265" r:id="rId19"/>
    <p:sldId id="266" r:id="rId20"/>
    <p:sldId id="267" r:id="rId21"/>
    <p:sldId id="289" r:id="rId22"/>
    <p:sldId id="290" r:id="rId23"/>
    <p:sldId id="269" r:id="rId24"/>
    <p:sldId id="270" r:id="rId25"/>
    <p:sldId id="294" r:id="rId26"/>
    <p:sldId id="295" r:id="rId27"/>
    <p:sldId id="296" r:id="rId28"/>
    <p:sldId id="272" r:id="rId29"/>
    <p:sldId id="273" r:id="rId30"/>
    <p:sldId id="297" r:id="rId31"/>
    <p:sldId id="274" r:id="rId32"/>
    <p:sldId id="275" r:id="rId33"/>
    <p:sldId id="299" r:id="rId34"/>
    <p:sldId id="276" r:id="rId35"/>
    <p:sldId id="298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431C27-59CD-4300-B4DD-64FBAFB80687}" v="125" dt="2023-04-21T16:06:29.1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9782" autoAdjust="0"/>
  </p:normalViewPr>
  <p:slideViewPr>
    <p:cSldViewPr snapToGrid="0">
      <p:cViewPr varScale="1">
        <p:scale>
          <a:sx n="66" d="100"/>
          <a:sy n="66" d="100"/>
        </p:scale>
        <p:origin x="1330" y="43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manouil" userId="f56e7465-27a6-4fef-a2aa-cdf418af6681" providerId="ADAL" clId="{53431C27-59CD-4300-B4DD-64FBAFB80687}"/>
    <pc:docChg chg="undo redo custSel addSld delSld modSld sldOrd modMainMaster addSection delSection modSection">
      <pc:chgData name="Emmanouil" userId="f56e7465-27a6-4fef-a2aa-cdf418af6681" providerId="ADAL" clId="{53431C27-59CD-4300-B4DD-64FBAFB80687}" dt="2023-04-21T16:12:41.374" v="7813" actId="2696"/>
      <pc:docMkLst>
        <pc:docMk/>
      </pc:docMkLst>
      <pc:sldChg chg="addSp delSp modSp mod ord setBg setClrOvrMap">
        <pc:chgData name="Emmanouil" userId="f56e7465-27a6-4fef-a2aa-cdf418af6681" providerId="ADAL" clId="{53431C27-59CD-4300-B4DD-64FBAFB80687}" dt="2023-04-21T15:35:45.893" v="6185" actId="20577"/>
        <pc:sldMkLst>
          <pc:docMk/>
          <pc:sldMk cId="2065310880" sldId="256"/>
        </pc:sldMkLst>
        <pc:spChg chg="mod">
          <ac:chgData name="Emmanouil" userId="f56e7465-27a6-4fef-a2aa-cdf418af6681" providerId="ADAL" clId="{53431C27-59CD-4300-B4DD-64FBAFB80687}" dt="2023-04-21T15:35:21.853" v="6175" actId="1076"/>
          <ac:spMkLst>
            <pc:docMk/>
            <pc:sldMk cId="2065310880" sldId="256"/>
            <ac:spMk id="2" creationId="{EB3207E1-DC24-1413-8DDA-458DE16FEB97}"/>
          </ac:spMkLst>
        </pc:spChg>
        <pc:spChg chg="mod">
          <ac:chgData name="Emmanouil" userId="f56e7465-27a6-4fef-a2aa-cdf418af6681" providerId="ADAL" clId="{53431C27-59CD-4300-B4DD-64FBAFB80687}" dt="2023-04-21T15:35:25.766" v="6176" actId="1076"/>
          <ac:spMkLst>
            <pc:docMk/>
            <pc:sldMk cId="2065310880" sldId="256"/>
            <ac:spMk id="3" creationId="{0B099E2F-54E8-DF26-C574-B7BA2C7A8A9B}"/>
          </ac:spMkLst>
        </pc:spChg>
        <pc:spChg chg="add mod">
          <ac:chgData name="Emmanouil" userId="f56e7465-27a6-4fef-a2aa-cdf418af6681" providerId="ADAL" clId="{53431C27-59CD-4300-B4DD-64FBAFB80687}" dt="2023-04-21T15:35:45.893" v="6185" actId="20577"/>
          <ac:spMkLst>
            <pc:docMk/>
            <pc:sldMk cId="2065310880" sldId="256"/>
            <ac:spMk id="4" creationId="{8EA01F83-D5C4-C430-BD6B-27B2AE76DDA3}"/>
          </ac:spMkLst>
        </pc:spChg>
        <pc:spChg chg="add del">
          <ac:chgData name="Emmanouil" userId="f56e7465-27a6-4fef-a2aa-cdf418af6681" providerId="ADAL" clId="{53431C27-59CD-4300-B4DD-64FBAFB80687}" dt="2023-04-21T15:20:02.084" v="5994" actId="26606"/>
          <ac:spMkLst>
            <pc:docMk/>
            <pc:sldMk cId="2065310880" sldId="256"/>
            <ac:spMk id="6" creationId="{1E214AA7-F028-4A0D-8698-61AEC754D1BC}"/>
          </ac:spMkLst>
        </pc:spChg>
        <pc:spChg chg="add del">
          <ac:chgData name="Emmanouil" userId="f56e7465-27a6-4fef-a2aa-cdf418af6681" providerId="ADAL" clId="{53431C27-59CD-4300-B4DD-64FBAFB80687}" dt="2023-04-21T15:25:54.305" v="6079" actId="26606"/>
          <ac:spMkLst>
            <pc:docMk/>
            <pc:sldMk cId="2065310880" sldId="256"/>
            <ac:spMk id="8" creationId="{1E214AA7-F028-4A0D-8698-61AEC754D1BC}"/>
          </ac:spMkLst>
        </pc:spChg>
        <pc:spChg chg="add del">
          <ac:chgData name="Emmanouil" userId="f56e7465-27a6-4fef-a2aa-cdf418af6681" providerId="ADAL" clId="{53431C27-59CD-4300-B4DD-64FBAFB80687}" dt="2023-04-21T15:19:52.918" v="5992" actId="26606"/>
          <ac:spMkLst>
            <pc:docMk/>
            <pc:sldMk cId="2065310880" sldId="256"/>
            <ac:spMk id="9" creationId="{4C608BEB-860E-4094-8511-78603564A75E}"/>
          </ac:spMkLst>
        </pc:spChg>
        <pc:spChg chg="add del">
          <ac:chgData name="Emmanouil" userId="f56e7465-27a6-4fef-a2aa-cdf418af6681" providerId="ADAL" clId="{53431C27-59CD-4300-B4DD-64FBAFB80687}" dt="2023-04-21T15:20:04.938" v="5996" actId="26606"/>
          <ac:spMkLst>
            <pc:docMk/>
            <pc:sldMk cId="2065310880" sldId="256"/>
            <ac:spMk id="10" creationId="{2A6B319F-86FE-4754-878E-06F0804D882B}"/>
          </ac:spMkLst>
        </pc:spChg>
        <pc:spChg chg="add del">
          <ac:chgData name="Emmanouil" userId="f56e7465-27a6-4fef-a2aa-cdf418af6681" providerId="ADAL" clId="{53431C27-59CD-4300-B4DD-64FBAFB80687}" dt="2023-04-21T15:20:04.938" v="5996" actId="26606"/>
          <ac:spMkLst>
            <pc:docMk/>
            <pc:sldMk cId="2065310880" sldId="256"/>
            <ac:spMk id="12" creationId="{DCF7D1B5-3477-499F-ACC5-2C8B07F4EDB3}"/>
          </ac:spMkLst>
        </pc:spChg>
        <pc:spChg chg="add del">
          <ac:chgData name="Emmanouil" userId="f56e7465-27a6-4fef-a2aa-cdf418af6681" providerId="ADAL" clId="{53431C27-59CD-4300-B4DD-64FBAFB80687}" dt="2023-04-21T15:21:01.095" v="6003" actId="26606"/>
          <ac:spMkLst>
            <pc:docMk/>
            <pc:sldMk cId="2065310880" sldId="256"/>
            <ac:spMk id="18" creationId="{FEF085B8-A2C0-4A6F-B663-CCC56F3CD373}"/>
          </ac:spMkLst>
        </pc:spChg>
        <pc:spChg chg="add del">
          <ac:chgData name="Emmanouil" userId="f56e7465-27a6-4fef-a2aa-cdf418af6681" providerId="ADAL" clId="{53431C27-59CD-4300-B4DD-64FBAFB80687}" dt="2023-04-21T15:21:01.095" v="6003" actId="26606"/>
          <ac:spMkLst>
            <pc:docMk/>
            <pc:sldMk cId="2065310880" sldId="256"/>
            <ac:spMk id="20" creationId="{2658F6D6-96E0-421A-96D6-3DF404008543}"/>
          </ac:spMkLst>
        </pc:spChg>
        <pc:spChg chg="add del">
          <ac:chgData name="Emmanouil" userId="f56e7465-27a6-4fef-a2aa-cdf418af6681" providerId="ADAL" clId="{53431C27-59CD-4300-B4DD-64FBAFB80687}" dt="2023-04-21T15:21:01.095" v="6003" actId="26606"/>
          <ac:spMkLst>
            <pc:docMk/>
            <pc:sldMk cId="2065310880" sldId="256"/>
            <ac:spMk id="22" creationId="{3CF62545-93A0-4FD5-9B48-48DCA794CBA1}"/>
          </ac:spMkLst>
        </pc:spChg>
        <pc:spChg chg="add del">
          <ac:chgData name="Emmanouil" userId="f56e7465-27a6-4fef-a2aa-cdf418af6681" providerId="ADAL" clId="{53431C27-59CD-4300-B4DD-64FBAFB80687}" dt="2023-04-21T15:21:01.462" v="6005" actId="26606"/>
          <ac:spMkLst>
            <pc:docMk/>
            <pc:sldMk cId="2065310880" sldId="256"/>
            <ac:spMk id="24" creationId="{96AAAC3B-1954-46B7-BBAC-27DFF5B5295F}"/>
          </ac:spMkLst>
        </pc:spChg>
        <pc:spChg chg="add del">
          <ac:chgData name="Emmanouil" userId="f56e7465-27a6-4fef-a2aa-cdf418af6681" providerId="ADAL" clId="{53431C27-59CD-4300-B4DD-64FBAFB80687}" dt="2023-04-21T15:21:01.462" v="6005" actId="26606"/>
          <ac:spMkLst>
            <pc:docMk/>
            <pc:sldMk cId="2065310880" sldId="256"/>
            <ac:spMk id="25" creationId="{9F7D788E-2C1B-4EF4-8719-12613771FF98}"/>
          </ac:spMkLst>
        </pc:spChg>
        <pc:spChg chg="add del">
          <ac:chgData name="Emmanouil" userId="f56e7465-27a6-4fef-a2aa-cdf418af6681" providerId="ADAL" clId="{53431C27-59CD-4300-B4DD-64FBAFB80687}" dt="2023-04-21T15:21:01.462" v="6005" actId="26606"/>
          <ac:spMkLst>
            <pc:docMk/>
            <pc:sldMk cId="2065310880" sldId="256"/>
            <ac:spMk id="26" creationId="{A5AD6500-BB62-4AAC-9D2F-C10DDC90CBB1}"/>
          </ac:spMkLst>
        </pc:spChg>
        <pc:spChg chg="add del">
          <ac:chgData name="Emmanouil" userId="f56e7465-27a6-4fef-a2aa-cdf418af6681" providerId="ADAL" clId="{53431C27-59CD-4300-B4DD-64FBAFB80687}" dt="2023-04-21T15:21:01.462" v="6005" actId="26606"/>
          <ac:spMkLst>
            <pc:docMk/>
            <pc:sldMk cId="2065310880" sldId="256"/>
            <ac:spMk id="27" creationId="{7C54E824-C0F4-480B-BC88-689F50C45FBD}"/>
          </ac:spMkLst>
        </pc:spChg>
        <pc:spChg chg="add del">
          <ac:chgData name="Emmanouil" userId="f56e7465-27a6-4fef-a2aa-cdf418af6681" providerId="ADAL" clId="{53431C27-59CD-4300-B4DD-64FBAFB80687}" dt="2023-04-21T15:21:01.462" v="6005" actId="26606"/>
          <ac:spMkLst>
            <pc:docMk/>
            <pc:sldMk cId="2065310880" sldId="256"/>
            <ac:spMk id="28" creationId="{58DEA6A1-FC5C-4E6E-BBBF-7E472949B394}"/>
          </ac:spMkLst>
        </pc:spChg>
        <pc:spChg chg="add del">
          <ac:chgData name="Emmanouil" userId="f56e7465-27a6-4fef-a2aa-cdf418af6681" providerId="ADAL" clId="{53431C27-59CD-4300-B4DD-64FBAFB80687}" dt="2023-04-21T15:21:04.029" v="6007" actId="26606"/>
          <ac:spMkLst>
            <pc:docMk/>
            <pc:sldMk cId="2065310880" sldId="256"/>
            <ac:spMk id="30" creationId="{FEF085B8-A2C0-4A6F-B663-CCC56F3CD373}"/>
          </ac:spMkLst>
        </pc:spChg>
        <pc:spChg chg="add del">
          <ac:chgData name="Emmanouil" userId="f56e7465-27a6-4fef-a2aa-cdf418af6681" providerId="ADAL" clId="{53431C27-59CD-4300-B4DD-64FBAFB80687}" dt="2023-04-21T15:21:04.029" v="6007" actId="26606"/>
          <ac:spMkLst>
            <pc:docMk/>
            <pc:sldMk cId="2065310880" sldId="256"/>
            <ac:spMk id="31" creationId="{2658F6D6-96E0-421A-96D6-3DF404008543}"/>
          </ac:spMkLst>
        </pc:spChg>
        <pc:spChg chg="add del">
          <ac:chgData name="Emmanouil" userId="f56e7465-27a6-4fef-a2aa-cdf418af6681" providerId="ADAL" clId="{53431C27-59CD-4300-B4DD-64FBAFB80687}" dt="2023-04-21T15:21:04.029" v="6007" actId="26606"/>
          <ac:spMkLst>
            <pc:docMk/>
            <pc:sldMk cId="2065310880" sldId="256"/>
            <ac:spMk id="32" creationId="{3CF62545-93A0-4FD5-9B48-48DCA794CBA1}"/>
          </ac:spMkLst>
        </pc:spChg>
        <pc:spChg chg="add del">
          <ac:chgData name="Emmanouil" userId="f56e7465-27a6-4fef-a2aa-cdf418af6681" providerId="ADAL" clId="{53431C27-59CD-4300-B4DD-64FBAFB80687}" dt="2023-04-21T15:25:49.593" v="6068" actId="26606"/>
          <ac:spMkLst>
            <pc:docMk/>
            <pc:sldMk cId="2065310880" sldId="256"/>
            <ac:spMk id="34" creationId="{1E214AA7-F028-4A0D-8698-61AEC754D1BC}"/>
          </ac:spMkLst>
        </pc:spChg>
        <pc:spChg chg="add del">
          <ac:chgData name="Emmanouil" userId="f56e7465-27a6-4fef-a2aa-cdf418af6681" providerId="ADAL" clId="{53431C27-59CD-4300-B4DD-64FBAFB80687}" dt="2023-04-21T15:24:55.048" v="6046" actId="26606"/>
          <ac:spMkLst>
            <pc:docMk/>
            <pc:sldMk cId="2065310880" sldId="256"/>
            <ac:spMk id="40" creationId="{1E214AA7-F028-4A0D-8698-61AEC754D1BC}"/>
          </ac:spMkLst>
        </pc:spChg>
        <pc:cxnChg chg="add del">
          <ac:chgData name="Emmanouil" userId="f56e7465-27a6-4fef-a2aa-cdf418af6681" providerId="ADAL" clId="{53431C27-59CD-4300-B4DD-64FBAFB80687}" dt="2023-04-21T15:20:02.084" v="5994" actId="26606"/>
          <ac:cxnSpMkLst>
            <pc:docMk/>
            <pc:sldMk cId="2065310880" sldId="256"/>
            <ac:cxnSpMk id="7" creationId="{D6206FDC-2777-4D7F-AF9C-73413DA664C9}"/>
          </ac:cxnSpMkLst>
        </pc:cxnChg>
        <pc:cxnChg chg="add del">
          <ac:chgData name="Emmanouil" userId="f56e7465-27a6-4fef-a2aa-cdf418af6681" providerId="ADAL" clId="{53431C27-59CD-4300-B4DD-64FBAFB80687}" dt="2023-04-21T15:19:52.918" v="5992" actId="26606"/>
          <ac:cxnSpMkLst>
            <pc:docMk/>
            <pc:sldMk cId="2065310880" sldId="256"/>
            <ac:cxnSpMk id="11" creationId="{1F16A8D4-FE87-4604-88B2-394B5D1EB437}"/>
          </ac:cxnSpMkLst>
        </pc:cxnChg>
        <pc:cxnChg chg="add del">
          <ac:chgData name="Emmanouil" userId="f56e7465-27a6-4fef-a2aa-cdf418af6681" providerId="ADAL" clId="{53431C27-59CD-4300-B4DD-64FBAFB80687}" dt="2023-04-21T15:25:54.305" v="6079" actId="26606"/>
          <ac:cxnSpMkLst>
            <pc:docMk/>
            <pc:sldMk cId="2065310880" sldId="256"/>
            <ac:cxnSpMk id="13" creationId="{D6206FDC-2777-4D7F-AF9C-73413DA664C9}"/>
          </ac:cxnSpMkLst>
        </pc:cxnChg>
        <pc:cxnChg chg="add del">
          <ac:chgData name="Emmanouil" userId="f56e7465-27a6-4fef-a2aa-cdf418af6681" providerId="ADAL" clId="{53431C27-59CD-4300-B4DD-64FBAFB80687}" dt="2023-04-21T15:25:49.593" v="6068" actId="26606"/>
          <ac:cxnSpMkLst>
            <pc:docMk/>
            <pc:sldMk cId="2065310880" sldId="256"/>
            <ac:cxnSpMk id="35" creationId="{D6206FDC-2777-4D7F-AF9C-73413DA664C9}"/>
          </ac:cxnSpMkLst>
        </pc:cxnChg>
        <pc:cxnChg chg="add del">
          <ac:chgData name="Emmanouil" userId="f56e7465-27a6-4fef-a2aa-cdf418af6681" providerId="ADAL" clId="{53431C27-59CD-4300-B4DD-64FBAFB80687}" dt="2023-04-21T15:24:55.048" v="6046" actId="26606"/>
          <ac:cxnSpMkLst>
            <pc:docMk/>
            <pc:sldMk cId="2065310880" sldId="256"/>
            <ac:cxnSpMk id="42" creationId="{D6206FDC-2777-4D7F-AF9C-73413DA664C9}"/>
          </ac:cxnSpMkLst>
        </pc:cxnChg>
      </pc:sldChg>
      <pc:sldChg chg="modSp add mod">
        <pc:chgData name="Emmanouil" userId="f56e7465-27a6-4fef-a2aa-cdf418af6681" providerId="ADAL" clId="{53431C27-59CD-4300-B4DD-64FBAFB80687}" dt="2023-04-21T15:39:47.529" v="6302" actId="113"/>
        <pc:sldMkLst>
          <pc:docMk/>
          <pc:sldMk cId="1945326015" sldId="257"/>
        </pc:sldMkLst>
        <pc:spChg chg="mod">
          <ac:chgData name="Emmanouil" userId="f56e7465-27a6-4fef-a2aa-cdf418af6681" providerId="ADAL" clId="{53431C27-59CD-4300-B4DD-64FBAFB80687}" dt="2023-04-21T15:39:47.529" v="6302" actId="113"/>
          <ac:spMkLst>
            <pc:docMk/>
            <pc:sldMk cId="1945326015" sldId="257"/>
            <ac:spMk id="2" creationId="{9450C9E8-A25F-ABFF-EF4A-932B10A911A8}"/>
          </ac:spMkLst>
        </pc:spChg>
        <pc:spChg chg="mod">
          <ac:chgData name="Emmanouil" userId="f56e7465-27a6-4fef-a2aa-cdf418af6681" providerId="ADAL" clId="{53431C27-59CD-4300-B4DD-64FBAFB80687}" dt="2023-04-21T15:39:45.324" v="6301" actId="1076"/>
          <ac:spMkLst>
            <pc:docMk/>
            <pc:sldMk cId="1945326015" sldId="257"/>
            <ac:spMk id="3" creationId="{2C500BF5-3257-866E-751B-2FF10F11D514}"/>
          </ac:spMkLst>
        </pc:spChg>
      </pc:sldChg>
      <pc:sldChg chg="del">
        <pc:chgData name="Emmanouil" userId="f56e7465-27a6-4fef-a2aa-cdf418af6681" providerId="ADAL" clId="{53431C27-59CD-4300-B4DD-64FBAFB80687}" dt="2023-04-21T14:29:33.964" v="3199" actId="2696"/>
        <pc:sldMkLst>
          <pc:docMk/>
          <pc:sldMk cId="3144307435" sldId="257"/>
        </pc:sldMkLst>
      </pc:sldChg>
      <pc:sldChg chg="delSp add del mod modShow">
        <pc:chgData name="Emmanouil" userId="f56e7465-27a6-4fef-a2aa-cdf418af6681" providerId="ADAL" clId="{53431C27-59CD-4300-B4DD-64FBAFB80687}" dt="2023-04-21T15:18:02.033" v="5976" actId="2696"/>
        <pc:sldMkLst>
          <pc:docMk/>
          <pc:sldMk cId="1494458232" sldId="258"/>
        </pc:sldMkLst>
        <pc:picChg chg="del">
          <ac:chgData name="Emmanouil" userId="f56e7465-27a6-4fef-a2aa-cdf418af6681" providerId="ADAL" clId="{53431C27-59CD-4300-B4DD-64FBAFB80687}" dt="2023-04-21T14:40:13.663" v="3929" actId="478"/>
          <ac:picMkLst>
            <pc:docMk/>
            <pc:sldMk cId="1494458232" sldId="258"/>
            <ac:picMk id="12" creationId="{1771A126-1109-9932-1CE2-798787ED7531}"/>
          </ac:picMkLst>
        </pc:picChg>
      </pc:sldChg>
      <pc:sldChg chg="modSp del mod">
        <pc:chgData name="Emmanouil" userId="f56e7465-27a6-4fef-a2aa-cdf418af6681" providerId="ADAL" clId="{53431C27-59CD-4300-B4DD-64FBAFB80687}" dt="2023-04-21T14:29:33.964" v="3199" actId="2696"/>
        <pc:sldMkLst>
          <pc:docMk/>
          <pc:sldMk cId="3967168394" sldId="258"/>
        </pc:sldMkLst>
        <pc:spChg chg="mod">
          <ac:chgData name="Emmanouil" userId="f56e7465-27a6-4fef-a2aa-cdf418af6681" providerId="ADAL" clId="{53431C27-59CD-4300-B4DD-64FBAFB80687}" dt="2023-04-20T20:20:22.172" v="2578" actId="1076"/>
          <ac:spMkLst>
            <pc:docMk/>
            <pc:sldMk cId="3967168394" sldId="258"/>
            <ac:spMk id="2" creationId="{D0AE6D08-B52D-9EC8-83C6-2B59F8F3DE9E}"/>
          </ac:spMkLst>
        </pc:spChg>
        <pc:picChg chg="mod">
          <ac:chgData name="Emmanouil" userId="f56e7465-27a6-4fef-a2aa-cdf418af6681" providerId="ADAL" clId="{53431C27-59CD-4300-B4DD-64FBAFB80687}" dt="2023-04-18T20:57:32.232" v="481" actId="1076"/>
          <ac:picMkLst>
            <pc:docMk/>
            <pc:sldMk cId="3967168394" sldId="258"/>
            <ac:picMk id="4" creationId="{BBF11262-50A5-0A6B-5186-BE335C821E6B}"/>
          </ac:picMkLst>
        </pc:picChg>
        <pc:picChg chg="mod">
          <ac:chgData name="Emmanouil" userId="f56e7465-27a6-4fef-a2aa-cdf418af6681" providerId="ADAL" clId="{53431C27-59CD-4300-B4DD-64FBAFB80687}" dt="2023-04-18T20:57:34.766" v="482" actId="1076"/>
          <ac:picMkLst>
            <pc:docMk/>
            <pc:sldMk cId="3967168394" sldId="258"/>
            <ac:picMk id="6" creationId="{826C536E-A5ED-ED3C-EDB6-720D25ADC632}"/>
          </ac:picMkLst>
        </pc:picChg>
        <pc:picChg chg="mod">
          <ac:chgData name="Emmanouil" userId="f56e7465-27a6-4fef-a2aa-cdf418af6681" providerId="ADAL" clId="{53431C27-59CD-4300-B4DD-64FBAFB80687}" dt="2023-04-21T13:56:50.266" v="2612" actId="1076"/>
          <ac:picMkLst>
            <pc:docMk/>
            <pc:sldMk cId="3967168394" sldId="258"/>
            <ac:picMk id="12" creationId="{1771A126-1109-9932-1CE2-798787ED7531}"/>
          </ac:picMkLst>
        </pc:picChg>
      </pc:sldChg>
      <pc:sldChg chg="delSp modSp add del mod modShow">
        <pc:chgData name="Emmanouil" userId="f56e7465-27a6-4fef-a2aa-cdf418af6681" providerId="ADAL" clId="{53431C27-59CD-4300-B4DD-64FBAFB80687}" dt="2023-04-21T15:17:56.917" v="5974" actId="2696"/>
        <pc:sldMkLst>
          <pc:docMk/>
          <pc:sldMk cId="1606513689" sldId="259"/>
        </pc:sldMkLst>
        <pc:picChg chg="mod">
          <ac:chgData name="Emmanouil" userId="f56e7465-27a6-4fef-a2aa-cdf418af6681" providerId="ADAL" clId="{53431C27-59CD-4300-B4DD-64FBAFB80687}" dt="2023-04-21T14:45:48.978" v="3962" actId="1076"/>
          <ac:picMkLst>
            <pc:docMk/>
            <pc:sldMk cId="1606513689" sldId="259"/>
            <ac:picMk id="5" creationId="{EED6C896-DE93-8703-267E-DB6DBD1CCB83}"/>
          </ac:picMkLst>
        </pc:picChg>
        <pc:picChg chg="mod">
          <ac:chgData name="Emmanouil" userId="f56e7465-27a6-4fef-a2aa-cdf418af6681" providerId="ADAL" clId="{53431C27-59CD-4300-B4DD-64FBAFB80687}" dt="2023-04-21T14:45:44.382" v="3958" actId="1076"/>
          <ac:picMkLst>
            <pc:docMk/>
            <pc:sldMk cId="1606513689" sldId="259"/>
            <ac:picMk id="7" creationId="{7E403DD0-76B1-4900-881E-CB81327D35AB}"/>
          </ac:picMkLst>
        </pc:picChg>
        <pc:picChg chg="mod">
          <ac:chgData name="Emmanouil" userId="f56e7465-27a6-4fef-a2aa-cdf418af6681" providerId="ADAL" clId="{53431C27-59CD-4300-B4DD-64FBAFB80687}" dt="2023-04-21T14:45:49.586" v="3963" actId="1076"/>
          <ac:picMkLst>
            <pc:docMk/>
            <pc:sldMk cId="1606513689" sldId="259"/>
            <ac:picMk id="9" creationId="{36E7FFF6-451D-A758-C6B3-BB040AB075E8}"/>
          </ac:picMkLst>
        </pc:picChg>
        <pc:picChg chg="mod">
          <ac:chgData name="Emmanouil" userId="f56e7465-27a6-4fef-a2aa-cdf418af6681" providerId="ADAL" clId="{53431C27-59CD-4300-B4DD-64FBAFB80687}" dt="2023-04-21T14:45:48.524" v="3961" actId="1076"/>
          <ac:picMkLst>
            <pc:docMk/>
            <pc:sldMk cId="1606513689" sldId="259"/>
            <ac:picMk id="11" creationId="{F98C9C69-A957-4C68-904B-9EF46B6E83AC}"/>
          </ac:picMkLst>
        </pc:picChg>
        <pc:picChg chg="del">
          <ac:chgData name="Emmanouil" userId="f56e7465-27a6-4fef-a2aa-cdf418af6681" providerId="ADAL" clId="{53431C27-59CD-4300-B4DD-64FBAFB80687}" dt="2023-04-21T14:40:20.892" v="3930" actId="478"/>
          <ac:picMkLst>
            <pc:docMk/>
            <pc:sldMk cId="1606513689" sldId="259"/>
            <ac:picMk id="13" creationId="{846F76B5-40F8-DE9D-ED35-3C1B5E06A28F}"/>
          </ac:picMkLst>
        </pc:picChg>
      </pc:sldChg>
      <pc:sldChg chg="modSp del mod">
        <pc:chgData name="Emmanouil" userId="f56e7465-27a6-4fef-a2aa-cdf418af6681" providerId="ADAL" clId="{53431C27-59CD-4300-B4DD-64FBAFB80687}" dt="2023-04-21T14:29:33.964" v="3199" actId="2696"/>
        <pc:sldMkLst>
          <pc:docMk/>
          <pc:sldMk cId="2192270844" sldId="259"/>
        </pc:sldMkLst>
        <pc:picChg chg="mod">
          <ac:chgData name="Emmanouil" userId="f56e7465-27a6-4fef-a2aa-cdf418af6681" providerId="ADAL" clId="{53431C27-59CD-4300-B4DD-64FBAFB80687}" dt="2023-04-18T20:58:00.333" v="484" actId="1076"/>
          <ac:picMkLst>
            <pc:docMk/>
            <pc:sldMk cId="2192270844" sldId="259"/>
            <ac:picMk id="5" creationId="{EED6C896-DE93-8703-267E-DB6DBD1CCB83}"/>
          </ac:picMkLst>
        </pc:picChg>
        <pc:picChg chg="mod">
          <ac:chgData name="Emmanouil" userId="f56e7465-27a6-4fef-a2aa-cdf418af6681" providerId="ADAL" clId="{53431C27-59CD-4300-B4DD-64FBAFB80687}" dt="2023-04-21T13:57:21.010" v="2613" actId="1076"/>
          <ac:picMkLst>
            <pc:docMk/>
            <pc:sldMk cId="2192270844" sldId="259"/>
            <ac:picMk id="13" creationId="{846F76B5-40F8-DE9D-ED35-3C1B5E06A28F}"/>
          </ac:picMkLst>
        </pc:picChg>
      </pc:sldChg>
      <pc:sldChg chg="modSp del mod">
        <pc:chgData name="Emmanouil" userId="f56e7465-27a6-4fef-a2aa-cdf418af6681" providerId="ADAL" clId="{53431C27-59CD-4300-B4DD-64FBAFB80687}" dt="2023-04-21T14:29:33.964" v="3199" actId="2696"/>
        <pc:sldMkLst>
          <pc:docMk/>
          <pc:sldMk cId="1731346525" sldId="260"/>
        </pc:sldMkLst>
        <pc:spChg chg="mod">
          <ac:chgData name="Emmanouil" userId="f56e7465-27a6-4fef-a2aa-cdf418af6681" providerId="ADAL" clId="{53431C27-59CD-4300-B4DD-64FBAFB80687}" dt="2023-04-18T20:56:05.392" v="477" actId="20577"/>
          <ac:spMkLst>
            <pc:docMk/>
            <pc:sldMk cId="1731346525" sldId="260"/>
            <ac:spMk id="2" creationId="{065C765B-919B-DB5F-E349-B0C82C6F6AB6}"/>
          </ac:spMkLst>
        </pc:spChg>
        <pc:spChg chg="mod">
          <ac:chgData name="Emmanouil" userId="f56e7465-27a6-4fef-a2aa-cdf418af6681" providerId="ADAL" clId="{53431C27-59CD-4300-B4DD-64FBAFB80687}" dt="2023-04-18T20:59:52.101" v="876" actId="20577"/>
          <ac:spMkLst>
            <pc:docMk/>
            <pc:sldMk cId="1731346525" sldId="260"/>
            <ac:spMk id="3" creationId="{3F0D5ADA-E21E-E810-0E9B-5DDC43338668}"/>
          </ac:spMkLst>
        </pc:spChg>
      </pc:sldChg>
      <pc:sldChg chg="add del mod ord modShow">
        <pc:chgData name="Emmanouil" userId="f56e7465-27a6-4fef-a2aa-cdf418af6681" providerId="ADAL" clId="{53431C27-59CD-4300-B4DD-64FBAFB80687}" dt="2023-04-21T15:17:59.088" v="5975" actId="2696"/>
        <pc:sldMkLst>
          <pc:docMk/>
          <pc:sldMk cId="2244835121" sldId="260"/>
        </pc:sldMkLst>
      </pc:sldChg>
      <pc:sldChg chg="modSp new del mod">
        <pc:chgData name="Emmanouil" userId="f56e7465-27a6-4fef-a2aa-cdf418af6681" providerId="ADAL" clId="{53431C27-59CD-4300-B4DD-64FBAFB80687}" dt="2023-04-21T14:29:33.964" v="3199" actId="2696"/>
        <pc:sldMkLst>
          <pc:docMk/>
          <pc:sldMk cId="299691869" sldId="261"/>
        </pc:sldMkLst>
        <pc:spChg chg="mod">
          <ac:chgData name="Emmanouil" userId="f56e7465-27a6-4fef-a2aa-cdf418af6681" providerId="ADAL" clId="{53431C27-59CD-4300-B4DD-64FBAFB80687}" dt="2023-04-18T20:39:58.357" v="16" actId="20577"/>
          <ac:spMkLst>
            <pc:docMk/>
            <pc:sldMk cId="299691869" sldId="261"/>
            <ac:spMk id="2" creationId="{1F51FB77-2F7C-0064-7059-254BAD703D72}"/>
          </ac:spMkLst>
        </pc:spChg>
        <pc:spChg chg="mod">
          <ac:chgData name="Emmanouil" userId="f56e7465-27a6-4fef-a2aa-cdf418af6681" providerId="ADAL" clId="{53431C27-59CD-4300-B4DD-64FBAFB80687}" dt="2023-04-18T20:41:23.021" v="461" actId="20577"/>
          <ac:spMkLst>
            <pc:docMk/>
            <pc:sldMk cId="299691869" sldId="261"/>
            <ac:spMk id="3" creationId="{E8907032-7F24-57DE-1CAB-5AF31919A5C8}"/>
          </ac:spMkLst>
        </pc:spChg>
      </pc:sldChg>
      <pc:sldChg chg="add del mod ord modShow">
        <pc:chgData name="Emmanouil" userId="f56e7465-27a6-4fef-a2aa-cdf418af6681" providerId="ADAL" clId="{53431C27-59CD-4300-B4DD-64FBAFB80687}" dt="2023-04-21T15:18:03.707" v="5977" actId="2696"/>
        <pc:sldMkLst>
          <pc:docMk/>
          <pc:sldMk cId="408269815" sldId="261"/>
        </pc:sldMkLst>
      </pc:sldChg>
      <pc:sldChg chg="addSp modSp new mod">
        <pc:chgData name="Emmanouil" userId="f56e7465-27a6-4fef-a2aa-cdf418af6681" providerId="ADAL" clId="{53431C27-59CD-4300-B4DD-64FBAFB80687}" dt="2023-04-21T16:09:17.824" v="7751" actId="1440"/>
        <pc:sldMkLst>
          <pc:docMk/>
          <pc:sldMk cId="1222302300" sldId="262"/>
        </pc:sldMkLst>
        <pc:spChg chg="mod">
          <ac:chgData name="Emmanouil" userId="f56e7465-27a6-4fef-a2aa-cdf418af6681" providerId="ADAL" clId="{53431C27-59CD-4300-B4DD-64FBAFB80687}" dt="2023-04-21T15:41:49.014" v="6350" actId="1076"/>
          <ac:spMkLst>
            <pc:docMk/>
            <pc:sldMk cId="1222302300" sldId="262"/>
            <ac:spMk id="2" creationId="{75801B1F-DFB7-3DF2-AE44-C73F01CC9A7C}"/>
          </ac:spMkLst>
        </pc:spChg>
        <pc:spChg chg="mod">
          <ac:chgData name="Emmanouil" userId="f56e7465-27a6-4fef-a2aa-cdf418af6681" providerId="ADAL" clId="{53431C27-59CD-4300-B4DD-64FBAFB80687}" dt="2023-04-21T15:41:29.710" v="6347" actId="1076"/>
          <ac:spMkLst>
            <pc:docMk/>
            <pc:sldMk cId="1222302300" sldId="262"/>
            <ac:spMk id="3" creationId="{88E53BBD-5E8E-4334-7569-E2E1295622C5}"/>
          </ac:spMkLst>
        </pc:spChg>
        <pc:picChg chg="add mod">
          <ac:chgData name="Emmanouil" userId="f56e7465-27a6-4fef-a2aa-cdf418af6681" providerId="ADAL" clId="{53431C27-59CD-4300-B4DD-64FBAFB80687}" dt="2023-04-21T16:09:15.835" v="7750" actId="1440"/>
          <ac:picMkLst>
            <pc:docMk/>
            <pc:sldMk cId="1222302300" sldId="262"/>
            <ac:picMk id="4" creationId="{10D79D0E-F6C1-F640-35F6-40D95DE51148}"/>
          </ac:picMkLst>
        </pc:picChg>
        <pc:picChg chg="add mod">
          <ac:chgData name="Emmanouil" userId="f56e7465-27a6-4fef-a2aa-cdf418af6681" providerId="ADAL" clId="{53431C27-59CD-4300-B4DD-64FBAFB80687}" dt="2023-04-21T16:09:17.824" v="7751" actId="1440"/>
          <ac:picMkLst>
            <pc:docMk/>
            <pc:sldMk cId="1222302300" sldId="262"/>
            <ac:picMk id="5" creationId="{24BC5AC7-A61A-8218-4DE0-475754ADB456}"/>
          </ac:picMkLst>
        </pc:picChg>
      </pc:sldChg>
      <pc:sldChg chg="modSp new mod">
        <pc:chgData name="Emmanouil" userId="f56e7465-27a6-4fef-a2aa-cdf418af6681" providerId="ADAL" clId="{53431C27-59CD-4300-B4DD-64FBAFB80687}" dt="2023-04-21T15:42:35.942" v="6370" actId="27636"/>
        <pc:sldMkLst>
          <pc:docMk/>
          <pc:sldMk cId="1769800327" sldId="263"/>
        </pc:sldMkLst>
        <pc:spChg chg="mod">
          <ac:chgData name="Emmanouil" userId="f56e7465-27a6-4fef-a2aa-cdf418af6681" providerId="ADAL" clId="{53431C27-59CD-4300-B4DD-64FBAFB80687}" dt="2023-04-21T15:41:54.324" v="6352" actId="403"/>
          <ac:spMkLst>
            <pc:docMk/>
            <pc:sldMk cId="1769800327" sldId="263"/>
            <ac:spMk id="2" creationId="{068A275D-235C-334D-91A7-A06C8362837C}"/>
          </ac:spMkLst>
        </pc:spChg>
        <pc:spChg chg="mod">
          <ac:chgData name="Emmanouil" userId="f56e7465-27a6-4fef-a2aa-cdf418af6681" providerId="ADAL" clId="{53431C27-59CD-4300-B4DD-64FBAFB80687}" dt="2023-04-21T15:42:35.942" v="6370" actId="27636"/>
          <ac:spMkLst>
            <pc:docMk/>
            <pc:sldMk cId="1769800327" sldId="263"/>
            <ac:spMk id="3" creationId="{4177EF43-1621-B94D-BC34-D122BE3B7932}"/>
          </ac:spMkLst>
        </pc:spChg>
      </pc:sldChg>
      <pc:sldChg chg="addSp modSp new mod">
        <pc:chgData name="Emmanouil" userId="f56e7465-27a6-4fef-a2aa-cdf418af6681" providerId="ADAL" clId="{53431C27-59CD-4300-B4DD-64FBAFB80687}" dt="2023-04-21T16:08:26.674" v="7749" actId="1076"/>
        <pc:sldMkLst>
          <pc:docMk/>
          <pc:sldMk cId="58320350" sldId="264"/>
        </pc:sldMkLst>
        <pc:spChg chg="mod">
          <ac:chgData name="Emmanouil" userId="f56e7465-27a6-4fef-a2aa-cdf418af6681" providerId="ADAL" clId="{53431C27-59CD-4300-B4DD-64FBAFB80687}" dt="2023-04-21T15:43:33.143" v="6404" actId="1076"/>
          <ac:spMkLst>
            <pc:docMk/>
            <pc:sldMk cId="58320350" sldId="264"/>
            <ac:spMk id="2" creationId="{8EFDDADF-043F-68A8-6021-C4F58F378949}"/>
          </ac:spMkLst>
        </pc:spChg>
        <pc:spChg chg="mod">
          <ac:chgData name="Emmanouil" userId="f56e7465-27a6-4fef-a2aa-cdf418af6681" providerId="ADAL" clId="{53431C27-59CD-4300-B4DD-64FBAFB80687}" dt="2023-04-21T15:42:57.555" v="6383" actId="14100"/>
          <ac:spMkLst>
            <pc:docMk/>
            <pc:sldMk cId="58320350" sldId="264"/>
            <ac:spMk id="3" creationId="{4524E2AE-10B5-7F1B-7C6C-60613A712C4A}"/>
          </ac:spMkLst>
        </pc:spChg>
        <pc:picChg chg="add mod">
          <ac:chgData name="Emmanouil" userId="f56e7465-27a6-4fef-a2aa-cdf418af6681" providerId="ADAL" clId="{53431C27-59CD-4300-B4DD-64FBAFB80687}" dt="2023-04-21T16:08:26.674" v="7749" actId="1076"/>
          <ac:picMkLst>
            <pc:docMk/>
            <pc:sldMk cId="58320350" sldId="264"/>
            <ac:picMk id="4" creationId="{45C058D5-F998-A5A7-FA51-3E85CD9DE31C}"/>
          </ac:picMkLst>
        </pc:picChg>
      </pc:sldChg>
      <pc:sldChg chg="modSp new mod">
        <pc:chgData name="Emmanouil" userId="f56e7465-27a6-4fef-a2aa-cdf418af6681" providerId="ADAL" clId="{53431C27-59CD-4300-B4DD-64FBAFB80687}" dt="2023-04-21T15:43:35.822" v="6405" actId="1076"/>
        <pc:sldMkLst>
          <pc:docMk/>
          <pc:sldMk cId="2908241981" sldId="265"/>
        </pc:sldMkLst>
        <pc:spChg chg="mod">
          <ac:chgData name="Emmanouil" userId="f56e7465-27a6-4fef-a2aa-cdf418af6681" providerId="ADAL" clId="{53431C27-59CD-4300-B4DD-64FBAFB80687}" dt="2023-04-21T15:43:35.822" v="6405" actId="1076"/>
          <ac:spMkLst>
            <pc:docMk/>
            <pc:sldMk cId="2908241981" sldId="265"/>
            <ac:spMk id="2" creationId="{A6727444-29D3-77A9-DEE7-256B68539005}"/>
          </ac:spMkLst>
        </pc:spChg>
        <pc:spChg chg="mod">
          <ac:chgData name="Emmanouil" userId="f56e7465-27a6-4fef-a2aa-cdf418af6681" providerId="ADAL" clId="{53431C27-59CD-4300-B4DD-64FBAFB80687}" dt="2023-04-21T15:43:27.767" v="6403" actId="1076"/>
          <ac:spMkLst>
            <pc:docMk/>
            <pc:sldMk cId="2908241981" sldId="265"/>
            <ac:spMk id="3" creationId="{C3D5F71D-2B84-7D82-FA3B-3287941322D0}"/>
          </ac:spMkLst>
        </pc:spChg>
      </pc:sldChg>
      <pc:sldChg chg="modSp new mod">
        <pc:chgData name="Emmanouil" userId="f56e7465-27a6-4fef-a2aa-cdf418af6681" providerId="ADAL" clId="{53431C27-59CD-4300-B4DD-64FBAFB80687}" dt="2023-04-21T15:43:50.604" v="6414" actId="1076"/>
        <pc:sldMkLst>
          <pc:docMk/>
          <pc:sldMk cId="3178327819" sldId="266"/>
        </pc:sldMkLst>
        <pc:spChg chg="mod">
          <ac:chgData name="Emmanouil" userId="f56e7465-27a6-4fef-a2aa-cdf418af6681" providerId="ADAL" clId="{53431C27-59CD-4300-B4DD-64FBAFB80687}" dt="2023-04-21T15:43:38.976" v="6407" actId="403"/>
          <ac:spMkLst>
            <pc:docMk/>
            <pc:sldMk cId="3178327819" sldId="266"/>
            <ac:spMk id="2" creationId="{ACCD5C33-C7B0-BFD1-01E0-FD83860DCADB}"/>
          </ac:spMkLst>
        </pc:spChg>
        <pc:spChg chg="mod">
          <ac:chgData name="Emmanouil" userId="f56e7465-27a6-4fef-a2aa-cdf418af6681" providerId="ADAL" clId="{53431C27-59CD-4300-B4DD-64FBAFB80687}" dt="2023-04-21T15:43:50.604" v="6414" actId="1076"/>
          <ac:spMkLst>
            <pc:docMk/>
            <pc:sldMk cId="3178327819" sldId="266"/>
            <ac:spMk id="3" creationId="{07BBFE05-1689-47C7-87CD-7845D6569ED9}"/>
          </ac:spMkLst>
        </pc:spChg>
      </pc:sldChg>
      <pc:sldChg chg="modSp add mod">
        <pc:chgData name="Emmanouil" userId="f56e7465-27a6-4fef-a2aa-cdf418af6681" providerId="ADAL" clId="{53431C27-59CD-4300-B4DD-64FBAFB80687}" dt="2023-04-21T15:44:42.680" v="6494" actId="1076"/>
        <pc:sldMkLst>
          <pc:docMk/>
          <pc:sldMk cId="109857222" sldId="267"/>
        </pc:sldMkLst>
        <pc:spChg chg="mod">
          <ac:chgData name="Emmanouil" userId="f56e7465-27a6-4fef-a2aa-cdf418af6681" providerId="ADAL" clId="{53431C27-59CD-4300-B4DD-64FBAFB80687}" dt="2023-04-21T15:44:42.680" v="6494" actId="1076"/>
          <ac:spMkLst>
            <pc:docMk/>
            <pc:sldMk cId="109857222" sldId="267"/>
            <ac:spMk id="2" creationId="{00000000-0000-0000-0000-000000000000}"/>
          </ac:spMkLst>
        </pc:spChg>
        <pc:spChg chg="mod">
          <ac:chgData name="Emmanouil" userId="f56e7465-27a6-4fef-a2aa-cdf418af6681" providerId="ADAL" clId="{53431C27-59CD-4300-B4DD-64FBAFB80687}" dt="2023-04-21T15:44:34.160" v="6493" actId="20577"/>
          <ac:spMkLst>
            <pc:docMk/>
            <pc:sldMk cId="109857222" sldId="267"/>
            <ac:spMk id="3" creationId="{00000000-0000-0000-0000-000000000000}"/>
          </ac:spMkLst>
        </pc:spChg>
      </pc:sldChg>
      <pc:sldChg chg="delSp modSp add del mod setBg delDesignElem modShow">
        <pc:chgData name="Emmanouil" userId="f56e7465-27a6-4fef-a2aa-cdf418af6681" providerId="ADAL" clId="{53431C27-59CD-4300-B4DD-64FBAFB80687}" dt="2023-04-21T16:12:37.646" v="7812" actId="2696"/>
        <pc:sldMkLst>
          <pc:docMk/>
          <pc:sldMk cId="2954968104" sldId="268"/>
        </pc:sldMkLst>
        <pc:spChg chg="mod">
          <ac:chgData name="Emmanouil" userId="f56e7465-27a6-4fef-a2aa-cdf418af6681" providerId="ADAL" clId="{53431C27-59CD-4300-B4DD-64FBAFB80687}" dt="2023-04-21T15:44:55.463" v="6510" actId="1076"/>
          <ac:spMkLst>
            <pc:docMk/>
            <pc:sldMk cId="2954968104" sldId="268"/>
            <ac:spMk id="2" creationId="{5044BAD7-37FD-198A-F0FB-A0A823D88E53}"/>
          </ac:spMkLst>
        </pc:spChg>
        <pc:spChg chg="mod">
          <ac:chgData name="Emmanouil" userId="f56e7465-27a6-4fef-a2aa-cdf418af6681" providerId="ADAL" clId="{53431C27-59CD-4300-B4DD-64FBAFB80687}" dt="2023-04-21T15:44:57.204" v="6511" actId="207"/>
          <ac:spMkLst>
            <pc:docMk/>
            <pc:sldMk cId="2954968104" sldId="268"/>
            <ac:spMk id="3" creationId="{F009D6E8-4880-AE24-6318-2ED45C37B797}"/>
          </ac:spMkLst>
        </pc:spChg>
        <pc:spChg chg="del">
          <ac:chgData name="Emmanouil" userId="f56e7465-27a6-4fef-a2aa-cdf418af6681" providerId="ADAL" clId="{53431C27-59CD-4300-B4DD-64FBAFB80687}" dt="2023-04-21T14:01:13.163" v="2616"/>
          <ac:spMkLst>
            <pc:docMk/>
            <pc:sldMk cId="2954968104" sldId="268"/>
            <ac:spMk id="11" creationId="{6D22FA1E-E02A-4FC5-BBA6-577D6DA0C8C8}"/>
          </ac:spMkLst>
        </pc:spChg>
        <pc:spChg chg="del">
          <ac:chgData name="Emmanouil" userId="f56e7465-27a6-4fef-a2aa-cdf418af6681" providerId="ADAL" clId="{53431C27-59CD-4300-B4DD-64FBAFB80687}" dt="2023-04-21T14:01:13.163" v="2616"/>
          <ac:spMkLst>
            <pc:docMk/>
            <pc:sldMk cId="2954968104" sldId="268"/>
            <ac:spMk id="13" creationId="{05D27520-F270-4F3D-A46E-76A337B6E167}"/>
          </ac:spMkLst>
        </pc:spChg>
        <pc:picChg chg="mod">
          <ac:chgData name="Emmanouil" userId="f56e7465-27a6-4fef-a2aa-cdf418af6681" providerId="ADAL" clId="{53431C27-59CD-4300-B4DD-64FBAFB80687}" dt="2023-04-21T16:10:03.338" v="7764" actId="1076"/>
          <ac:picMkLst>
            <pc:docMk/>
            <pc:sldMk cId="2954968104" sldId="268"/>
            <ac:picMk id="8" creationId="{CE0C693F-4510-7B4C-6EC4-4293EB792E9F}"/>
          </ac:picMkLst>
        </pc:picChg>
        <pc:picChg chg="mod">
          <ac:chgData name="Emmanouil" userId="f56e7465-27a6-4fef-a2aa-cdf418af6681" providerId="ADAL" clId="{53431C27-59CD-4300-B4DD-64FBAFB80687}" dt="2023-04-21T15:45:23.914" v="6513" actId="1076"/>
          <ac:picMkLst>
            <pc:docMk/>
            <pc:sldMk cId="2954968104" sldId="268"/>
            <ac:picMk id="10" creationId="{49E55A80-AE11-7BE5-B9BB-0C02EBB98123}"/>
          </ac:picMkLst>
        </pc:picChg>
      </pc:sldChg>
      <pc:sldChg chg="modSp add mod">
        <pc:chgData name="Emmanouil" userId="f56e7465-27a6-4fef-a2aa-cdf418af6681" providerId="ADAL" clId="{53431C27-59CD-4300-B4DD-64FBAFB80687}" dt="2023-04-21T15:50:49.630" v="6942" actId="404"/>
        <pc:sldMkLst>
          <pc:docMk/>
          <pc:sldMk cId="1429142336" sldId="269"/>
        </pc:sldMkLst>
        <pc:spChg chg="mod">
          <ac:chgData name="Emmanouil" userId="f56e7465-27a6-4fef-a2aa-cdf418af6681" providerId="ADAL" clId="{53431C27-59CD-4300-B4DD-64FBAFB80687}" dt="2023-04-21T15:49:55.832" v="6906" actId="20577"/>
          <ac:spMkLst>
            <pc:docMk/>
            <pc:sldMk cId="1429142336" sldId="269"/>
            <ac:spMk id="2" creationId="{5391804F-4A2A-91ED-D221-409A66258C12}"/>
          </ac:spMkLst>
        </pc:spChg>
        <pc:spChg chg="mod">
          <ac:chgData name="Emmanouil" userId="f56e7465-27a6-4fef-a2aa-cdf418af6681" providerId="ADAL" clId="{53431C27-59CD-4300-B4DD-64FBAFB80687}" dt="2023-04-21T15:50:49.630" v="6942" actId="404"/>
          <ac:spMkLst>
            <pc:docMk/>
            <pc:sldMk cId="1429142336" sldId="269"/>
            <ac:spMk id="3" creationId="{7BB59C24-EFC5-EB46-14A8-18A91503C01B}"/>
          </ac:spMkLst>
        </pc:spChg>
      </pc:sldChg>
      <pc:sldChg chg="modSp add mod modNotesTx">
        <pc:chgData name="Emmanouil" userId="f56e7465-27a6-4fef-a2aa-cdf418af6681" providerId="ADAL" clId="{53431C27-59CD-4300-B4DD-64FBAFB80687}" dt="2023-04-21T16:06:18.709" v="7721"/>
        <pc:sldMkLst>
          <pc:docMk/>
          <pc:sldMk cId="1970127754" sldId="270"/>
        </pc:sldMkLst>
        <pc:spChg chg="mod">
          <ac:chgData name="Emmanouil" userId="f56e7465-27a6-4fef-a2aa-cdf418af6681" providerId="ADAL" clId="{53431C27-59CD-4300-B4DD-64FBAFB80687}" dt="2023-04-21T15:50:24.122" v="6931" actId="403"/>
          <ac:spMkLst>
            <pc:docMk/>
            <pc:sldMk cId="1970127754" sldId="270"/>
            <ac:spMk id="2" creationId="{D05CD6B1-02E1-82AD-9978-A339A0FC3ED8}"/>
          </ac:spMkLst>
        </pc:spChg>
        <pc:spChg chg="mod">
          <ac:chgData name="Emmanouil" userId="f56e7465-27a6-4fef-a2aa-cdf418af6681" providerId="ADAL" clId="{53431C27-59CD-4300-B4DD-64FBAFB80687}" dt="2023-04-21T15:50:42.135" v="6941" actId="404"/>
          <ac:spMkLst>
            <pc:docMk/>
            <pc:sldMk cId="1970127754" sldId="270"/>
            <ac:spMk id="3" creationId="{95121DC1-6E98-61A8-2811-2E3D8CF57512}"/>
          </ac:spMkLst>
        </pc:spChg>
      </pc:sldChg>
      <pc:sldChg chg="modSp add del mod modShow modNotesTx">
        <pc:chgData name="Emmanouil" userId="f56e7465-27a6-4fef-a2aa-cdf418af6681" providerId="ADAL" clId="{53431C27-59CD-4300-B4DD-64FBAFB80687}" dt="2023-04-21T16:12:41.374" v="7813" actId="2696"/>
        <pc:sldMkLst>
          <pc:docMk/>
          <pc:sldMk cId="1668136047" sldId="271"/>
        </pc:sldMkLst>
        <pc:spChg chg="mod">
          <ac:chgData name="Emmanouil" userId="f56e7465-27a6-4fef-a2aa-cdf418af6681" providerId="ADAL" clId="{53431C27-59CD-4300-B4DD-64FBAFB80687}" dt="2023-04-21T15:50:59.629" v="6947" actId="1076"/>
          <ac:spMkLst>
            <pc:docMk/>
            <pc:sldMk cId="1668136047" sldId="271"/>
            <ac:spMk id="2" creationId="{DAFD74C9-E67B-C0C8-4563-D01A5FFB359F}"/>
          </ac:spMkLst>
        </pc:spChg>
        <pc:spChg chg="mod">
          <ac:chgData name="Emmanouil" userId="f56e7465-27a6-4fef-a2aa-cdf418af6681" providerId="ADAL" clId="{53431C27-59CD-4300-B4DD-64FBAFB80687}" dt="2023-04-21T15:51:21.165" v="6953" actId="403"/>
          <ac:spMkLst>
            <pc:docMk/>
            <pc:sldMk cId="1668136047" sldId="271"/>
            <ac:spMk id="3" creationId="{815A8544-CB0D-AFB7-1A6D-3BFB04C5F239}"/>
          </ac:spMkLst>
        </pc:spChg>
        <pc:spChg chg="mod">
          <ac:chgData name="Emmanouil" userId="f56e7465-27a6-4fef-a2aa-cdf418af6681" providerId="ADAL" clId="{53431C27-59CD-4300-B4DD-64FBAFB80687}" dt="2023-04-21T15:51:57.490" v="6959" actId="1076"/>
          <ac:spMkLst>
            <pc:docMk/>
            <pc:sldMk cId="1668136047" sldId="271"/>
            <ac:spMk id="7" creationId="{573AA0E0-CC0F-7C9F-0D8D-34E25D573FC7}"/>
          </ac:spMkLst>
        </pc:spChg>
        <pc:spChg chg="mod">
          <ac:chgData name="Emmanouil" userId="f56e7465-27a6-4fef-a2aa-cdf418af6681" providerId="ADAL" clId="{53431C27-59CD-4300-B4DD-64FBAFB80687}" dt="2023-04-21T15:51:39.948" v="6957" actId="1076"/>
          <ac:spMkLst>
            <pc:docMk/>
            <pc:sldMk cId="1668136047" sldId="271"/>
            <ac:spMk id="15" creationId="{44DD885F-08C9-358F-4FFE-AE54CF5E392E}"/>
          </ac:spMkLst>
        </pc:spChg>
        <pc:spChg chg="mod">
          <ac:chgData name="Emmanouil" userId="f56e7465-27a6-4fef-a2aa-cdf418af6681" providerId="ADAL" clId="{53431C27-59CD-4300-B4DD-64FBAFB80687}" dt="2023-04-21T15:51:27.439" v="6955" actId="1076"/>
          <ac:spMkLst>
            <pc:docMk/>
            <pc:sldMk cId="1668136047" sldId="271"/>
            <ac:spMk id="16" creationId="{6C6350A2-786C-7970-206C-502AA18403B5}"/>
          </ac:spMkLst>
        </pc:spChg>
        <pc:spChg chg="mod">
          <ac:chgData name="Emmanouil" userId="f56e7465-27a6-4fef-a2aa-cdf418af6681" providerId="ADAL" clId="{53431C27-59CD-4300-B4DD-64FBAFB80687}" dt="2023-04-21T15:51:25.394" v="6954" actId="1076"/>
          <ac:spMkLst>
            <pc:docMk/>
            <pc:sldMk cId="1668136047" sldId="271"/>
            <ac:spMk id="19" creationId="{0546DC58-67B4-6EBA-75CD-29C4FE8A04C9}"/>
          </ac:spMkLst>
        </pc:spChg>
        <pc:picChg chg="mod">
          <ac:chgData name="Emmanouil" userId="f56e7465-27a6-4fef-a2aa-cdf418af6681" providerId="ADAL" clId="{53431C27-59CD-4300-B4DD-64FBAFB80687}" dt="2023-04-21T14:09:08.845" v="2749" actId="1076"/>
          <ac:picMkLst>
            <pc:docMk/>
            <pc:sldMk cId="1668136047" sldId="271"/>
            <ac:picMk id="8" creationId="{24A0BC06-50CD-885E-5915-A9ABCE37E032}"/>
          </ac:picMkLst>
        </pc:picChg>
        <pc:picChg chg="mod">
          <ac:chgData name="Emmanouil" userId="f56e7465-27a6-4fef-a2aa-cdf418af6681" providerId="ADAL" clId="{53431C27-59CD-4300-B4DD-64FBAFB80687}" dt="2023-04-21T15:51:41.744" v="6958" actId="1076"/>
          <ac:picMkLst>
            <pc:docMk/>
            <pc:sldMk cId="1668136047" sldId="271"/>
            <ac:picMk id="17" creationId="{3F297E0A-A0C3-03F6-1667-683B216ABED8}"/>
          </ac:picMkLst>
        </pc:picChg>
      </pc:sldChg>
      <pc:sldChg chg="addSp delSp modSp add mod setBg delDesignElem">
        <pc:chgData name="Emmanouil" userId="f56e7465-27a6-4fef-a2aa-cdf418af6681" providerId="ADAL" clId="{53431C27-59CD-4300-B4DD-64FBAFB80687}" dt="2023-04-21T16:11:49.498" v="7806" actId="1440"/>
        <pc:sldMkLst>
          <pc:docMk/>
          <pc:sldMk cId="3622512130" sldId="272"/>
        </pc:sldMkLst>
        <pc:spChg chg="mod">
          <ac:chgData name="Emmanouil" userId="f56e7465-27a6-4fef-a2aa-cdf418af6681" providerId="ADAL" clId="{53431C27-59CD-4300-B4DD-64FBAFB80687}" dt="2023-04-21T15:59:08.435" v="7314" actId="1076"/>
          <ac:spMkLst>
            <pc:docMk/>
            <pc:sldMk cId="3622512130" sldId="272"/>
            <ac:spMk id="2" creationId="{5357CC2F-BC66-3102-8DFC-7AE7ED360986}"/>
          </ac:spMkLst>
        </pc:spChg>
        <pc:spChg chg="add del">
          <ac:chgData name="Emmanouil" userId="f56e7465-27a6-4fef-a2aa-cdf418af6681" providerId="ADAL" clId="{53431C27-59CD-4300-B4DD-64FBAFB80687}" dt="2023-04-21T15:30:43.549" v="6127"/>
          <ac:spMkLst>
            <pc:docMk/>
            <pc:sldMk cId="3622512130" sldId="272"/>
            <ac:spMk id="7" creationId="{D4771268-CB57-404A-9271-370EB28F6090}"/>
          </ac:spMkLst>
        </pc:spChg>
        <pc:spChg chg="del">
          <ac:chgData name="Emmanouil" userId="f56e7465-27a6-4fef-a2aa-cdf418af6681" providerId="ADAL" clId="{53431C27-59CD-4300-B4DD-64FBAFB80687}" dt="2023-04-21T14:01:13.163" v="2616"/>
          <ac:spMkLst>
            <pc:docMk/>
            <pc:sldMk cId="3622512130" sldId="272"/>
            <ac:spMk id="10" creationId="{D4771268-CB57-404A-9271-370EB28F6090}"/>
          </ac:spMkLst>
        </pc:spChg>
        <pc:picChg chg="mod">
          <ac:chgData name="Emmanouil" userId="f56e7465-27a6-4fef-a2aa-cdf418af6681" providerId="ADAL" clId="{53431C27-59CD-4300-B4DD-64FBAFB80687}" dt="2023-04-21T16:11:49.498" v="7806" actId="1440"/>
          <ac:picMkLst>
            <pc:docMk/>
            <pc:sldMk cId="3622512130" sldId="272"/>
            <ac:picMk id="5" creationId="{2F5FE993-F89B-8BB1-EDD9-83568CED9F13}"/>
          </ac:picMkLst>
        </pc:picChg>
      </pc:sldChg>
      <pc:sldChg chg="addSp delSp modSp add mod">
        <pc:chgData name="Emmanouil" userId="f56e7465-27a6-4fef-a2aa-cdf418af6681" providerId="ADAL" clId="{53431C27-59CD-4300-B4DD-64FBAFB80687}" dt="2023-04-21T16:05:44.301" v="7718" actId="20577"/>
        <pc:sldMkLst>
          <pc:docMk/>
          <pc:sldMk cId="3332611771" sldId="273"/>
        </pc:sldMkLst>
        <pc:spChg chg="mod">
          <ac:chgData name="Emmanouil" userId="f56e7465-27a6-4fef-a2aa-cdf418af6681" providerId="ADAL" clId="{53431C27-59CD-4300-B4DD-64FBAFB80687}" dt="2023-04-21T15:59:20.697" v="7317" actId="207"/>
          <ac:spMkLst>
            <pc:docMk/>
            <pc:sldMk cId="3332611771" sldId="273"/>
            <ac:spMk id="2" creationId="{5A78645E-EF03-875E-3177-B692E44AAFE7}"/>
          </ac:spMkLst>
        </pc:spChg>
        <pc:spChg chg="mod">
          <ac:chgData name="Emmanouil" userId="f56e7465-27a6-4fef-a2aa-cdf418af6681" providerId="ADAL" clId="{53431C27-59CD-4300-B4DD-64FBAFB80687}" dt="2023-04-21T16:05:44.301" v="7718" actId="20577"/>
          <ac:spMkLst>
            <pc:docMk/>
            <pc:sldMk cId="3332611771" sldId="273"/>
            <ac:spMk id="3" creationId="{1774C3D2-839C-2AA8-023A-7E2A8E2F00A9}"/>
          </ac:spMkLst>
        </pc:spChg>
        <pc:picChg chg="add del mod">
          <ac:chgData name="Emmanouil" userId="f56e7465-27a6-4fef-a2aa-cdf418af6681" providerId="ADAL" clId="{53431C27-59CD-4300-B4DD-64FBAFB80687}" dt="2023-04-21T16:05:32.400" v="7713" actId="478"/>
          <ac:picMkLst>
            <pc:docMk/>
            <pc:sldMk cId="3332611771" sldId="273"/>
            <ac:picMk id="4" creationId="{6EF71FD2-86EF-3B35-4176-D74576568AB7}"/>
          </ac:picMkLst>
        </pc:picChg>
      </pc:sldChg>
      <pc:sldChg chg="addSp delSp modSp add mod">
        <pc:chgData name="Emmanouil" userId="f56e7465-27a6-4fef-a2aa-cdf418af6681" providerId="ADAL" clId="{53431C27-59CD-4300-B4DD-64FBAFB80687}" dt="2023-04-21T16:05:03.354" v="7712" actId="15"/>
        <pc:sldMkLst>
          <pc:docMk/>
          <pc:sldMk cId="4143336132" sldId="274"/>
        </pc:sldMkLst>
        <pc:spChg chg="mod">
          <ac:chgData name="Emmanouil" userId="f56e7465-27a6-4fef-a2aa-cdf418af6681" providerId="ADAL" clId="{53431C27-59CD-4300-B4DD-64FBAFB80687}" dt="2023-04-21T16:01:49.856" v="7452" actId="403"/>
          <ac:spMkLst>
            <pc:docMk/>
            <pc:sldMk cId="4143336132" sldId="274"/>
            <ac:spMk id="2" creationId="{8C8F75EB-9F2D-4151-3C48-B62352CB1897}"/>
          </ac:spMkLst>
        </pc:spChg>
        <pc:spChg chg="mod">
          <ac:chgData name="Emmanouil" userId="f56e7465-27a6-4fef-a2aa-cdf418af6681" providerId="ADAL" clId="{53431C27-59CD-4300-B4DD-64FBAFB80687}" dt="2023-04-21T16:05:03.354" v="7712" actId="15"/>
          <ac:spMkLst>
            <pc:docMk/>
            <pc:sldMk cId="4143336132" sldId="274"/>
            <ac:spMk id="6" creationId="{015D5931-1039-AA0A-71D8-7BFA3BEE938C}"/>
          </ac:spMkLst>
        </pc:spChg>
        <pc:picChg chg="add del mod">
          <ac:chgData name="Emmanouil" userId="f56e7465-27a6-4fef-a2aa-cdf418af6681" providerId="ADAL" clId="{53431C27-59CD-4300-B4DD-64FBAFB80687}" dt="2023-04-21T14:17:23.527" v="3192" actId="21"/>
          <ac:picMkLst>
            <pc:docMk/>
            <pc:sldMk cId="4143336132" sldId="274"/>
            <ac:picMk id="3" creationId="{2C3ECB77-C406-8683-2582-B919E7F648B0}"/>
          </ac:picMkLst>
        </pc:picChg>
      </pc:sldChg>
      <pc:sldChg chg="modSp add mod modNotesTx">
        <pc:chgData name="Emmanouil" userId="f56e7465-27a6-4fef-a2aa-cdf418af6681" providerId="ADAL" clId="{53431C27-59CD-4300-B4DD-64FBAFB80687}" dt="2023-04-21T16:12:03.849" v="7809" actId="1440"/>
        <pc:sldMkLst>
          <pc:docMk/>
          <pc:sldMk cId="134847480" sldId="275"/>
        </pc:sldMkLst>
        <pc:spChg chg="mod">
          <ac:chgData name="Emmanouil" userId="f56e7465-27a6-4fef-a2aa-cdf418af6681" providerId="ADAL" clId="{53431C27-59CD-4300-B4DD-64FBAFB80687}" dt="2023-04-21T16:02:54.738" v="7507" actId="207"/>
          <ac:spMkLst>
            <pc:docMk/>
            <pc:sldMk cId="134847480" sldId="275"/>
            <ac:spMk id="2" creationId="{D5E84BEF-7EF3-2BB3-2A25-1F9201945311}"/>
          </ac:spMkLst>
        </pc:spChg>
        <pc:spChg chg="mod">
          <ac:chgData name="Emmanouil" userId="f56e7465-27a6-4fef-a2aa-cdf418af6681" providerId="ADAL" clId="{53431C27-59CD-4300-B4DD-64FBAFB80687}" dt="2023-04-21T16:03:10.728" v="7518" actId="1076"/>
          <ac:spMkLst>
            <pc:docMk/>
            <pc:sldMk cId="134847480" sldId="275"/>
            <ac:spMk id="3" creationId="{A396B357-411E-FE12-0FF8-7EF1958232C6}"/>
          </ac:spMkLst>
        </pc:spChg>
        <pc:picChg chg="mod">
          <ac:chgData name="Emmanouil" userId="f56e7465-27a6-4fef-a2aa-cdf418af6681" providerId="ADAL" clId="{53431C27-59CD-4300-B4DD-64FBAFB80687}" dt="2023-04-21T16:12:03.849" v="7809" actId="1440"/>
          <ac:picMkLst>
            <pc:docMk/>
            <pc:sldMk cId="134847480" sldId="275"/>
            <ac:picMk id="6" creationId="{DE249955-A886-5C5B-1874-9D2B08C1C8E1}"/>
          </ac:picMkLst>
        </pc:picChg>
      </pc:sldChg>
      <pc:sldChg chg="modSp add mod modNotesTx">
        <pc:chgData name="Emmanouil" userId="f56e7465-27a6-4fef-a2aa-cdf418af6681" providerId="ADAL" clId="{53431C27-59CD-4300-B4DD-64FBAFB80687}" dt="2023-04-21T16:04:38.439" v="7661" actId="14100"/>
        <pc:sldMkLst>
          <pc:docMk/>
          <pc:sldMk cId="2927847105" sldId="276"/>
        </pc:sldMkLst>
        <pc:spChg chg="mod">
          <ac:chgData name="Emmanouil" userId="f56e7465-27a6-4fef-a2aa-cdf418af6681" providerId="ADAL" clId="{53431C27-59CD-4300-B4DD-64FBAFB80687}" dt="2023-04-21T16:03:16.615" v="7523" actId="207"/>
          <ac:spMkLst>
            <pc:docMk/>
            <pc:sldMk cId="2927847105" sldId="276"/>
            <ac:spMk id="2" creationId="{210D0C24-FECB-554E-DD25-538FD6544A74}"/>
          </ac:spMkLst>
        </pc:spChg>
        <pc:spChg chg="mod">
          <ac:chgData name="Emmanouil" userId="f56e7465-27a6-4fef-a2aa-cdf418af6681" providerId="ADAL" clId="{53431C27-59CD-4300-B4DD-64FBAFB80687}" dt="2023-04-21T16:04:38.439" v="7661" actId="14100"/>
          <ac:spMkLst>
            <pc:docMk/>
            <pc:sldMk cId="2927847105" sldId="276"/>
            <ac:spMk id="3" creationId="{F489C714-CADB-015F-6E8C-C16C6726E9E0}"/>
          </ac:spMkLst>
        </pc:spChg>
      </pc:sldChg>
      <pc:sldChg chg="addSp delSp modSp add mod setBg">
        <pc:chgData name="Emmanouil" userId="f56e7465-27a6-4fef-a2aa-cdf418af6681" providerId="ADAL" clId="{53431C27-59CD-4300-B4DD-64FBAFB80687}" dt="2023-04-21T15:35:58.642" v="6190" actId="27636"/>
        <pc:sldMkLst>
          <pc:docMk/>
          <pc:sldMk cId="501292129" sldId="277"/>
        </pc:sldMkLst>
        <pc:spChg chg="mod">
          <ac:chgData name="Emmanouil" userId="f56e7465-27a6-4fef-a2aa-cdf418af6681" providerId="ADAL" clId="{53431C27-59CD-4300-B4DD-64FBAFB80687}" dt="2023-04-21T15:35:55.518" v="6188" actId="404"/>
          <ac:spMkLst>
            <pc:docMk/>
            <pc:sldMk cId="501292129" sldId="277"/>
            <ac:spMk id="2" creationId="{B08419FF-31F2-E6E8-3E0B-AFC35E00C4EF}"/>
          </ac:spMkLst>
        </pc:spChg>
        <pc:spChg chg="add del mod">
          <ac:chgData name="Emmanouil" userId="f56e7465-27a6-4fef-a2aa-cdf418af6681" providerId="ADAL" clId="{53431C27-59CD-4300-B4DD-64FBAFB80687}" dt="2023-04-21T15:35:58.642" v="6190" actId="27636"/>
          <ac:spMkLst>
            <pc:docMk/>
            <pc:sldMk cId="501292129" sldId="277"/>
            <ac:spMk id="3" creationId="{CEDFAB66-0FBD-D526-7FC8-1F76A206C1CF}"/>
          </ac:spMkLst>
        </pc:spChg>
        <pc:spChg chg="del">
          <ac:chgData name="Emmanouil" userId="f56e7465-27a6-4fef-a2aa-cdf418af6681" providerId="ADAL" clId="{53431C27-59CD-4300-B4DD-64FBAFB80687}" dt="2023-04-21T14:30:54.720" v="3377" actId="478"/>
          <ac:spMkLst>
            <pc:docMk/>
            <pc:sldMk cId="501292129" sldId="277"/>
            <ac:spMk id="7" creationId="{F56F94B3-CC36-19A9-6607-09D1A07FB305}"/>
          </ac:spMkLst>
        </pc:spChg>
        <pc:spChg chg="add del">
          <ac:chgData name="Emmanouil" userId="f56e7465-27a6-4fef-a2aa-cdf418af6681" providerId="ADAL" clId="{53431C27-59CD-4300-B4DD-64FBAFB80687}" dt="2023-04-21T15:24:19.391" v="6044" actId="26606"/>
          <ac:spMkLst>
            <pc:docMk/>
            <pc:sldMk cId="501292129" sldId="277"/>
            <ac:spMk id="10" creationId="{B50AB553-2A96-4A92-96F2-93548E096954}"/>
          </ac:spMkLst>
        </pc:spChg>
        <pc:spChg chg="del">
          <ac:chgData name="Emmanouil" userId="f56e7465-27a6-4fef-a2aa-cdf418af6681" providerId="ADAL" clId="{53431C27-59CD-4300-B4DD-64FBAFB80687}" dt="2023-04-21T14:32:28.943" v="3657" actId="478"/>
          <ac:spMkLst>
            <pc:docMk/>
            <pc:sldMk cId="501292129" sldId="277"/>
            <ac:spMk id="12" creationId="{D0025DE2-6A4C-DC2E-F41F-96F60A10CC14}"/>
          </ac:spMkLst>
        </pc:spChg>
        <pc:graphicFrameChg chg="add del mod">
          <ac:chgData name="Emmanouil" userId="f56e7465-27a6-4fef-a2aa-cdf418af6681" providerId="ADAL" clId="{53431C27-59CD-4300-B4DD-64FBAFB80687}" dt="2023-04-21T15:24:19.391" v="6044" actId="26606"/>
          <ac:graphicFrameMkLst>
            <pc:docMk/>
            <pc:sldMk cId="501292129" sldId="277"/>
            <ac:graphicFrameMk id="8" creationId="{CCB36344-4AD0-5CCD-0518-D1280967D8D2}"/>
          </ac:graphicFrameMkLst>
        </pc:graphicFrameChg>
        <pc:picChg chg="add del">
          <ac:chgData name="Emmanouil" userId="f56e7465-27a6-4fef-a2aa-cdf418af6681" providerId="ADAL" clId="{53431C27-59CD-4300-B4DD-64FBAFB80687}" dt="2023-04-21T15:24:19.391" v="6044" actId="26606"/>
          <ac:picMkLst>
            <pc:docMk/>
            <pc:sldMk cId="501292129" sldId="277"/>
            <ac:picMk id="6" creationId="{442E169E-9D29-C8E7-1E9D-05823B450598}"/>
          </ac:picMkLst>
        </pc:picChg>
        <pc:cxnChg chg="del mod">
          <ac:chgData name="Emmanouil" userId="f56e7465-27a6-4fef-a2aa-cdf418af6681" providerId="ADAL" clId="{53431C27-59CD-4300-B4DD-64FBAFB80687}" dt="2023-04-21T14:30:52.677" v="3376" actId="478"/>
          <ac:cxnSpMkLst>
            <pc:docMk/>
            <pc:sldMk cId="501292129" sldId="277"/>
            <ac:cxnSpMk id="5" creationId="{8CF80688-92A3-1A8C-EA43-49200B73F5B1}"/>
          </ac:cxnSpMkLst>
        </pc:cxnChg>
        <pc:cxnChg chg="del">
          <ac:chgData name="Emmanouil" userId="f56e7465-27a6-4fef-a2aa-cdf418af6681" providerId="ADAL" clId="{53431C27-59CD-4300-B4DD-64FBAFB80687}" dt="2023-04-21T14:30:57.947" v="3379" actId="478"/>
          <ac:cxnSpMkLst>
            <pc:docMk/>
            <pc:sldMk cId="501292129" sldId="277"/>
            <ac:cxnSpMk id="9" creationId="{3896C4C0-9D9E-FCEB-77EF-66F1F72CE48C}"/>
          </ac:cxnSpMkLst>
        </pc:cxnChg>
        <pc:cxnChg chg="del">
          <ac:chgData name="Emmanouil" userId="f56e7465-27a6-4fef-a2aa-cdf418af6681" providerId="ADAL" clId="{53431C27-59CD-4300-B4DD-64FBAFB80687}" dt="2023-04-21T14:32:29.643" v="3658" actId="478"/>
          <ac:cxnSpMkLst>
            <pc:docMk/>
            <pc:sldMk cId="501292129" sldId="277"/>
            <ac:cxnSpMk id="18" creationId="{6109472D-8903-A486-C58C-A7FECBCBD325}"/>
          </ac:cxnSpMkLst>
        </pc:cxnChg>
        <pc:cxnChg chg="del">
          <ac:chgData name="Emmanouil" userId="f56e7465-27a6-4fef-a2aa-cdf418af6681" providerId="ADAL" clId="{53431C27-59CD-4300-B4DD-64FBAFB80687}" dt="2023-04-21T14:32:30.230" v="3659" actId="478"/>
          <ac:cxnSpMkLst>
            <pc:docMk/>
            <pc:sldMk cId="501292129" sldId="277"/>
            <ac:cxnSpMk id="21" creationId="{78CE20D7-988B-B2F2-4F21-C600BDD69233}"/>
          </ac:cxnSpMkLst>
        </pc:cxnChg>
      </pc:sldChg>
      <pc:sldChg chg="delSp modSp add mod setBg delDesignElem">
        <pc:chgData name="Emmanouil" userId="f56e7465-27a6-4fef-a2aa-cdf418af6681" providerId="ADAL" clId="{53431C27-59CD-4300-B4DD-64FBAFB80687}" dt="2023-04-21T16:09:56.466" v="7763" actId="1440"/>
        <pc:sldMkLst>
          <pc:docMk/>
          <pc:sldMk cId="2705134742" sldId="278"/>
        </pc:sldMkLst>
        <pc:spChg chg="mod">
          <ac:chgData name="Emmanouil" userId="f56e7465-27a6-4fef-a2aa-cdf418af6681" providerId="ADAL" clId="{53431C27-59CD-4300-B4DD-64FBAFB80687}" dt="2023-04-21T15:37:26.767" v="6241" actId="120"/>
          <ac:spMkLst>
            <pc:docMk/>
            <pc:sldMk cId="2705134742" sldId="278"/>
            <ac:spMk id="2" creationId="{739DB903-9661-7ECA-5449-907E416CEC80}"/>
          </ac:spMkLst>
        </pc:spChg>
        <pc:spChg chg="mod">
          <ac:chgData name="Emmanouil" userId="f56e7465-27a6-4fef-a2aa-cdf418af6681" providerId="ADAL" clId="{53431C27-59CD-4300-B4DD-64FBAFB80687}" dt="2023-04-21T15:36:52.559" v="6210" actId="1076"/>
          <ac:spMkLst>
            <pc:docMk/>
            <pc:sldMk cId="2705134742" sldId="278"/>
            <ac:spMk id="7" creationId="{A809124F-FA76-1827-AC31-BA34054D980A}"/>
          </ac:spMkLst>
        </pc:spChg>
        <pc:spChg chg="mod">
          <ac:chgData name="Emmanouil" userId="f56e7465-27a6-4fef-a2aa-cdf418af6681" providerId="ADAL" clId="{53431C27-59CD-4300-B4DD-64FBAFB80687}" dt="2023-04-21T15:36:45.826" v="6208" actId="1076"/>
          <ac:spMkLst>
            <pc:docMk/>
            <pc:sldMk cId="2705134742" sldId="278"/>
            <ac:spMk id="8" creationId="{B70C9659-A492-1EA2-F7E9-35F63CD9BB0D}"/>
          </ac:spMkLst>
        </pc:spChg>
        <pc:spChg chg="del">
          <ac:chgData name="Emmanouil" userId="f56e7465-27a6-4fef-a2aa-cdf418af6681" providerId="ADAL" clId="{53431C27-59CD-4300-B4DD-64FBAFB80687}" dt="2023-04-21T14:26:46.131" v="3196"/>
          <ac:spMkLst>
            <pc:docMk/>
            <pc:sldMk cId="2705134742" sldId="278"/>
            <ac:spMk id="10" creationId="{3B47FC9C-2ED3-4100-A4EF-E8CDFEE106C9}"/>
          </ac:spMkLst>
        </pc:spChg>
        <pc:picChg chg="mod">
          <ac:chgData name="Emmanouil" userId="f56e7465-27a6-4fef-a2aa-cdf418af6681" providerId="ADAL" clId="{53431C27-59CD-4300-B4DD-64FBAFB80687}" dt="2023-04-21T16:09:56.466" v="7763" actId="1440"/>
          <ac:picMkLst>
            <pc:docMk/>
            <pc:sldMk cId="2705134742" sldId="278"/>
            <ac:picMk id="4" creationId="{7F6E4579-E545-B1AE-EB7F-06E203155E11}"/>
          </ac:picMkLst>
        </pc:picChg>
        <pc:picChg chg="mod">
          <ac:chgData name="Emmanouil" userId="f56e7465-27a6-4fef-a2aa-cdf418af6681" providerId="ADAL" clId="{53431C27-59CD-4300-B4DD-64FBAFB80687}" dt="2023-04-21T16:09:54.573" v="7762" actId="1440"/>
          <ac:picMkLst>
            <pc:docMk/>
            <pc:sldMk cId="2705134742" sldId="278"/>
            <ac:picMk id="5" creationId="{3727F94D-2FBE-7E08-07E6-492FBCFE443E}"/>
          </ac:picMkLst>
        </pc:picChg>
      </pc:sldChg>
      <pc:sldChg chg="addSp delSp modSp add mod setBg delDesignElem">
        <pc:chgData name="Emmanouil" userId="f56e7465-27a6-4fef-a2aa-cdf418af6681" providerId="ADAL" clId="{53431C27-59CD-4300-B4DD-64FBAFB80687}" dt="2023-04-21T16:07:41.612" v="7730" actId="1076"/>
        <pc:sldMkLst>
          <pc:docMk/>
          <pc:sldMk cId="294090444" sldId="279"/>
        </pc:sldMkLst>
        <pc:spChg chg="mod">
          <ac:chgData name="Emmanouil" userId="f56e7465-27a6-4fef-a2aa-cdf418af6681" providerId="ADAL" clId="{53431C27-59CD-4300-B4DD-64FBAFB80687}" dt="2023-04-21T15:40:45.393" v="6329" actId="403"/>
          <ac:spMkLst>
            <pc:docMk/>
            <pc:sldMk cId="294090444" sldId="279"/>
            <ac:spMk id="2" creationId="{2142D87B-D8A9-954F-8A55-BD7A410410E7}"/>
          </ac:spMkLst>
        </pc:spChg>
        <pc:spChg chg="del mod">
          <ac:chgData name="Emmanouil" userId="f56e7465-27a6-4fef-a2aa-cdf418af6681" providerId="ADAL" clId="{53431C27-59CD-4300-B4DD-64FBAFB80687}" dt="2023-04-21T15:06:38.650" v="5168" actId="478"/>
          <ac:spMkLst>
            <pc:docMk/>
            <pc:sldMk cId="294090444" sldId="279"/>
            <ac:spMk id="3" creationId="{029EBBAF-B518-C7C8-162F-CB3C8EC22E03}"/>
          </ac:spMkLst>
        </pc:spChg>
        <pc:spChg chg="add del mod">
          <ac:chgData name="Emmanouil" userId="f56e7465-27a6-4fef-a2aa-cdf418af6681" providerId="ADAL" clId="{53431C27-59CD-4300-B4DD-64FBAFB80687}" dt="2023-04-21T15:06:45.612" v="5170" actId="478"/>
          <ac:spMkLst>
            <pc:docMk/>
            <pc:sldMk cId="294090444" sldId="279"/>
            <ac:spMk id="8" creationId="{8834DC26-44A6-5EB7-002D-4CE4958B8246}"/>
          </ac:spMkLst>
        </pc:spChg>
        <pc:spChg chg="add del">
          <ac:chgData name="Emmanouil" userId="f56e7465-27a6-4fef-a2aa-cdf418af6681" providerId="ADAL" clId="{53431C27-59CD-4300-B4DD-64FBAFB80687}" dt="2023-04-21T15:29:26.077" v="6082" actId="26606"/>
          <ac:spMkLst>
            <pc:docMk/>
            <pc:sldMk cId="294090444" sldId="279"/>
            <ac:spMk id="13" creationId="{2151139A-886F-4B97-8815-729AD3831BBD}"/>
          </ac:spMkLst>
        </pc:spChg>
        <pc:spChg chg="del mod">
          <ac:chgData name="Emmanouil" userId="f56e7465-27a6-4fef-a2aa-cdf418af6681" providerId="ADAL" clId="{53431C27-59CD-4300-B4DD-64FBAFB80687}" dt="2023-04-21T15:06:47.046" v="5172" actId="478"/>
          <ac:spMkLst>
            <pc:docMk/>
            <pc:sldMk cId="294090444" sldId="279"/>
            <ac:spMk id="14" creationId="{35DE04B6-434B-FDB4-3478-7187615BB83D}"/>
          </ac:spMkLst>
        </pc:spChg>
        <pc:spChg chg="del">
          <ac:chgData name="Emmanouil" userId="f56e7465-27a6-4fef-a2aa-cdf418af6681" providerId="ADAL" clId="{53431C27-59CD-4300-B4DD-64FBAFB80687}" dt="2023-04-21T15:06:48.692" v="5175" actId="478"/>
          <ac:spMkLst>
            <pc:docMk/>
            <pc:sldMk cId="294090444" sldId="279"/>
            <ac:spMk id="15" creationId="{7C5C3CCC-EB1D-8601-F5D4-A956BE58B30F}"/>
          </ac:spMkLst>
        </pc:spChg>
        <pc:spChg chg="del mod">
          <ac:chgData name="Emmanouil" userId="f56e7465-27a6-4fef-a2aa-cdf418af6681" providerId="ADAL" clId="{53431C27-59CD-4300-B4DD-64FBAFB80687}" dt="2023-04-21T15:06:49.511" v="5177" actId="478"/>
          <ac:spMkLst>
            <pc:docMk/>
            <pc:sldMk cId="294090444" sldId="279"/>
            <ac:spMk id="16" creationId="{C8B056AB-1743-CC41-0DEB-B32660B9A471}"/>
          </ac:spMkLst>
        </pc:spChg>
        <pc:spChg chg="add del">
          <ac:chgData name="Emmanouil" userId="f56e7465-27a6-4fef-a2aa-cdf418af6681" providerId="ADAL" clId="{53431C27-59CD-4300-B4DD-64FBAFB80687}" dt="2023-04-21T15:29:26.077" v="6082" actId="26606"/>
          <ac:spMkLst>
            <pc:docMk/>
            <pc:sldMk cId="294090444" sldId="279"/>
            <ac:spMk id="18" creationId="{AB5E08C4-8CDD-4623-A5B8-E998C6DEE3B7}"/>
          </ac:spMkLst>
        </pc:spChg>
        <pc:spChg chg="add del">
          <ac:chgData name="Emmanouil" userId="f56e7465-27a6-4fef-a2aa-cdf418af6681" providerId="ADAL" clId="{53431C27-59CD-4300-B4DD-64FBAFB80687}" dt="2023-04-21T15:29:26.077" v="6082" actId="26606"/>
          <ac:spMkLst>
            <pc:docMk/>
            <pc:sldMk cId="294090444" sldId="279"/>
            <ac:spMk id="20" creationId="{15F33878-D502-4FFA-8ACE-F2AECDB2A23F}"/>
          </ac:spMkLst>
        </pc:spChg>
        <pc:spChg chg="add del">
          <ac:chgData name="Emmanouil" userId="f56e7465-27a6-4fef-a2aa-cdf418af6681" providerId="ADAL" clId="{53431C27-59CD-4300-B4DD-64FBAFB80687}" dt="2023-04-21T15:29:26.077" v="6082" actId="26606"/>
          <ac:spMkLst>
            <pc:docMk/>
            <pc:sldMk cId="294090444" sldId="279"/>
            <ac:spMk id="22" creationId="{D3539FEE-81D3-4406-802E-60B20B16F4F6}"/>
          </ac:spMkLst>
        </pc:spChg>
        <pc:spChg chg="add del">
          <ac:chgData name="Emmanouil" userId="f56e7465-27a6-4fef-a2aa-cdf418af6681" providerId="ADAL" clId="{53431C27-59CD-4300-B4DD-64FBAFB80687}" dt="2023-04-21T15:29:26.077" v="6082" actId="26606"/>
          <ac:spMkLst>
            <pc:docMk/>
            <pc:sldMk cId="294090444" sldId="279"/>
            <ac:spMk id="24" creationId="{DC701763-729E-462F-A5A8-E0DEFEB1E2E4}"/>
          </ac:spMkLst>
        </pc:spChg>
        <pc:spChg chg="add del">
          <ac:chgData name="Emmanouil" userId="f56e7465-27a6-4fef-a2aa-cdf418af6681" providerId="ADAL" clId="{53431C27-59CD-4300-B4DD-64FBAFB80687}" dt="2023-04-21T15:30:43.549" v="6127"/>
          <ac:spMkLst>
            <pc:docMk/>
            <pc:sldMk cId="294090444" sldId="279"/>
            <ac:spMk id="26" creationId="{99ED5833-B85B-4103-8A3B-CAB0308E6C15}"/>
          </ac:spMkLst>
        </pc:spChg>
        <pc:spChg chg="add del">
          <ac:chgData name="Emmanouil" userId="f56e7465-27a6-4fef-a2aa-cdf418af6681" providerId="ADAL" clId="{53431C27-59CD-4300-B4DD-64FBAFB80687}" dt="2023-04-21T15:29:25.650" v="6081" actId="26606"/>
          <ac:spMkLst>
            <pc:docMk/>
            <pc:sldMk cId="294090444" sldId="279"/>
            <ac:spMk id="29" creationId="{022BDE4A-8A20-4A69-9C5A-581C82036A4D}"/>
          </ac:spMkLst>
        </pc:spChg>
        <pc:picChg chg="add mod ord">
          <ac:chgData name="Emmanouil" userId="f56e7465-27a6-4fef-a2aa-cdf418af6681" providerId="ADAL" clId="{53431C27-59CD-4300-B4DD-64FBAFB80687}" dt="2023-04-21T16:07:37.795" v="7729" actId="1440"/>
          <ac:picMkLst>
            <pc:docMk/>
            <pc:sldMk cId="294090444" sldId="279"/>
            <ac:picMk id="5" creationId="{1EF9A0CF-FA8B-6F3B-DE99-75D528246E25}"/>
          </ac:picMkLst>
        </pc:picChg>
        <pc:picChg chg="add mod ord">
          <ac:chgData name="Emmanouil" userId="f56e7465-27a6-4fef-a2aa-cdf418af6681" providerId="ADAL" clId="{53431C27-59CD-4300-B4DD-64FBAFB80687}" dt="2023-04-21T16:07:41.612" v="7730" actId="1076"/>
          <ac:picMkLst>
            <pc:docMk/>
            <pc:sldMk cId="294090444" sldId="279"/>
            <ac:picMk id="11" creationId="{20C2B7DF-4EEB-4425-B434-5A6E84A714F1}"/>
          </ac:picMkLst>
        </pc:picChg>
        <pc:cxnChg chg="del">
          <ac:chgData name="Emmanouil" userId="f56e7465-27a6-4fef-a2aa-cdf418af6681" providerId="ADAL" clId="{53431C27-59CD-4300-B4DD-64FBAFB80687}" dt="2023-04-21T15:06:47.539" v="5173" actId="478"/>
          <ac:cxnSpMkLst>
            <pc:docMk/>
            <pc:sldMk cId="294090444" sldId="279"/>
            <ac:cxnSpMk id="7" creationId="{D59EE5BC-4B59-B14E-74DE-EF65E84657F1}"/>
          </ac:cxnSpMkLst>
        </pc:cxnChg>
        <pc:cxnChg chg="del">
          <ac:chgData name="Emmanouil" userId="f56e7465-27a6-4fef-a2aa-cdf418af6681" providerId="ADAL" clId="{53431C27-59CD-4300-B4DD-64FBAFB80687}" dt="2023-04-21T15:06:48.171" v="5174" actId="478"/>
          <ac:cxnSpMkLst>
            <pc:docMk/>
            <pc:sldMk cId="294090444" sldId="279"/>
            <ac:cxnSpMk id="10" creationId="{A512E9B1-45A5-01C7-5352-9B379B1346CF}"/>
          </ac:cxnSpMkLst>
        </pc:cxnChg>
      </pc:sldChg>
      <pc:sldChg chg="addSp delSp modSp add mod setBg delDesignElem">
        <pc:chgData name="Emmanouil" userId="f56e7465-27a6-4fef-a2aa-cdf418af6681" providerId="ADAL" clId="{53431C27-59CD-4300-B4DD-64FBAFB80687}" dt="2023-04-21T15:41:00.145" v="6333" actId="404"/>
        <pc:sldMkLst>
          <pc:docMk/>
          <pc:sldMk cId="3129720606" sldId="280"/>
        </pc:sldMkLst>
        <pc:spChg chg="mod">
          <ac:chgData name="Emmanouil" userId="f56e7465-27a6-4fef-a2aa-cdf418af6681" providerId="ADAL" clId="{53431C27-59CD-4300-B4DD-64FBAFB80687}" dt="2023-04-21T15:40:56.882" v="6332" actId="403"/>
          <ac:spMkLst>
            <pc:docMk/>
            <pc:sldMk cId="3129720606" sldId="280"/>
            <ac:spMk id="2" creationId="{09E69790-657E-F171-232D-16ABE0018686}"/>
          </ac:spMkLst>
        </pc:spChg>
        <pc:spChg chg="add del mod">
          <ac:chgData name="Emmanouil" userId="f56e7465-27a6-4fef-a2aa-cdf418af6681" providerId="ADAL" clId="{53431C27-59CD-4300-B4DD-64FBAFB80687}" dt="2023-04-21T15:10:32.078" v="5505" actId="26606"/>
          <ac:spMkLst>
            <pc:docMk/>
            <pc:sldMk cId="3129720606" sldId="280"/>
            <ac:spMk id="3" creationId="{07282B44-3FC8-4971-04D3-BEB5BFDB055F}"/>
          </ac:spMkLst>
        </pc:spChg>
        <pc:spChg chg="add del">
          <ac:chgData name="Emmanouil" userId="f56e7465-27a6-4fef-a2aa-cdf418af6681" providerId="ADAL" clId="{53431C27-59CD-4300-B4DD-64FBAFB80687}" dt="2023-04-21T15:30:43.549" v="6127"/>
          <ac:spMkLst>
            <pc:docMk/>
            <pc:sldMk cId="3129720606" sldId="280"/>
            <ac:spMk id="6" creationId="{BACC6370-2D7E-4714-9D71-7542949D7D5D}"/>
          </ac:spMkLst>
        </pc:spChg>
        <pc:spChg chg="add del">
          <ac:chgData name="Emmanouil" userId="f56e7465-27a6-4fef-a2aa-cdf418af6681" providerId="ADAL" clId="{53431C27-59CD-4300-B4DD-64FBAFB80687}" dt="2023-04-21T15:30:43.549" v="6127"/>
          <ac:spMkLst>
            <pc:docMk/>
            <pc:sldMk cId="3129720606" sldId="280"/>
            <ac:spMk id="7" creationId="{F68B3F68-107C-434F-AA38-110D5EA91B85}"/>
          </ac:spMkLst>
        </pc:spChg>
        <pc:spChg chg="add del">
          <ac:chgData name="Emmanouil" userId="f56e7465-27a6-4fef-a2aa-cdf418af6681" providerId="ADAL" clId="{53431C27-59CD-4300-B4DD-64FBAFB80687}" dt="2023-04-21T15:30:43.549" v="6127"/>
          <ac:spMkLst>
            <pc:docMk/>
            <pc:sldMk cId="3129720606" sldId="280"/>
            <ac:spMk id="8" creationId="{AAD0DBB9-1A4B-4391-81D4-CB19F9AB918A}"/>
          </ac:spMkLst>
        </pc:spChg>
        <pc:spChg chg="add del">
          <ac:chgData name="Emmanouil" userId="f56e7465-27a6-4fef-a2aa-cdf418af6681" providerId="ADAL" clId="{53431C27-59CD-4300-B4DD-64FBAFB80687}" dt="2023-04-21T15:10:28.741" v="5504" actId="26606"/>
          <ac:spMkLst>
            <pc:docMk/>
            <pc:sldMk cId="3129720606" sldId="280"/>
            <ac:spMk id="9" creationId="{BACC6370-2D7E-4714-9D71-7542949D7D5D}"/>
          </ac:spMkLst>
        </pc:spChg>
        <pc:spChg chg="add del">
          <ac:chgData name="Emmanouil" userId="f56e7465-27a6-4fef-a2aa-cdf418af6681" providerId="ADAL" clId="{53431C27-59CD-4300-B4DD-64FBAFB80687}" dt="2023-04-21T15:30:43.549" v="6127"/>
          <ac:spMkLst>
            <pc:docMk/>
            <pc:sldMk cId="3129720606" sldId="280"/>
            <ac:spMk id="10" creationId="{063BBA22-50EA-4C4D-BE05-F1CE4E63AA56}"/>
          </ac:spMkLst>
        </pc:spChg>
        <pc:spChg chg="add del">
          <ac:chgData name="Emmanouil" userId="f56e7465-27a6-4fef-a2aa-cdf418af6681" providerId="ADAL" clId="{53431C27-59CD-4300-B4DD-64FBAFB80687}" dt="2023-04-21T15:10:28.741" v="5504" actId="26606"/>
          <ac:spMkLst>
            <pc:docMk/>
            <pc:sldMk cId="3129720606" sldId="280"/>
            <ac:spMk id="11" creationId="{F68B3F68-107C-434F-AA38-110D5EA91B85}"/>
          </ac:spMkLst>
        </pc:spChg>
        <pc:spChg chg="add del">
          <ac:chgData name="Emmanouil" userId="f56e7465-27a6-4fef-a2aa-cdf418af6681" providerId="ADAL" clId="{53431C27-59CD-4300-B4DD-64FBAFB80687}" dt="2023-04-21T15:10:28.741" v="5504" actId="26606"/>
          <ac:spMkLst>
            <pc:docMk/>
            <pc:sldMk cId="3129720606" sldId="280"/>
            <ac:spMk id="13" creationId="{AAD0DBB9-1A4B-4391-81D4-CB19F9AB918A}"/>
          </ac:spMkLst>
        </pc:spChg>
        <pc:spChg chg="add del mod">
          <ac:chgData name="Emmanouil" userId="f56e7465-27a6-4fef-a2aa-cdf418af6681" providerId="ADAL" clId="{53431C27-59CD-4300-B4DD-64FBAFB80687}" dt="2023-04-21T15:10:38.689" v="5509" actId="478"/>
          <ac:spMkLst>
            <pc:docMk/>
            <pc:sldMk cId="3129720606" sldId="280"/>
            <ac:spMk id="14" creationId="{D00693AE-88A1-1C17-A17C-953231C988CC}"/>
          </ac:spMkLst>
        </pc:spChg>
        <pc:spChg chg="add del">
          <ac:chgData name="Emmanouil" userId="f56e7465-27a6-4fef-a2aa-cdf418af6681" providerId="ADAL" clId="{53431C27-59CD-4300-B4DD-64FBAFB80687}" dt="2023-04-21T15:10:28.741" v="5504" actId="26606"/>
          <ac:spMkLst>
            <pc:docMk/>
            <pc:sldMk cId="3129720606" sldId="280"/>
            <ac:spMk id="15" creationId="{063BBA22-50EA-4C4D-BE05-F1CE4E63AA56}"/>
          </ac:spMkLst>
        </pc:spChg>
        <pc:spChg chg="add mod">
          <ac:chgData name="Emmanouil" userId="f56e7465-27a6-4fef-a2aa-cdf418af6681" providerId="ADAL" clId="{53431C27-59CD-4300-B4DD-64FBAFB80687}" dt="2023-04-21T15:41:00.145" v="6333" actId="404"/>
          <ac:spMkLst>
            <pc:docMk/>
            <pc:sldMk cId="3129720606" sldId="280"/>
            <ac:spMk id="16" creationId="{C9E232CC-8C81-6BE0-D834-0C6AE97F1601}"/>
          </ac:spMkLst>
        </pc:spChg>
        <pc:graphicFrameChg chg="add del">
          <ac:chgData name="Emmanouil" userId="f56e7465-27a6-4fef-a2aa-cdf418af6681" providerId="ADAL" clId="{53431C27-59CD-4300-B4DD-64FBAFB80687}" dt="2023-04-21T15:10:28.741" v="5504" actId="26606"/>
          <ac:graphicFrameMkLst>
            <pc:docMk/>
            <pc:sldMk cId="3129720606" sldId="280"/>
            <ac:graphicFrameMk id="5" creationId="{9F225275-6962-E3DD-0794-1D9F04805A61}"/>
          </ac:graphicFrameMkLst>
        </pc:graphicFrameChg>
        <pc:graphicFrameChg chg="add del">
          <ac:chgData name="Emmanouil" userId="f56e7465-27a6-4fef-a2aa-cdf418af6681" providerId="ADAL" clId="{53431C27-59CD-4300-B4DD-64FBAFB80687}" dt="2023-04-21T15:10:34.431" v="5506" actId="478"/>
          <ac:graphicFrameMkLst>
            <pc:docMk/>
            <pc:sldMk cId="3129720606" sldId="280"/>
            <ac:graphicFrameMk id="12" creationId="{1CE10D17-BE32-35BC-5AA6-5A22E2810AB7}"/>
          </ac:graphicFrameMkLst>
        </pc:graphicFrameChg>
      </pc:sldChg>
      <pc:sldChg chg="addSp delSp modSp add mod setBg delDesignElem">
        <pc:chgData name="Emmanouil" userId="f56e7465-27a6-4fef-a2aa-cdf418af6681" providerId="ADAL" clId="{53431C27-59CD-4300-B4DD-64FBAFB80687}" dt="2023-04-21T15:41:09.907" v="6337" actId="404"/>
        <pc:sldMkLst>
          <pc:docMk/>
          <pc:sldMk cId="2364692128" sldId="281"/>
        </pc:sldMkLst>
        <pc:spChg chg="add mod ord">
          <ac:chgData name="Emmanouil" userId="f56e7465-27a6-4fef-a2aa-cdf418af6681" providerId="ADAL" clId="{53431C27-59CD-4300-B4DD-64FBAFB80687}" dt="2023-04-21T15:41:05.388" v="6335" actId="403"/>
          <ac:spMkLst>
            <pc:docMk/>
            <pc:sldMk cId="2364692128" sldId="281"/>
            <ac:spMk id="2" creationId="{2E28C048-5DB1-1DEA-7390-794C06D0B208}"/>
          </ac:spMkLst>
        </pc:spChg>
        <pc:spChg chg="del mod">
          <ac:chgData name="Emmanouil" userId="f56e7465-27a6-4fef-a2aa-cdf418af6681" providerId="ADAL" clId="{53431C27-59CD-4300-B4DD-64FBAFB80687}" dt="2023-04-21T15:12:14.896" v="5542" actId="478"/>
          <ac:spMkLst>
            <pc:docMk/>
            <pc:sldMk cId="2364692128" sldId="281"/>
            <ac:spMk id="3" creationId="{F636D603-14D7-3014-262E-E5CD0106B439}"/>
          </ac:spMkLst>
        </pc:spChg>
        <pc:spChg chg="del mod">
          <ac:chgData name="Emmanouil" userId="f56e7465-27a6-4fef-a2aa-cdf418af6681" providerId="ADAL" clId="{53431C27-59CD-4300-B4DD-64FBAFB80687}" dt="2023-04-21T15:12:11.037" v="5540" actId="478"/>
          <ac:spMkLst>
            <pc:docMk/>
            <pc:sldMk cId="2364692128" sldId="281"/>
            <ac:spMk id="6" creationId="{F58AEF4B-937E-C333-0918-7A07F5B459D7}"/>
          </ac:spMkLst>
        </pc:spChg>
        <pc:spChg chg="del mod">
          <ac:chgData name="Emmanouil" userId="f56e7465-27a6-4fef-a2aa-cdf418af6681" providerId="ADAL" clId="{53431C27-59CD-4300-B4DD-64FBAFB80687}" dt="2023-04-21T15:12:12.591" v="5541" actId="478"/>
          <ac:spMkLst>
            <pc:docMk/>
            <pc:sldMk cId="2364692128" sldId="281"/>
            <ac:spMk id="7" creationId="{B8B9F920-C3F5-129A-0A47-2DDCD5578FEA}"/>
          </ac:spMkLst>
        </pc:spChg>
        <pc:spChg chg="del mod">
          <ac:chgData name="Emmanouil" userId="f56e7465-27a6-4fef-a2aa-cdf418af6681" providerId="ADAL" clId="{53431C27-59CD-4300-B4DD-64FBAFB80687}" dt="2023-04-21T15:12:12.591" v="5541" actId="478"/>
          <ac:spMkLst>
            <pc:docMk/>
            <pc:sldMk cId="2364692128" sldId="281"/>
            <ac:spMk id="8" creationId="{7449EB9F-0844-0864-8078-4F51F49A0076}"/>
          </ac:spMkLst>
        </pc:spChg>
        <pc:spChg chg="del mod">
          <ac:chgData name="Emmanouil" userId="f56e7465-27a6-4fef-a2aa-cdf418af6681" providerId="ADAL" clId="{53431C27-59CD-4300-B4DD-64FBAFB80687}" dt="2023-04-21T15:12:12.591" v="5541" actId="478"/>
          <ac:spMkLst>
            <pc:docMk/>
            <pc:sldMk cId="2364692128" sldId="281"/>
            <ac:spMk id="9" creationId="{406F57D6-004B-553E-A100-F2DBA704EA42}"/>
          </ac:spMkLst>
        </pc:spChg>
        <pc:spChg chg="del mod">
          <ac:chgData name="Emmanouil" userId="f56e7465-27a6-4fef-a2aa-cdf418af6681" providerId="ADAL" clId="{53431C27-59CD-4300-B4DD-64FBAFB80687}" dt="2023-04-21T15:12:12.591" v="5541" actId="478"/>
          <ac:spMkLst>
            <pc:docMk/>
            <pc:sldMk cId="2364692128" sldId="281"/>
            <ac:spMk id="10" creationId="{B8AE1666-EE6E-F585-09E5-BEB83DF6DD9A}"/>
          </ac:spMkLst>
        </pc:spChg>
        <pc:spChg chg="add del">
          <ac:chgData name="Emmanouil" userId="f56e7465-27a6-4fef-a2aa-cdf418af6681" providerId="ADAL" clId="{53431C27-59CD-4300-B4DD-64FBAFB80687}" dt="2023-04-21T15:30:43.549" v="6127"/>
          <ac:spMkLst>
            <pc:docMk/>
            <pc:sldMk cId="2364692128" sldId="281"/>
            <ac:spMk id="15" creationId="{BACC6370-2D7E-4714-9D71-7542949D7D5D}"/>
          </ac:spMkLst>
        </pc:spChg>
        <pc:spChg chg="add del">
          <ac:chgData name="Emmanouil" userId="f56e7465-27a6-4fef-a2aa-cdf418af6681" providerId="ADAL" clId="{53431C27-59CD-4300-B4DD-64FBAFB80687}" dt="2023-04-21T15:30:43.549" v="6127"/>
          <ac:spMkLst>
            <pc:docMk/>
            <pc:sldMk cId="2364692128" sldId="281"/>
            <ac:spMk id="17" creationId="{F68B3F68-107C-434F-AA38-110D5EA91B85}"/>
          </ac:spMkLst>
        </pc:spChg>
        <pc:spChg chg="add del mod">
          <ac:chgData name="Emmanouil" userId="f56e7465-27a6-4fef-a2aa-cdf418af6681" providerId="ADAL" clId="{53431C27-59CD-4300-B4DD-64FBAFB80687}" dt="2023-04-21T15:41:09.907" v="6337" actId="404"/>
          <ac:spMkLst>
            <pc:docMk/>
            <pc:sldMk cId="2364692128" sldId="281"/>
            <ac:spMk id="18" creationId="{47C94BDA-B471-865E-69CF-632438EBC170}"/>
          </ac:spMkLst>
        </pc:spChg>
        <pc:spChg chg="add del">
          <ac:chgData name="Emmanouil" userId="f56e7465-27a6-4fef-a2aa-cdf418af6681" providerId="ADAL" clId="{53431C27-59CD-4300-B4DD-64FBAFB80687}" dt="2023-04-21T15:30:43.549" v="6127"/>
          <ac:spMkLst>
            <pc:docMk/>
            <pc:sldMk cId="2364692128" sldId="281"/>
            <ac:spMk id="19" creationId="{AAD0DBB9-1A4B-4391-81D4-CB19F9AB918A}"/>
          </ac:spMkLst>
        </pc:spChg>
        <pc:spChg chg="add del mod">
          <ac:chgData name="Emmanouil" userId="f56e7465-27a6-4fef-a2aa-cdf418af6681" providerId="ADAL" clId="{53431C27-59CD-4300-B4DD-64FBAFB80687}" dt="2023-04-21T15:12:47.655" v="5555" actId="767"/>
          <ac:spMkLst>
            <pc:docMk/>
            <pc:sldMk cId="2364692128" sldId="281"/>
            <ac:spMk id="20" creationId="{601C17A2-71E3-CD73-A5FB-D906E070EB7D}"/>
          </ac:spMkLst>
        </pc:spChg>
        <pc:spChg chg="add del">
          <ac:chgData name="Emmanouil" userId="f56e7465-27a6-4fef-a2aa-cdf418af6681" providerId="ADAL" clId="{53431C27-59CD-4300-B4DD-64FBAFB80687}" dt="2023-04-21T15:30:43.549" v="6127"/>
          <ac:spMkLst>
            <pc:docMk/>
            <pc:sldMk cId="2364692128" sldId="281"/>
            <ac:spMk id="21" creationId="{063BBA22-50EA-4C4D-BE05-F1CE4E63AA56}"/>
          </ac:spMkLst>
        </pc:spChg>
        <pc:picChg chg="add mod">
          <ac:chgData name="Emmanouil" userId="f56e7465-27a6-4fef-a2aa-cdf418af6681" providerId="ADAL" clId="{53431C27-59CD-4300-B4DD-64FBAFB80687}" dt="2023-04-21T15:14:15.149" v="5767" actId="1076"/>
          <ac:picMkLst>
            <pc:docMk/>
            <pc:sldMk cId="2364692128" sldId="281"/>
            <ac:picMk id="5" creationId="{FB201348-653C-FC61-3CE2-7143795FD72A}"/>
          </ac:picMkLst>
        </pc:picChg>
        <pc:picChg chg="add del mod">
          <ac:chgData name="Emmanouil" userId="f56e7465-27a6-4fef-a2aa-cdf418af6681" providerId="ADAL" clId="{53431C27-59CD-4300-B4DD-64FBAFB80687}" dt="2023-04-21T15:11:58.856" v="5536" actId="478"/>
          <ac:picMkLst>
            <pc:docMk/>
            <pc:sldMk cId="2364692128" sldId="281"/>
            <ac:picMk id="12" creationId="{AF24BD15-9E15-AF7E-5C02-F42C97AE0D87}"/>
          </ac:picMkLst>
        </pc:picChg>
        <pc:picChg chg="add del mod">
          <ac:chgData name="Emmanouil" userId="f56e7465-27a6-4fef-a2aa-cdf418af6681" providerId="ADAL" clId="{53431C27-59CD-4300-B4DD-64FBAFB80687}" dt="2023-04-21T15:11:59.284" v="5537" actId="478"/>
          <ac:picMkLst>
            <pc:docMk/>
            <pc:sldMk cId="2364692128" sldId="281"/>
            <ac:picMk id="14" creationId="{2C955503-07AB-1AC3-B75A-8AD3378A21A7}"/>
          </ac:picMkLst>
        </pc:picChg>
      </pc:sldChg>
      <pc:sldChg chg="addSp delSp modSp new mod">
        <pc:chgData name="Emmanouil" userId="f56e7465-27a6-4fef-a2aa-cdf418af6681" providerId="ADAL" clId="{53431C27-59CD-4300-B4DD-64FBAFB80687}" dt="2023-04-21T16:09:50.870" v="7761" actId="1440"/>
        <pc:sldMkLst>
          <pc:docMk/>
          <pc:sldMk cId="1543329896" sldId="282"/>
        </pc:sldMkLst>
        <pc:spChg chg="mod">
          <ac:chgData name="Emmanouil" userId="f56e7465-27a6-4fef-a2aa-cdf418af6681" providerId="ADAL" clId="{53431C27-59CD-4300-B4DD-64FBAFB80687}" dt="2023-04-21T15:38:10.663" v="6252" actId="207"/>
          <ac:spMkLst>
            <pc:docMk/>
            <pc:sldMk cId="1543329896" sldId="282"/>
            <ac:spMk id="2" creationId="{ED9B21F6-0864-235F-4BCD-7534ABB6DADC}"/>
          </ac:spMkLst>
        </pc:spChg>
        <pc:spChg chg="add del mod">
          <ac:chgData name="Emmanouil" userId="f56e7465-27a6-4fef-a2aa-cdf418af6681" providerId="ADAL" clId="{53431C27-59CD-4300-B4DD-64FBAFB80687}" dt="2023-04-21T15:39:25.612" v="6294" actId="14100"/>
          <ac:spMkLst>
            <pc:docMk/>
            <pc:sldMk cId="1543329896" sldId="282"/>
            <ac:spMk id="3" creationId="{C67D5AC3-CA69-8906-20E9-FBA7585D4807}"/>
          </ac:spMkLst>
        </pc:spChg>
        <pc:picChg chg="add del mod">
          <ac:chgData name="Emmanouil" userId="f56e7465-27a6-4fef-a2aa-cdf418af6681" providerId="ADAL" clId="{53431C27-59CD-4300-B4DD-64FBAFB80687}" dt="2023-04-21T14:47:02.741" v="4015"/>
          <ac:picMkLst>
            <pc:docMk/>
            <pc:sldMk cId="1543329896" sldId="282"/>
            <ac:picMk id="4" creationId="{95935B63-B521-B09F-E414-7EFD7F7374DF}"/>
          </ac:picMkLst>
        </pc:picChg>
        <pc:picChg chg="add mod">
          <ac:chgData name="Emmanouil" userId="f56e7465-27a6-4fef-a2aa-cdf418af6681" providerId="ADAL" clId="{53431C27-59CD-4300-B4DD-64FBAFB80687}" dt="2023-04-21T16:09:50.870" v="7761" actId="1440"/>
          <ac:picMkLst>
            <pc:docMk/>
            <pc:sldMk cId="1543329896" sldId="282"/>
            <ac:picMk id="5" creationId="{0E5D9FCC-B3B6-16E1-E59C-4302E05F591C}"/>
          </ac:picMkLst>
        </pc:picChg>
      </pc:sldChg>
      <pc:sldChg chg="addSp modSp new mod">
        <pc:chgData name="Emmanouil" userId="f56e7465-27a6-4fef-a2aa-cdf418af6681" providerId="ADAL" clId="{53431C27-59CD-4300-B4DD-64FBAFB80687}" dt="2023-04-21T16:09:46.858" v="7760" actId="1440"/>
        <pc:sldMkLst>
          <pc:docMk/>
          <pc:sldMk cId="3700024944" sldId="283"/>
        </pc:sldMkLst>
        <pc:spChg chg="mod">
          <ac:chgData name="Emmanouil" userId="f56e7465-27a6-4fef-a2aa-cdf418af6681" providerId="ADAL" clId="{53431C27-59CD-4300-B4DD-64FBAFB80687}" dt="2023-04-21T15:38:20.601" v="6256" actId="403"/>
          <ac:spMkLst>
            <pc:docMk/>
            <pc:sldMk cId="3700024944" sldId="283"/>
            <ac:spMk id="2" creationId="{41C82D95-D409-DC43-5593-B92E74FB37C7}"/>
          </ac:spMkLst>
        </pc:spChg>
        <pc:spChg chg="mod">
          <ac:chgData name="Emmanouil" userId="f56e7465-27a6-4fef-a2aa-cdf418af6681" providerId="ADAL" clId="{53431C27-59CD-4300-B4DD-64FBAFB80687}" dt="2023-04-21T15:39:18.953" v="6290" actId="14100"/>
          <ac:spMkLst>
            <pc:docMk/>
            <pc:sldMk cId="3700024944" sldId="283"/>
            <ac:spMk id="3" creationId="{1CF520BB-B9D4-822D-2882-16135F834582}"/>
          </ac:spMkLst>
        </pc:spChg>
        <pc:picChg chg="add mod">
          <ac:chgData name="Emmanouil" userId="f56e7465-27a6-4fef-a2aa-cdf418af6681" providerId="ADAL" clId="{53431C27-59CD-4300-B4DD-64FBAFB80687}" dt="2023-04-21T16:09:44.421" v="7759" actId="1440"/>
          <ac:picMkLst>
            <pc:docMk/>
            <pc:sldMk cId="3700024944" sldId="283"/>
            <ac:picMk id="4" creationId="{C03CF347-7028-040E-7803-513D73CAA1D3}"/>
          </ac:picMkLst>
        </pc:picChg>
        <pc:picChg chg="add mod">
          <ac:chgData name="Emmanouil" userId="f56e7465-27a6-4fef-a2aa-cdf418af6681" providerId="ADAL" clId="{53431C27-59CD-4300-B4DD-64FBAFB80687}" dt="2023-04-21T16:09:46.858" v="7760" actId="1440"/>
          <ac:picMkLst>
            <pc:docMk/>
            <pc:sldMk cId="3700024944" sldId="283"/>
            <ac:picMk id="5" creationId="{D93EE1AD-58DC-E15C-0E43-DA8404B826C7}"/>
          </ac:picMkLst>
        </pc:picChg>
      </pc:sldChg>
      <pc:sldChg chg="addSp modSp new mod">
        <pc:chgData name="Emmanouil" userId="f56e7465-27a6-4fef-a2aa-cdf418af6681" providerId="ADAL" clId="{53431C27-59CD-4300-B4DD-64FBAFB80687}" dt="2023-04-21T16:09:38.834" v="7757" actId="1440"/>
        <pc:sldMkLst>
          <pc:docMk/>
          <pc:sldMk cId="4259673236" sldId="284"/>
        </pc:sldMkLst>
        <pc:spChg chg="mod">
          <ac:chgData name="Emmanouil" userId="f56e7465-27a6-4fef-a2aa-cdf418af6681" providerId="ADAL" clId="{53431C27-59CD-4300-B4DD-64FBAFB80687}" dt="2023-04-21T15:38:30.685" v="6264" actId="207"/>
          <ac:spMkLst>
            <pc:docMk/>
            <pc:sldMk cId="4259673236" sldId="284"/>
            <ac:spMk id="2" creationId="{A6FE7DC8-D07F-D69D-6BEE-D008D3A821B5}"/>
          </ac:spMkLst>
        </pc:spChg>
        <pc:spChg chg="mod">
          <ac:chgData name="Emmanouil" userId="f56e7465-27a6-4fef-a2aa-cdf418af6681" providerId="ADAL" clId="{53431C27-59CD-4300-B4DD-64FBAFB80687}" dt="2023-04-21T15:39:07.229" v="6286" actId="14100"/>
          <ac:spMkLst>
            <pc:docMk/>
            <pc:sldMk cId="4259673236" sldId="284"/>
            <ac:spMk id="3" creationId="{2C63B049-C1F5-4ED8-765A-AD07B810473C}"/>
          </ac:spMkLst>
        </pc:spChg>
        <pc:picChg chg="add mod">
          <ac:chgData name="Emmanouil" userId="f56e7465-27a6-4fef-a2aa-cdf418af6681" providerId="ADAL" clId="{53431C27-59CD-4300-B4DD-64FBAFB80687}" dt="2023-04-21T16:09:38.834" v="7757" actId="1440"/>
          <ac:picMkLst>
            <pc:docMk/>
            <pc:sldMk cId="4259673236" sldId="284"/>
            <ac:picMk id="4" creationId="{BA083CE5-8FDE-7CB7-D344-69830BB612A9}"/>
          </ac:picMkLst>
        </pc:picChg>
      </pc:sldChg>
      <pc:sldChg chg="addSp modSp new mod">
        <pc:chgData name="Emmanouil" userId="f56e7465-27a6-4fef-a2aa-cdf418af6681" providerId="ADAL" clId="{53431C27-59CD-4300-B4DD-64FBAFB80687}" dt="2023-04-21T16:09:34.799" v="7756" actId="1076"/>
        <pc:sldMkLst>
          <pc:docMk/>
          <pc:sldMk cId="616829495" sldId="285"/>
        </pc:sldMkLst>
        <pc:spChg chg="mod">
          <ac:chgData name="Emmanouil" userId="f56e7465-27a6-4fef-a2aa-cdf418af6681" providerId="ADAL" clId="{53431C27-59CD-4300-B4DD-64FBAFB80687}" dt="2023-04-21T15:38:42.430" v="6271" actId="14100"/>
          <ac:spMkLst>
            <pc:docMk/>
            <pc:sldMk cId="616829495" sldId="285"/>
            <ac:spMk id="2" creationId="{8F381E48-1DD8-7B4F-1864-9357308AF20B}"/>
          </ac:spMkLst>
        </pc:spChg>
        <pc:spChg chg="mod">
          <ac:chgData name="Emmanouil" userId="f56e7465-27a6-4fef-a2aa-cdf418af6681" providerId="ADAL" clId="{53431C27-59CD-4300-B4DD-64FBAFB80687}" dt="2023-04-21T15:38:53.260" v="6278" actId="404"/>
          <ac:spMkLst>
            <pc:docMk/>
            <pc:sldMk cId="616829495" sldId="285"/>
            <ac:spMk id="3" creationId="{5B2A7938-0F7E-9812-C50B-E5AFC781CF63}"/>
          </ac:spMkLst>
        </pc:spChg>
        <pc:picChg chg="add mod">
          <ac:chgData name="Emmanouil" userId="f56e7465-27a6-4fef-a2aa-cdf418af6681" providerId="ADAL" clId="{53431C27-59CD-4300-B4DD-64FBAFB80687}" dt="2023-04-21T16:09:27.424" v="7752" actId="1440"/>
          <ac:picMkLst>
            <pc:docMk/>
            <pc:sldMk cId="616829495" sldId="285"/>
            <ac:picMk id="4" creationId="{7C251D6D-F40F-3CC6-86E4-A78E1CB02F83}"/>
          </ac:picMkLst>
        </pc:picChg>
        <pc:picChg chg="add mod">
          <ac:chgData name="Emmanouil" userId="f56e7465-27a6-4fef-a2aa-cdf418af6681" providerId="ADAL" clId="{53431C27-59CD-4300-B4DD-64FBAFB80687}" dt="2023-04-21T16:09:34.799" v="7756" actId="1076"/>
          <ac:picMkLst>
            <pc:docMk/>
            <pc:sldMk cId="616829495" sldId="285"/>
            <ac:picMk id="5" creationId="{A895F9F2-F3EE-0616-0F41-53613A2D76CE}"/>
          </ac:picMkLst>
        </pc:picChg>
      </pc:sldChg>
      <pc:sldChg chg="addSp modSp new mod">
        <pc:chgData name="Emmanouil" userId="f56e7465-27a6-4fef-a2aa-cdf418af6681" providerId="ADAL" clId="{53431C27-59CD-4300-B4DD-64FBAFB80687}" dt="2023-04-21T16:08:14.047" v="7746" actId="1076"/>
        <pc:sldMkLst>
          <pc:docMk/>
          <pc:sldMk cId="694429000" sldId="286"/>
        </pc:sldMkLst>
        <pc:spChg chg="mod">
          <ac:chgData name="Emmanouil" userId="f56e7465-27a6-4fef-a2aa-cdf418af6681" providerId="ADAL" clId="{53431C27-59CD-4300-B4DD-64FBAFB80687}" dt="2023-04-21T15:40:14.698" v="6314" actId="1076"/>
          <ac:spMkLst>
            <pc:docMk/>
            <pc:sldMk cId="694429000" sldId="286"/>
            <ac:spMk id="2" creationId="{7BEFE3FE-D399-A756-7D73-D3DC54F47229}"/>
          </ac:spMkLst>
        </pc:spChg>
        <pc:spChg chg="mod">
          <ac:chgData name="Emmanouil" userId="f56e7465-27a6-4fef-a2aa-cdf418af6681" providerId="ADAL" clId="{53431C27-59CD-4300-B4DD-64FBAFB80687}" dt="2023-04-21T15:40:08.528" v="6311" actId="1076"/>
          <ac:spMkLst>
            <pc:docMk/>
            <pc:sldMk cId="694429000" sldId="286"/>
            <ac:spMk id="3" creationId="{EE80CA62-0158-7189-A174-EE828B87658A}"/>
          </ac:spMkLst>
        </pc:spChg>
        <pc:picChg chg="add mod">
          <ac:chgData name="Emmanouil" userId="f56e7465-27a6-4fef-a2aa-cdf418af6681" providerId="ADAL" clId="{53431C27-59CD-4300-B4DD-64FBAFB80687}" dt="2023-04-21T16:08:10.046" v="7743" actId="1076"/>
          <ac:picMkLst>
            <pc:docMk/>
            <pc:sldMk cId="694429000" sldId="286"/>
            <ac:picMk id="4" creationId="{9AFCA12B-2BB7-61BB-F339-1F8F0D99CEA8}"/>
          </ac:picMkLst>
        </pc:picChg>
        <pc:picChg chg="add mod">
          <ac:chgData name="Emmanouil" userId="f56e7465-27a6-4fef-a2aa-cdf418af6681" providerId="ADAL" clId="{53431C27-59CD-4300-B4DD-64FBAFB80687}" dt="2023-04-21T16:08:14.047" v="7746" actId="1076"/>
          <ac:picMkLst>
            <pc:docMk/>
            <pc:sldMk cId="694429000" sldId="286"/>
            <ac:picMk id="5" creationId="{52A6F67A-7E14-ADD6-9A93-4A20FBF57479}"/>
          </ac:picMkLst>
        </pc:picChg>
      </pc:sldChg>
      <pc:sldChg chg="addSp modSp new mod">
        <pc:chgData name="Emmanouil" userId="f56e7465-27a6-4fef-a2aa-cdf418af6681" providerId="ADAL" clId="{53431C27-59CD-4300-B4DD-64FBAFB80687}" dt="2023-04-21T16:07:47.446" v="7732" actId="1076"/>
        <pc:sldMkLst>
          <pc:docMk/>
          <pc:sldMk cId="3126363483" sldId="287"/>
        </pc:sldMkLst>
        <pc:spChg chg="mod">
          <ac:chgData name="Emmanouil" userId="f56e7465-27a6-4fef-a2aa-cdf418af6681" providerId="ADAL" clId="{53431C27-59CD-4300-B4DD-64FBAFB80687}" dt="2023-04-21T15:40:51.820" v="6330" actId="1076"/>
          <ac:spMkLst>
            <pc:docMk/>
            <pc:sldMk cId="3126363483" sldId="287"/>
            <ac:spMk id="2" creationId="{6BA24A97-0D23-0702-7A5D-BB32B02AD878}"/>
          </ac:spMkLst>
        </pc:spChg>
        <pc:spChg chg="mod">
          <ac:chgData name="Emmanouil" userId="f56e7465-27a6-4fef-a2aa-cdf418af6681" providerId="ADAL" clId="{53431C27-59CD-4300-B4DD-64FBAFB80687}" dt="2023-04-21T15:40:38.585" v="6327" actId="15"/>
          <ac:spMkLst>
            <pc:docMk/>
            <pc:sldMk cId="3126363483" sldId="287"/>
            <ac:spMk id="3" creationId="{8412883A-0FFD-50ED-6A49-325D201228F8}"/>
          </ac:spMkLst>
        </pc:spChg>
        <pc:picChg chg="add mod">
          <ac:chgData name="Emmanouil" userId="f56e7465-27a6-4fef-a2aa-cdf418af6681" providerId="ADAL" clId="{53431C27-59CD-4300-B4DD-64FBAFB80687}" dt="2023-04-21T16:07:47.446" v="7732" actId="1076"/>
          <ac:picMkLst>
            <pc:docMk/>
            <pc:sldMk cId="3126363483" sldId="287"/>
            <ac:picMk id="4" creationId="{E30B0CA7-452F-F752-4815-904D4CCD4400}"/>
          </ac:picMkLst>
        </pc:picChg>
      </pc:sldChg>
      <pc:sldChg chg="addSp delSp modSp new mod setBg delDesignElem chgLayout">
        <pc:chgData name="Emmanouil" userId="f56e7465-27a6-4fef-a2aa-cdf418af6681" providerId="ADAL" clId="{53431C27-59CD-4300-B4DD-64FBAFB80687}" dt="2023-04-21T16:07:23.527" v="7727" actId="1440"/>
        <pc:sldMkLst>
          <pc:docMk/>
          <pc:sldMk cId="3965022728" sldId="288"/>
        </pc:sldMkLst>
        <pc:spChg chg="mod ord">
          <ac:chgData name="Emmanouil" userId="f56e7465-27a6-4fef-a2aa-cdf418af6681" providerId="ADAL" clId="{53431C27-59CD-4300-B4DD-64FBAFB80687}" dt="2023-04-21T15:41:13.343" v="6338" actId="207"/>
          <ac:spMkLst>
            <pc:docMk/>
            <pc:sldMk cId="3965022728" sldId="288"/>
            <ac:spMk id="2" creationId="{00C1584B-3C4B-E860-21DD-9DFF101A968D}"/>
          </ac:spMkLst>
        </pc:spChg>
        <pc:spChg chg="del">
          <ac:chgData name="Emmanouil" userId="f56e7465-27a6-4fef-a2aa-cdf418af6681" providerId="ADAL" clId="{53431C27-59CD-4300-B4DD-64FBAFB80687}" dt="2023-04-21T15:11:56.279" v="5534"/>
          <ac:spMkLst>
            <pc:docMk/>
            <pc:sldMk cId="3965022728" sldId="288"/>
            <ac:spMk id="3" creationId="{A24B6785-5CD6-DDD9-D219-123E5566DDFC}"/>
          </ac:spMkLst>
        </pc:spChg>
        <pc:spChg chg="add mod">
          <ac:chgData name="Emmanouil" userId="f56e7465-27a6-4fef-a2aa-cdf418af6681" providerId="ADAL" clId="{53431C27-59CD-4300-B4DD-64FBAFB80687}" dt="2023-04-21T15:17:38.737" v="5973" actId="1076"/>
          <ac:spMkLst>
            <pc:docMk/>
            <pc:sldMk cId="3965022728" sldId="288"/>
            <ac:spMk id="6" creationId="{82FBD8A8-A203-C48A-A605-25FC248648FB}"/>
          </ac:spMkLst>
        </pc:spChg>
        <pc:spChg chg="add del">
          <ac:chgData name="Emmanouil" userId="f56e7465-27a6-4fef-a2aa-cdf418af6681" providerId="ADAL" clId="{53431C27-59CD-4300-B4DD-64FBAFB80687}" dt="2023-04-21T15:30:43.549" v="6127"/>
          <ac:spMkLst>
            <pc:docMk/>
            <pc:sldMk cId="3965022728" sldId="288"/>
            <ac:spMk id="7" creationId="{2151139A-886F-4B97-8815-729AD3831BBD}"/>
          </ac:spMkLst>
        </pc:spChg>
        <pc:spChg chg="add del">
          <ac:chgData name="Emmanouil" userId="f56e7465-27a6-4fef-a2aa-cdf418af6681" providerId="ADAL" clId="{53431C27-59CD-4300-B4DD-64FBAFB80687}" dt="2023-04-21T15:30:43.549" v="6127"/>
          <ac:spMkLst>
            <pc:docMk/>
            <pc:sldMk cId="3965022728" sldId="288"/>
            <ac:spMk id="8" creationId="{AB5E08C4-8CDD-4623-A5B8-E998C6DEE3B7}"/>
          </ac:spMkLst>
        </pc:spChg>
        <pc:spChg chg="add del">
          <ac:chgData name="Emmanouil" userId="f56e7465-27a6-4fef-a2aa-cdf418af6681" providerId="ADAL" clId="{53431C27-59CD-4300-B4DD-64FBAFB80687}" dt="2023-04-21T15:30:43.549" v="6127"/>
          <ac:spMkLst>
            <pc:docMk/>
            <pc:sldMk cId="3965022728" sldId="288"/>
            <ac:spMk id="9" creationId="{15F33878-D502-4FFA-8ACE-F2AECDB2A23F}"/>
          </ac:spMkLst>
        </pc:spChg>
        <pc:spChg chg="add del">
          <ac:chgData name="Emmanouil" userId="f56e7465-27a6-4fef-a2aa-cdf418af6681" providerId="ADAL" clId="{53431C27-59CD-4300-B4DD-64FBAFB80687}" dt="2023-04-21T15:15:56.523" v="5819" actId="700"/>
          <ac:spMkLst>
            <pc:docMk/>
            <pc:sldMk cId="3965022728" sldId="288"/>
            <ac:spMk id="10" creationId="{2151139A-886F-4B97-8815-729AD3831BBD}"/>
          </ac:spMkLst>
        </pc:spChg>
        <pc:spChg chg="add del">
          <ac:chgData name="Emmanouil" userId="f56e7465-27a6-4fef-a2aa-cdf418af6681" providerId="ADAL" clId="{53431C27-59CD-4300-B4DD-64FBAFB80687}" dt="2023-04-21T15:30:43.549" v="6127"/>
          <ac:spMkLst>
            <pc:docMk/>
            <pc:sldMk cId="3965022728" sldId="288"/>
            <ac:spMk id="11" creationId="{D3539FEE-81D3-4406-802E-60B20B16F4F6}"/>
          </ac:spMkLst>
        </pc:spChg>
        <pc:spChg chg="add del">
          <ac:chgData name="Emmanouil" userId="f56e7465-27a6-4fef-a2aa-cdf418af6681" providerId="ADAL" clId="{53431C27-59CD-4300-B4DD-64FBAFB80687}" dt="2023-04-21T15:15:56.523" v="5819" actId="700"/>
          <ac:spMkLst>
            <pc:docMk/>
            <pc:sldMk cId="3965022728" sldId="288"/>
            <ac:spMk id="12" creationId="{AB5E08C4-8CDD-4623-A5B8-E998C6DEE3B7}"/>
          </ac:spMkLst>
        </pc:spChg>
        <pc:spChg chg="add del">
          <ac:chgData name="Emmanouil" userId="f56e7465-27a6-4fef-a2aa-cdf418af6681" providerId="ADAL" clId="{53431C27-59CD-4300-B4DD-64FBAFB80687}" dt="2023-04-21T15:30:43.549" v="6127"/>
          <ac:spMkLst>
            <pc:docMk/>
            <pc:sldMk cId="3965022728" sldId="288"/>
            <ac:spMk id="13" creationId="{DC701763-729E-462F-A5A8-E0DEFEB1E2E4}"/>
          </ac:spMkLst>
        </pc:spChg>
        <pc:spChg chg="add del">
          <ac:chgData name="Emmanouil" userId="f56e7465-27a6-4fef-a2aa-cdf418af6681" providerId="ADAL" clId="{53431C27-59CD-4300-B4DD-64FBAFB80687}" dt="2023-04-21T15:15:56.523" v="5819" actId="700"/>
          <ac:spMkLst>
            <pc:docMk/>
            <pc:sldMk cId="3965022728" sldId="288"/>
            <ac:spMk id="14" creationId="{15F33878-D502-4FFA-8ACE-F2AECDB2A23F}"/>
          </ac:spMkLst>
        </pc:spChg>
        <pc:spChg chg="add del">
          <ac:chgData name="Emmanouil" userId="f56e7465-27a6-4fef-a2aa-cdf418af6681" providerId="ADAL" clId="{53431C27-59CD-4300-B4DD-64FBAFB80687}" dt="2023-04-21T15:15:56.523" v="5819" actId="700"/>
          <ac:spMkLst>
            <pc:docMk/>
            <pc:sldMk cId="3965022728" sldId="288"/>
            <ac:spMk id="16" creationId="{D3539FEE-81D3-4406-802E-60B20B16F4F6}"/>
          </ac:spMkLst>
        </pc:spChg>
        <pc:spChg chg="add del">
          <ac:chgData name="Emmanouil" userId="f56e7465-27a6-4fef-a2aa-cdf418af6681" providerId="ADAL" clId="{53431C27-59CD-4300-B4DD-64FBAFB80687}" dt="2023-04-21T15:15:56.523" v="5819" actId="700"/>
          <ac:spMkLst>
            <pc:docMk/>
            <pc:sldMk cId="3965022728" sldId="288"/>
            <ac:spMk id="18" creationId="{DC701763-729E-462F-A5A8-E0DEFEB1E2E4}"/>
          </ac:spMkLst>
        </pc:spChg>
        <pc:picChg chg="add mod ord">
          <ac:chgData name="Emmanouil" userId="f56e7465-27a6-4fef-a2aa-cdf418af6681" providerId="ADAL" clId="{53431C27-59CD-4300-B4DD-64FBAFB80687}" dt="2023-04-21T16:07:18.438" v="7726" actId="1440"/>
          <ac:picMkLst>
            <pc:docMk/>
            <pc:sldMk cId="3965022728" sldId="288"/>
            <ac:picMk id="4" creationId="{4857E448-4EEC-82BC-D6E9-441C15C058BE}"/>
          </ac:picMkLst>
        </pc:picChg>
        <pc:picChg chg="add mod ord">
          <ac:chgData name="Emmanouil" userId="f56e7465-27a6-4fef-a2aa-cdf418af6681" providerId="ADAL" clId="{53431C27-59CD-4300-B4DD-64FBAFB80687}" dt="2023-04-21T16:07:23.527" v="7727" actId="1440"/>
          <ac:picMkLst>
            <pc:docMk/>
            <pc:sldMk cId="3965022728" sldId="288"/>
            <ac:picMk id="5" creationId="{5E984976-3F99-6C82-FAB4-7A721DBAACA9}"/>
          </ac:picMkLst>
        </pc:picChg>
      </pc:sldChg>
      <pc:sldChg chg="addSp delSp add del setBg delDesignElem">
        <pc:chgData name="Emmanouil" userId="f56e7465-27a6-4fef-a2aa-cdf418af6681" providerId="ADAL" clId="{53431C27-59CD-4300-B4DD-64FBAFB80687}" dt="2023-04-21T15:30:40.879" v="6121"/>
        <pc:sldMkLst>
          <pc:docMk/>
          <pc:sldMk cId="1264277483" sldId="289"/>
        </pc:sldMkLst>
        <pc:spChg chg="add del">
          <ac:chgData name="Emmanouil" userId="f56e7465-27a6-4fef-a2aa-cdf418af6681" providerId="ADAL" clId="{53431C27-59CD-4300-B4DD-64FBAFB80687}" dt="2023-04-21T15:30:40.879" v="6121"/>
          <ac:spMkLst>
            <pc:docMk/>
            <pc:sldMk cId="1264277483" sldId="289"/>
            <ac:spMk id="6" creationId="{BACC6370-2D7E-4714-9D71-7542949D7D5D}"/>
          </ac:spMkLst>
        </pc:spChg>
        <pc:spChg chg="add del">
          <ac:chgData name="Emmanouil" userId="f56e7465-27a6-4fef-a2aa-cdf418af6681" providerId="ADAL" clId="{53431C27-59CD-4300-B4DD-64FBAFB80687}" dt="2023-04-21T15:30:40.879" v="6121"/>
          <ac:spMkLst>
            <pc:docMk/>
            <pc:sldMk cId="1264277483" sldId="289"/>
            <ac:spMk id="7" creationId="{F68B3F68-107C-434F-AA38-110D5EA91B85}"/>
          </ac:spMkLst>
        </pc:spChg>
        <pc:spChg chg="add del">
          <ac:chgData name="Emmanouil" userId="f56e7465-27a6-4fef-a2aa-cdf418af6681" providerId="ADAL" clId="{53431C27-59CD-4300-B4DD-64FBAFB80687}" dt="2023-04-21T15:30:40.879" v="6121"/>
          <ac:spMkLst>
            <pc:docMk/>
            <pc:sldMk cId="1264277483" sldId="289"/>
            <ac:spMk id="8" creationId="{AAD0DBB9-1A4B-4391-81D4-CB19F9AB918A}"/>
          </ac:spMkLst>
        </pc:spChg>
        <pc:spChg chg="add del">
          <ac:chgData name="Emmanouil" userId="f56e7465-27a6-4fef-a2aa-cdf418af6681" providerId="ADAL" clId="{53431C27-59CD-4300-B4DD-64FBAFB80687}" dt="2023-04-21T15:30:40.879" v="6121"/>
          <ac:spMkLst>
            <pc:docMk/>
            <pc:sldMk cId="1264277483" sldId="289"/>
            <ac:spMk id="10" creationId="{063BBA22-50EA-4C4D-BE05-F1CE4E63AA56}"/>
          </ac:spMkLst>
        </pc:spChg>
      </pc:sldChg>
      <pc:sldChg chg="addSp modSp new mod modNotesTx">
        <pc:chgData name="Emmanouil" userId="f56e7465-27a6-4fef-a2aa-cdf418af6681" providerId="ADAL" clId="{53431C27-59CD-4300-B4DD-64FBAFB80687}" dt="2023-04-21T16:11:16.147" v="7795" actId="1076"/>
        <pc:sldMkLst>
          <pc:docMk/>
          <pc:sldMk cId="1445192134" sldId="289"/>
        </pc:sldMkLst>
        <pc:spChg chg="mod">
          <ac:chgData name="Emmanouil" userId="f56e7465-27a6-4fef-a2aa-cdf418af6681" providerId="ADAL" clId="{53431C27-59CD-4300-B4DD-64FBAFB80687}" dt="2023-04-21T15:46:17.134" v="6550" actId="207"/>
          <ac:spMkLst>
            <pc:docMk/>
            <pc:sldMk cId="1445192134" sldId="289"/>
            <ac:spMk id="2" creationId="{4DF7FF9D-B17F-C0F6-F109-1C5D4A32274B}"/>
          </ac:spMkLst>
        </pc:spChg>
        <pc:spChg chg="mod">
          <ac:chgData name="Emmanouil" userId="f56e7465-27a6-4fef-a2aa-cdf418af6681" providerId="ADAL" clId="{53431C27-59CD-4300-B4DD-64FBAFB80687}" dt="2023-04-21T15:47:55.732" v="6749" actId="1076"/>
          <ac:spMkLst>
            <pc:docMk/>
            <pc:sldMk cId="1445192134" sldId="289"/>
            <ac:spMk id="3" creationId="{BA85C16B-9FB1-0372-62DD-10745C4E60E9}"/>
          </ac:spMkLst>
        </pc:spChg>
        <pc:picChg chg="add mod modCrop">
          <ac:chgData name="Emmanouil" userId="f56e7465-27a6-4fef-a2aa-cdf418af6681" providerId="ADAL" clId="{53431C27-59CD-4300-B4DD-64FBAFB80687}" dt="2023-04-21T16:11:16.147" v="7795" actId="1076"/>
          <ac:picMkLst>
            <pc:docMk/>
            <pc:sldMk cId="1445192134" sldId="289"/>
            <ac:picMk id="4" creationId="{4137A4D6-EC48-8B5E-7001-82777BEDF562}"/>
          </ac:picMkLst>
        </pc:picChg>
        <pc:picChg chg="add mod">
          <ac:chgData name="Emmanouil" userId="f56e7465-27a6-4fef-a2aa-cdf418af6681" providerId="ADAL" clId="{53431C27-59CD-4300-B4DD-64FBAFB80687}" dt="2023-04-21T16:10:57.116" v="7789" actId="1076"/>
          <ac:picMkLst>
            <pc:docMk/>
            <pc:sldMk cId="1445192134" sldId="289"/>
            <ac:picMk id="5" creationId="{49A422A0-8562-C24E-0949-A51A25CDF853}"/>
          </ac:picMkLst>
        </pc:picChg>
      </pc:sldChg>
      <pc:sldChg chg="addSp modSp new mod modNotesTx">
        <pc:chgData name="Emmanouil" userId="f56e7465-27a6-4fef-a2aa-cdf418af6681" providerId="ADAL" clId="{53431C27-59CD-4300-B4DD-64FBAFB80687}" dt="2023-04-21T16:10:46.886" v="7786" actId="1076"/>
        <pc:sldMkLst>
          <pc:docMk/>
          <pc:sldMk cId="1358233110" sldId="290"/>
        </pc:sldMkLst>
        <pc:spChg chg="mod">
          <ac:chgData name="Emmanouil" userId="f56e7465-27a6-4fef-a2aa-cdf418af6681" providerId="ADAL" clId="{53431C27-59CD-4300-B4DD-64FBAFB80687}" dt="2023-04-21T15:48:38.092" v="6836" actId="1076"/>
          <ac:spMkLst>
            <pc:docMk/>
            <pc:sldMk cId="1358233110" sldId="290"/>
            <ac:spMk id="2" creationId="{507BDC21-DE9E-D915-6D99-A350383ECE70}"/>
          </ac:spMkLst>
        </pc:spChg>
        <pc:spChg chg="mod">
          <ac:chgData name="Emmanouil" userId="f56e7465-27a6-4fef-a2aa-cdf418af6681" providerId="ADAL" clId="{53431C27-59CD-4300-B4DD-64FBAFB80687}" dt="2023-04-21T15:49:42.405" v="6885" actId="403"/>
          <ac:spMkLst>
            <pc:docMk/>
            <pc:sldMk cId="1358233110" sldId="290"/>
            <ac:spMk id="3" creationId="{5E85CA7E-B9A1-5F2D-8EE0-1C7A59745660}"/>
          </ac:spMkLst>
        </pc:spChg>
        <pc:picChg chg="add mod">
          <ac:chgData name="Emmanouil" userId="f56e7465-27a6-4fef-a2aa-cdf418af6681" providerId="ADAL" clId="{53431C27-59CD-4300-B4DD-64FBAFB80687}" dt="2023-04-21T16:10:46.886" v="7786" actId="1076"/>
          <ac:picMkLst>
            <pc:docMk/>
            <pc:sldMk cId="1358233110" sldId="290"/>
            <ac:picMk id="4" creationId="{2444B47A-CD16-9924-B1D6-AA5B7718F7A2}"/>
          </ac:picMkLst>
        </pc:picChg>
      </pc:sldChg>
      <pc:sldChg chg="addSp delSp add del setBg delDesignElem">
        <pc:chgData name="Emmanouil" userId="f56e7465-27a6-4fef-a2aa-cdf418af6681" providerId="ADAL" clId="{53431C27-59CD-4300-B4DD-64FBAFB80687}" dt="2023-04-21T15:30:39.860" v="6120"/>
        <pc:sldMkLst>
          <pc:docMk/>
          <pc:sldMk cId="4066076419" sldId="290"/>
        </pc:sldMkLst>
        <pc:spChg chg="add del">
          <ac:chgData name="Emmanouil" userId="f56e7465-27a6-4fef-a2aa-cdf418af6681" providerId="ADAL" clId="{53431C27-59CD-4300-B4DD-64FBAFB80687}" dt="2023-04-21T15:30:39.860" v="6120"/>
          <ac:spMkLst>
            <pc:docMk/>
            <pc:sldMk cId="4066076419" sldId="290"/>
            <ac:spMk id="6" creationId="{BACC6370-2D7E-4714-9D71-7542949D7D5D}"/>
          </ac:spMkLst>
        </pc:spChg>
        <pc:spChg chg="add del">
          <ac:chgData name="Emmanouil" userId="f56e7465-27a6-4fef-a2aa-cdf418af6681" providerId="ADAL" clId="{53431C27-59CD-4300-B4DD-64FBAFB80687}" dt="2023-04-21T15:30:39.860" v="6120"/>
          <ac:spMkLst>
            <pc:docMk/>
            <pc:sldMk cId="4066076419" sldId="290"/>
            <ac:spMk id="7" creationId="{F68B3F68-107C-434F-AA38-110D5EA91B85}"/>
          </ac:spMkLst>
        </pc:spChg>
        <pc:spChg chg="add del">
          <ac:chgData name="Emmanouil" userId="f56e7465-27a6-4fef-a2aa-cdf418af6681" providerId="ADAL" clId="{53431C27-59CD-4300-B4DD-64FBAFB80687}" dt="2023-04-21T15:30:39.860" v="6120"/>
          <ac:spMkLst>
            <pc:docMk/>
            <pc:sldMk cId="4066076419" sldId="290"/>
            <ac:spMk id="8" creationId="{AAD0DBB9-1A4B-4391-81D4-CB19F9AB918A}"/>
          </ac:spMkLst>
        </pc:spChg>
        <pc:spChg chg="add del">
          <ac:chgData name="Emmanouil" userId="f56e7465-27a6-4fef-a2aa-cdf418af6681" providerId="ADAL" clId="{53431C27-59CD-4300-B4DD-64FBAFB80687}" dt="2023-04-21T15:30:39.860" v="6120"/>
          <ac:spMkLst>
            <pc:docMk/>
            <pc:sldMk cId="4066076419" sldId="290"/>
            <ac:spMk id="10" creationId="{063BBA22-50EA-4C4D-BE05-F1CE4E63AA56}"/>
          </ac:spMkLst>
        </pc:spChg>
      </pc:sldChg>
      <pc:sldChg chg="addSp delSp add del setBg delDesignElem">
        <pc:chgData name="Emmanouil" userId="f56e7465-27a6-4fef-a2aa-cdf418af6681" providerId="ADAL" clId="{53431C27-59CD-4300-B4DD-64FBAFB80687}" dt="2023-04-21T15:30:39.372" v="6119"/>
        <pc:sldMkLst>
          <pc:docMk/>
          <pc:sldMk cId="92333213" sldId="291"/>
        </pc:sldMkLst>
        <pc:spChg chg="add del">
          <ac:chgData name="Emmanouil" userId="f56e7465-27a6-4fef-a2aa-cdf418af6681" providerId="ADAL" clId="{53431C27-59CD-4300-B4DD-64FBAFB80687}" dt="2023-04-21T15:30:39.372" v="6119"/>
          <ac:spMkLst>
            <pc:docMk/>
            <pc:sldMk cId="92333213" sldId="291"/>
            <ac:spMk id="6" creationId="{BACC6370-2D7E-4714-9D71-7542949D7D5D}"/>
          </ac:spMkLst>
        </pc:spChg>
        <pc:spChg chg="add del">
          <ac:chgData name="Emmanouil" userId="f56e7465-27a6-4fef-a2aa-cdf418af6681" providerId="ADAL" clId="{53431C27-59CD-4300-B4DD-64FBAFB80687}" dt="2023-04-21T15:30:39.372" v="6119"/>
          <ac:spMkLst>
            <pc:docMk/>
            <pc:sldMk cId="92333213" sldId="291"/>
            <ac:spMk id="7" creationId="{F68B3F68-107C-434F-AA38-110D5EA91B85}"/>
          </ac:spMkLst>
        </pc:spChg>
        <pc:spChg chg="add del">
          <ac:chgData name="Emmanouil" userId="f56e7465-27a6-4fef-a2aa-cdf418af6681" providerId="ADAL" clId="{53431C27-59CD-4300-B4DD-64FBAFB80687}" dt="2023-04-21T15:30:39.372" v="6119"/>
          <ac:spMkLst>
            <pc:docMk/>
            <pc:sldMk cId="92333213" sldId="291"/>
            <ac:spMk id="8" creationId="{AAD0DBB9-1A4B-4391-81D4-CB19F9AB918A}"/>
          </ac:spMkLst>
        </pc:spChg>
        <pc:spChg chg="add del">
          <ac:chgData name="Emmanouil" userId="f56e7465-27a6-4fef-a2aa-cdf418af6681" providerId="ADAL" clId="{53431C27-59CD-4300-B4DD-64FBAFB80687}" dt="2023-04-21T15:30:39.372" v="6119"/>
          <ac:spMkLst>
            <pc:docMk/>
            <pc:sldMk cId="92333213" sldId="291"/>
            <ac:spMk id="10" creationId="{063BBA22-50EA-4C4D-BE05-F1CE4E63AA56}"/>
          </ac:spMkLst>
        </pc:spChg>
      </pc:sldChg>
      <pc:sldChg chg="modSp new del mod">
        <pc:chgData name="Emmanouil" userId="f56e7465-27a6-4fef-a2aa-cdf418af6681" providerId="ADAL" clId="{53431C27-59CD-4300-B4DD-64FBAFB80687}" dt="2023-04-21T15:53:39.991" v="6977" actId="2696"/>
        <pc:sldMkLst>
          <pc:docMk/>
          <pc:sldMk cId="3385958231" sldId="291"/>
        </pc:sldMkLst>
        <pc:spChg chg="mod">
          <ac:chgData name="Emmanouil" userId="f56e7465-27a6-4fef-a2aa-cdf418af6681" providerId="ADAL" clId="{53431C27-59CD-4300-B4DD-64FBAFB80687}" dt="2023-04-21T15:52:34.152" v="6966" actId="20577"/>
          <ac:spMkLst>
            <pc:docMk/>
            <pc:sldMk cId="3385958231" sldId="291"/>
            <ac:spMk id="3" creationId="{2D41D880-4F8E-6773-2A8A-136CE48CF066}"/>
          </ac:spMkLst>
        </pc:spChg>
      </pc:sldChg>
      <pc:sldChg chg="addSp delSp add del setBg delDesignElem">
        <pc:chgData name="Emmanouil" userId="f56e7465-27a6-4fef-a2aa-cdf418af6681" providerId="ADAL" clId="{53431C27-59CD-4300-B4DD-64FBAFB80687}" dt="2023-04-21T15:30:39.163" v="6118"/>
        <pc:sldMkLst>
          <pc:docMk/>
          <pc:sldMk cId="2880971278" sldId="292"/>
        </pc:sldMkLst>
        <pc:spChg chg="add del">
          <ac:chgData name="Emmanouil" userId="f56e7465-27a6-4fef-a2aa-cdf418af6681" providerId="ADAL" clId="{53431C27-59CD-4300-B4DD-64FBAFB80687}" dt="2023-04-21T15:30:39.163" v="6118"/>
          <ac:spMkLst>
            <pc:docMk/>
            <pc:sldMk cId="2880971278" sldId="292"/>
            <ac:spMk id="6" creationId="{BACC6370-2D7E-4714-9D71-7542949D7D5D}"/>
          </ac:spMkLst>
        </pc:spChg>
        <pc:spChg chg="add del">
          <ac:chgData name="Emmanouil" userId="f56e7465-27a6-4fef-a2aa-cdf418af6681" providerId="ADAL" clId="{53431C27-59CD-4300-B4DD-64FBAFB80687}" dt="2023-04-21T15:30:39.163" v="6118"/>
          <ac:spMkLst>
            <pc:docMk/>
            <pc:sldMk cId="2880971278" sldId="292"/>
            <ac:spMk id="7" creationId="{F68B3F68-107C-434F-AA38-110D5EA91B85}"/>
          </ac:spMkLst>
        </pc:spChg>
        <pc:spChg chg="add del">
          <ac:chgData name="Emmanouil" userId="f56e7465-27a6-4fef-a2aa-cdf418af6681" providerId="ADAL" clId="{53431C27-59CD-4300-B4DD-64FBAFB80687}" dt="2023-04-21T15:30:39.163" v="6118"/>
          <ac:spMkLst>
            <pc:docMk/>
            <pc:sldMk cId="2880971278" sldId="292"/>
            <ac:spMk id="8" creationId="{AAD0DBB9-1A4B-4391-81D4-CB19F9AB918A}"/>
          </ac:spMkLst>
        </pc:spChg>
        <pc:spChg chg="add del">
          <ac:chgData name="Emmanouil" userId="f56e7465-27a6-4fef-a2aa-cdf418af6681" providerId="ADAL" clId="{53431C27-59CD-4300-B4DD-64FBAFB80687}" dt="2023-04-21T15:30:39.163" v="6118"/>
          <ac:spMkLst>
            <pc:docMk/>
            <pc:sldMk cId="2880971278" sldId="292"/>
            <ac:spMk id="10" creationId="{063BBA22-50EA-4C4D-BE05-F1CE4E63AA56}"/>
          </ac:spMkLst>
        </pc:spChg>
      </pc:sldChg>
      <pc:sldChg chg="new del">
        <pc:chgData name="Emmanouil" userId="f56e7465-27a6-4fef-a2aa-cdf418af6681" providerId="ADAL" clId="{53431C27-59CD-4300-B4DD-64FBAFB80687}" dt="2023-04-21T15:53:33.372" v="6975" actId="2696"/>
        <pc:sldMkLst>
          <pc:docMk/>
          <pc:sldMk cId="3024564346" sldId="292"/>
        </pc:sldMkLst>
      </pc:sldChg>
      <pc:sldChg chg="new del">
        <pc:chgData name="Emmanouil" userId="f56e7465-27a6-4fef-a2aa-cdf418af6681" providerId="ADAL" clId="{53431C27-59CD-4300-B4DD-64FBAFB80687}" dt="2023-04-21T15:53:35.561" v="6976" actId="2696"/>
        <pc:sldMkLst>
          <pc:docMk/>
          <pc:sldMk cId="3520149157" sldId="293"/>
        </pc:sldMkLst>
      </pc:sldChg>
      <pc:sldChg chg="addSp delSp add del setBg delDesignElem">
        <pc:chgData name="Emmanouil" userId="f56e7465-27a6-4fef-a2aa-cdf418af6681" providerId="ADAL" clId="{53431C27-59CD-4300-B4DD-64FBAFB80687}" dt="2023-04-21T15:30:38.927" v="6117"/>
        <pc:sldMkLst>
          <pc:docMk/>
          <pc:sldMk cId="3814000734" sldId="293"/>
        </pc:sldMkLst>
        <pc:spChg chg="add del">
          <ac:chgData name="Emmanouil" userId="f56e7465-27a6-4fef-a2aa-cdf418af6681" providerId="ADAL" clId="{53431C27-59CD-4300-B4DD-64FBAFB80687}" dt="2023-04-21T15:30:38.927" v="6117"/>
          <ac:spMkLst>
            <pc:docMk/>
            <pc:sldMk cId="3814000734" sldId="293"/>
            <ac:spMk id="6" creationId="{BACC6370-2D7E-4714-9D71-7542949D7D5D}"/>
          </ac:spMkLst>
        </pc:spChg>
        <pc:spChg chg="add del">
          <ac:chgData name="Emmanouil" userId="f56e7465-27a6-4fef-a2aa-cdf418af6681" providerId="ADAL" clId="{53431C27-59CD-4300-B4DD-64FBAFB80687}" dt="2023-04-21T15:30:38.927" v="6117"/>
          <ac:spMkLst>
            <pc:docMk/>
            <pc:sldMk cId="3814000734" sldId="293"/>
            <ac:spMk id="7" creationId="{F68B3F68-107C-434F-AA38-110D5EA91B85}"/>
          </ac:spMkLst>
        </pc:spChg>
        <pc:spChg chg="add del">
          <ac:chgData name="Emmanouil" userId="f56e7465-27a6-4fef-a2aa-cdf418af6681" providerId="ADAL" clId="{53431C27-59CD-4300-B4DD-64FBAFB80687}" dt="2023-04-21T15:30:38.927" v="6117"/>
          <ac:spMkLst>
            <pc:docMk/>
            <pc:sldMk cId="3814000734" sldId="293"/>
            <ac:spMk id="8" creationId="{AAD0DBB9-1A4B-4391-81D4-CB19F9AB918A}"/>
          </ac:spMkLst>
        </pc:spChg>
        <pc:spChg chg="add del">
          <ac:chgData name="Emmanouil" userId="f56e7465-27a6-4fef-a2aa-cdf418af6681" providerId="ADAL" clId="{53431C27-59CD-4300-B4DD-64FBAFB80687}" dt="2023-04-21T15:30:38.927" v="6117"/>
          <ac:spMkLst>
            <pc:docMk/>
            <pc:sldMk cId="3814000734" sldId="293"/>
            <ac:spMk id="10" creationId="{063BBA22-50EA-4C4D-BE05-F1CE4E63AA56}"/>
          </ac:spMkLst>
        </pc:spChg>
      </pc:sldChg>
      <pc:sldChg chg="addSp delSp modSp new mod modClrScheme chgLayout modNotesTx">
        <pc:chgData name="Emmanouil" userId="f56e7465-27a6-4fef-a2aa-cdf418af6681" providerId="ADAL" clId="{53431C27-59CD-4300-B4DD-64FBAFB80687}" dt="2023-04-21T16:11:31.412" v="7799" actId="14100"/>
        <pc:sldMkLst>
          <pc:docMk/>
          <pc:sldMk cId="1553568020" sldId="294"/>
        </pc:sldMkLst>
        <pc:spChg chg="del mod ord">
          <ac:chgData name="Emmanouil" userId="f56e7465-27a6-4fef-a2aa-cdf418af6681" providerId="ADAL" clId="{53431C27-59CD-4300-B4DD-64FBAFB80687}" dt="2023-04-21T15:53:22.838" v="6972" actId="700"/>
          <ac:spMkLst>
            <pc:docMk/>
            <pc:sldMk cId="1553568020" sldId="294"/>
            <ac:spMk id="2" creationId="{2DE0E4BF-4AC7-A6EC-8C15-B6BBBF700B81}"/>
          </ac:spMkLst>
        </pc:spChg>
        <pc:spChg chg="del mod ord">
          <ac:chgData name="Emmanouil" userId="f56e7465-27a6-4fef-a2aa-cdf418af6681" providerId="ADAL" clId="{53431C27-59CD-4300-B4DD-64FBAFB80687}" dt="2023-04-21T15:53:22.838" v="6972" actId="700"/>
          <ac:spMkLst>
            <pc:docMk/>
            <pc:sldMk cId="1553568020" sldId="294"/>
            <ac:spMk id="3" creationId="{6BBC012B-B60E-5180-F1D3-656002A55F56}"/>
          </ac:spMkLst>
        </pc:spChg>
        <pc:spChg chg="add mod ord">
          <ac:chgData name="Emmanouil" userId="f56e7465-27a6-4fef-a2aa-cdf418af6681" providerId="ADAL" clId="{53431C27-59CD-4300-B4DD-64FBAFB80687}" dt="2023-04-21T15:54:12.065" v="7056" actId="1076"/>
          <ac:spMkLst>
            <pc:docMk/>
            <pc:sldMk cId="1553568020" sldId="294"/>
            <ac:spMk id="4" creationId="{633D0A9B-C1BB-7E11-0312-032149BA7A79}"/>
          </ac:spMkLst>
        </pc:spChg>
        <pc:spChg chg="add mod ord">
          <ac:chgData name="Emmanouil" userId="f56e7465-27a6-4fef-a2aa-cdf418af6681" providerId="ADAL" clId="{53431C27-59CD-4300-B4DD-64FBAFB80687}" dt="2023-04-21T15:59:50.547" v="7328" actId="404"/>
          <ac:spMkLst>
            <pc:docMk/>
            <pc:sldMk cId="1553568020" sldId="294"/>
            <ac:spMk id="5" creationId="{13FF8D93-7BE1-B612-49CD-7A15F4616C38}"/>
          </ac:spMkLst>
        </pc:spChg>
        <pc:spChg chg="add mod ord">
          <ac:chgData name="Emmanouil" userId="f56e7465-27a6-4fef-a2aa-cdf418af6681" providerId="ADAL" clId="{53431C27-59CD-4300-B4DD-64FBAFB80687}" dt="2023-04-21T15:59:52.319" v="7329" actId="404"/>
          <ac:spMkLst>
            <pc:docMk/>
            <pc:sldMk cId="1553568020" sldId="294"/>
            <ac:spMk id="6" creationId="{E6DB70DE-8FC8-B1C3-FDBD-98FD428FABF4}"/>
          </ac:spMkLst>
        </pc:spChg>
        <pc:picChg chg="add mod">
          <ac:chgData name="Emmanouil" userId="f56e7465-27a6-4fef-a2aa-cdf418af6681" providerId="ADAL" clId="{53431C27-59CD-4300-B4DD-64FBAFB80687}" dt="2023-04-21T16:11:26.054" v="7796" actId="1440"/>
          <ac:picMkLst>
            <pc:docMk/>
            <pc:sldMk cId="1553568020" sldId="294"/>
            <ac:picMk id="8" creationId="{E6AD13B7-4F09-EC6B-40C1-EEED1D9FF733}"/>
          </ac:picMkLst>
        </pc:picChg>
        <pc:picChg chg="add mod">
          <ac:chgData name="Emmanouil" userId="f56e7465-27a6-4fef-a2aa-cdf418af6681" providerId="ADAL" clId="{53431C27-59CD-4300-B4DD-64FBAFB80687}" dt="2023-04-21T16:11:31.412" v="7799" actId="14100"/>
          <ac:picMkLst>
            <pc:docMk/>
            <pc:sldMk cId="1553568020" sldId="294"/>
            <ac:picMk id="10" creationId="{E09A0767-AD39-23DC-1716-2B6F6168EB72}"/>
          </ac:picMkLst>
        </pc:picChg>
      </pc:sldChg>
      <pc:sldChg chg="addSp modSp add mod modNotesTx">
        <pc:chgData name="Emmanouil" userId="f56e7465-27a6-4fef-a2aa-cdf418af6681" providerId="ADAL" clId="{53431C27-59CD-4300-B4DD-64FBAFB80687}" dt="2023-04-21T16:11:38.872" v="7802" actId="1076"/>
        <pc:sldMkLst>
          <pc:docMk/>
          <pc:sldMk cId="2792192873" sldId="295"/>
        </pc:sldMkLst>
        <pc:spChg chg="mod">
          <ac:chgData name="Emmanouil" userId="f56e7465-27a6-4fef-a2aa-cdf418af6681" providerId="ADAL" clId="{53431C27-59CD-4300-B4DD-64FBAFB80687}" dt="2023-04-21T15:56:07.718" v="7145" actId="14100"/>
          <ac:spMkLst>
            <pc:docMk/>
            <pc:sldMk cId="2792192873" sldId="295"/>
            <ac:spMk id="4" creationId="{633D0A9B-C1BB-7E11-0312-032149BA7A79}"/>
          </ac:spMkLst>
        </pc:spChg>
        <pc:spChg chg="mod">
          <ac:chgData name="Emmanouil" userId="f56e7465-27a6-4fef-a2aa-cdf418af6681" providerId="ADAL" clId="{53431C27-59CD-4300-B4DD-64FBAFB80687}" dt="2023-04-21T15:59:39.279" v="7324" actId="403"/>
          <ac:spMkLst>
            <pc:docMk/>
            <pc:sldMk cId="2792192873" sldId="295"/>
            <ac:spMk id="5" creationId="{13FF8D93-7BE1-B612-49CD-7A15F4616C38}"/>
          </ac:spMkLst>
        </pc:spChg>
        <pc:spChg chg="mod">
          <ac:chgData name="Emmanouil" userId="f56e7465-27a6-4fef-a2aa-cdf418af6681" providerId="ADAL" clId="{53431C27-59CD-4300-B4DD-64FBAFB80687}" dt="2023-04-21T15:59:41.104" v="7325" actId="403"/>
          <ac:spMkLst>
            <pc:docMk/>
            <pc:sldMk cId="2792192873" sldId="295"/>
            <ac:spMk id="6" creationId="{E6DB70DE-8FC8-B1C3-FDBD-98FD428FABF4}"/>
          </ac:spMkLst>
        </pc:spChg>
        <pc:picChg chg="add mod">
          <ac:chgData name="Emmanouil" userId="f56e7465-27a6-4fef-a2aa-cdf418af6681" providerId="ADAL" clId="{53431C27-59CD-4300-B4DD-64FBAFB80687}" dt="2023-04-21T16:11:35.345" v="7800" actId="1440"/>
          <ac:picMkLst>
            <pc:docMk/>
            <pc:sldMk cId="2792192873" sldId="295"/>
            <ac:picMk id="2" creationId="{23FB13A9-65EF-159B-7ABE-FF7635E14E0C}"/>
          </ac:picMkLst>
        </pc:picChg>
        <pc:picChg chg="add mod">
          <ac:chgData name="Emmanouil" userId="f56e7465-27a6-4fef-a2aa-cdf418af6681" providerId="ADAL" clId="{53431C27-59CD-4300-B4DD-64FBAFB80687}" dt="2023-04-21T16:11:38.872" v="7802" actId="1076"/>
          <ac:picMkLst>
            <pc:docMk/>
            <pc:sldMk cId="2792192873" sldId="295"/>
            <ac:picMk id="7" creationId="{164381EF-C2D1-014E-3432-C5A9D903334A}"/>
          </ac:picMkLst>
        </pc:picChg>
      </pc:sldChg>
      <pc:sldChg chg="addSp modSp add mod modNotesTx">
        <pc:chgData name="Emmanouil" userId="f56e7465-27a6-4fef-a2aa-cdf418af6681" providerId="ADAL" clId="{53431C27-59CD-4300-B4DD-64FBAFB80687}" dt="2023-04-21T16:11:45.775" v="7805" actId="1076"/>
        <pc:sldMkLst>
          <pc:docMk/>
          <pc:sldMk cId="212452769" sldId="296"/>
        </pc:sldMkLst>
        <pc:spChg chg="mod">
          <ac:chgData name="Emmanouil" userId="f56e7465-27a6-4fef-a2aa-cdf418af6681" providerId="ADAL" clId="{53431C27-59CD-4300-B4DD-64FBAFB80687}" dt="2023-04-21T15:57:13.805" v="7220" actId="207"/>
          <ac:spMkLst>
            <pc:docMk/>
            <pc:sldMk cId="212452769" sldId="296"/>
            <ac:spMk id="4" creationId="{633D0A9B-C1BB-7E11-0312-032149BA7A79}"/>
          </ac:spMkLst>
        </pc:spChg>
        <pc:spChg chg="mod">
          <ac:chgData name="Emmanouil" userId="f56e7465-27a6-4fef-a2aa-cdf418af6681" providerId="ADAL" clId="{53431C27-59CD-4300-B4DD-64FBAFB80687}" dt="2023-04-21T15:59:34.328" v="7322" actId="403"/>
          <ac:spMkLst>
            <pc:docMk/>
            <pc:sldMk cId="212452769" sldId="296"/>
            <ac:spMk id="5" creationId="{13FF8D93-7BE1-B612-49CD-7A15F4616C38}"/>
          </ac:spMkLst>
        </pc:spChg>
        <pc:spChg chg="mod">
          <ac:chgData name="Emmanouil" userId="f56e7465-27a6-4fef-a2aa-cdf418af6681" providerId="ADAL" clId="{53431C27-59CD-4300-B4DD-64FBAFB80687}" dt="2023-04-21T15:59:36.433" v="7323" actId="403"/>
          <ac:spMkLst>
            <pc:docMk/>
            <pc:sldMk cId="212452769" sldId="296"/>
            <ac:spMk id="6" creationId="{E6DB70DE-8FC8-B1C3-FDBD-98FD428FABF4}"/>
          </ac:spMkLst>
        </pc:spChg>
        <pc:picChg chg="add mod">
          <ac:chgData name="Emmanouil" userId="f56e7465-27a6-4fef-a2aa-cdf418af6681" providerId="ADAL" clId="{53431C27-59CD-4300-B4DD-64FBAFB80687}" dt="2023-04-21T16:11:42.574" v="7803" actId="1440"/>
          <ac:picMkLst>
            <pc:docMk/>
            <pc:sldMk cId="212452769" sldId="296"/>
            <ac:picMk id="2" creationId="{5F5F7E14-5A28-5EC0-CAB0-5FAC87F07985}"/>
          </ac:picMkLst>
        </pc:picChg>
        <pc:picChg chg="add mod">
          <ac:chgData name="Emmanouil" userId="f56e7465-27a6-4fef-a2aa-cdf418af6681" providerId="ADAL" clId="{53431C27-59CD-4300-B4DD-64FBAFB80687}" dt="2023-04-21T16:11:45.775" v="7805" actId="1076"/>
          <ac:picMkLst>
            <pc:docMk/>
            <pc:sldMk cId="212452769" sldId="296"/>
            <ac:picMk id="3" creationId="{4B8CF5FC-A1F0-EF24-28DF-EBD48A932DEE}"/>
          </ac:picMkLst>
        </pc:picChg>
      </pc:sldChg>
      <pc:sldChg chg="addSp modSp new mod modNotesTx">
        <pc:chgData name="Emmanouil" userId="f56e7465-27a6-4fef-a2aa-cdf418af6681" providerId="ADAL" clId="{53431C27-59CD-4300-B4DD-64FBAFB80687}" dt="2023-04-21T16:11:58.932" v="7808" actId="1440"/>
        <pc:sldMkLst>
          <pc:docMk/>
          <pc:sldMk cId="4211041593" sldId="297"/>
        </pc:sldMkLst>
        <pc:spChg chg="mod">
          <ac:chgData name="Emmanouil" userId="f56e7465-27a6-4fef-a2aa-cdf418af6681" providerId="ADAL" clId="{53431C27-59CD-4300-B4DD-64FBAFB80687}" dt="2023-04-21T16:00:16.038" v="7353" actId="207"/>
          <ac:spMkLst>
            <pc:docMk/>
            <pc:sldMk cId="4211041593" sldId="297"/>
            <ac:spMk id="2" creationId="{AA75D7DC-C43F-6508-B0C0-90DE03E264DD}"/>
          </ac:spMkLst>
        </pc:spChg>
        <pc:spChg chg="mod">
          <ac:chgData name="Emmanouil" userId="f56e7465-27a6-4fef-a2aa-cdf418af6681" providerId="ADAL" clId="{53431C27-59CD-4300-B4DD-64FBAFB80687}" dt="2023-04-21T16:01:39.546" v="7448" actId="14100"/>
          <ac:spMkLst>
            <pc:docMk/>
            <pc:sldMk cId="4211041593" sldId="297"/>
            <ac:spMk id="3" creationId="{B709B1A0-D11C-44BE-C10B-3C08B0F725E8}"/>
          </ac:spMkLst>
        </pc:spChg>
        <pc:picChg chg="add mod">
          <ac:chgData name="Emmanouil" userId="f56e7465-27a6-4fef-a2aa-cdf418af6681" providerId="ADAL" clId="{53431C27-59CD-4300-B4DD-64FBAFB80687}" dt="2023-04-21T16:11:58.932" v="7808" actId="1440"/>
          <ac:picMkLst>
            <pc:docMk/>
            <pc:sldMk cId="4211041593" sldId="297"/>
            <ac:picMk id="4" creationId="{CB296421-619C-E574-4B4A-5B0422F7F37F}"/>
          </ac:picMkLst>
        </pc:picChg>
        <pc:picChg chg="add mod modCrop">
          <ac:chgData name="Emmanouil" userId="f56e7465-27a6-4fef-a2aa-cdf418af6681" providerId="ADAL" clId="{53431C27-59CD-4300-B4DD-64FBAFB80687}" dt="2023-04-21T16:11:56.854" v="7807" actId="1440"/>
          <ac:picMkLst>
            <pc:docMk/>
            <pc:sldMk cId="4211041593" sldId="297"/>
            <ac:picMk id="6" creationId="{82082B96-90C8-68A5-618D-D13438A20FF3}"/>
          </ac:picMkLst>
        </pc:picChg>
      </pc:sldChg>
      <pc:sldMasterChg chg="setBg">
        <pc:chgData name="Emmanouil" userId="f56e7465-27a6-4fef-a2aa-cdf418af6681" providerId="ADAL" clId="{53431C27-59CD-4300-B4DD-64FBAFB80687}" dt="2023-04-21T15:34:32.178" v="6154"/>
        <pc:sldMasterMkLst>
          <pc:docMk/>
          <pc:sldMasterMk cId="3443148131" sldId="2147483660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D758B-FF91-41F7-A0E6-1C9BD78A68D6}" type="datetimeFigureOut">
              <a:rPr lang="en-GB" smtClean="0"/>
              <a:t>23/04/2023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F9293B-3EF0-4B23-ADF1-3256F6BBF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315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9293B-3EF0-4B23-ADF1-3256F6BBFC2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9164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Gradient boosting </a:t>
            </a:r>
            <a:r>
              <a:rPr lang="en-US" dirty="0" err="1">
                <a:cs typeface="Calibri"/>
              </a:rPr>
              <a:t>είχε</a:t>
            </a:r>
            <a:r>
              <a:rPr lang="en-US" dirty="0">
                <a:cs typeface="Calibri"/>
              </a:rPr>
              <a:t> τα κα</a:t>
            </a:r>
            <a:r>
              <a:rPr lang="en-US" dirty="0" err="1">
                <a:cs typeface="Calibri"/>
              </a:rPr>
              <a:t>λύτερ</a:t>
            </a:r>
            <a:r>
              <a:rPr lang="en-US" dirty="0">
                <a:cs typeface="Calibri"/>
              </a:rPr>
              <a:t>α αποτελέσματα, 0.85 r2-score ¨οπως φαίνεται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9293B-3EF0-4B23-ADF1-3256F6BBFC29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808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Συνεχίσαμε με τα καλύτερα </a:t>
            </a:r>
            <a:r>
              <a:rPr lang="en-US" dirty="0"/>
              <a:t>Features </a:t>
            </a:r>
            <a:r>
              <a:rPr lang="el-GR" dirty="0"/>
              <a:t>του </a:t>
            </a:r>
            <a:r>
              <a:rPr lang="en-US" dirty="0"/>
              <a:t>Gradient Boosting </a:t>
            </a:r>
            <a:r>
              <a:rPr lang="el-GR" dirty="0"/>
              <a:t>όπως φαίνονται στη εικόνα. Από αυτό βλέπουμε πως η προεπεξεργασία μας ήταν πολύ χρήσιμη αφού χρησιμοποιήθηκαν τα </a:t>
            </a:r>
            <a:r>
              <a:rPr lang="en-US" dirty="0"/>
              <a:t>features </a:t>
            </a:r>
            <a:r>
              <a:rPr lang="el-GR" dirty="0"/>
              <a:t>που προσθέσαμε όπως τους πληθυσμούς των πόλεων και τα χιλιόμετρα που διέσχισε η πτήση.</a:t>
            </a:r>
            <a:endParaRPr lang="en-US" dirty="0"/>
          </a:p>
          <a:p>
            <a:r>
              <a:rPr lang="el-GR" dirty="0"/>
              <a:t> Όπως επίσης και τα διάφορα </a:t>
            </a:r>
            <a:r>
              <a:rPr lang="en-US" dirty="0"/>
              <a:t>features </a:t>
            </a:r>
            <a:r>
              <a:rPr lang="el-GR" dirty="0"/>
              <a:t>που παράχτηκαν με τη </a:t>
            </a:r>
            <a:r>
              <a:rPr lang="en-US" dirty="0"/>
              <a:t>cyclical Transformation. </a:t>
            </a:r>
            <a:r>
              <a:rPr lang="el-GR" dirty="0"/>
              <a:t>Επιπλέον, το</a:t>
            </a:r>
            <a:r>
              <a:rPr lang="en-US" dirty="0"/>
              <a:t> hotfix </a:t>
            </a:r>
            <a:r>
              <a:rPr lang="el-GR" dirty="0"/>
              <a:t>των </a:t>
            </a:r>
            <a:r>
              <a:rPr lang="en-US" dirty="0"/>
              <a:t>Airlines </a:t>
            </a:r>
            <a:r>
              <a:rPr lang="el-GR" dirty="0"/>
              <a:t>ήταν πετυχημένο </a:t>
            </a:r>
            <a:r>
              <a:rPr lang="el-GR"/>
              <a:t>αφού χρησιμοποιήθηκε!</a:t>
            </a:r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394E0-B950-47FF-ADBA-F5CFFA1C0ABE}" type="slidenum">
              <a:rPr lang="en-CY" smtClean="0"/>
              <a:t>28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871538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>
                <a:cs typeface="Calibri"/>
              </a:rPr>
              <a:t>Το</a:t>
            </a:r>
            <a:r>
              <a:rPr lang="en-GB" dirty="0">
                <a:cs typeface="Calibri"/>
              </a:rPr>
              <a:t> SVR , AdaBoost α</a:t>
            </a:r>
            <a:r>
              <a:rPr lang="en-GB" dirty="0" err="1">
                <a:cs typeface="Calibri"/>
              </a:rPr>
              <a:t>ντικ</a:t>
            </a:r>
            <a:r>
              <a:rPr lang="en-GB" dirty="0">
                <a:cs typeface="Calibri"/>
              </a:rPr>
              <a:t>αταστάθηκαν με μτο Etxra trees kai Extreme Gradient boostin, αφού έιχαν χαμηλά αποτελέσματα.</a:t>
            </a:r>
            <a:endParaRPr lang="en-GB" dirty="0"/>
          </a:p>
          <a:p>
            <a:r>
              <a:rPr lang="el-GR" dirty="0"/>
              <a:t>Τα υπόλοιπα μοντέλα έμειναν τα ίδια!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394E0-B950-47FF-ADBA-F5CFFA1C0ABE}" type="slidenum">
              <a:rPr lang="en-GB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5316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Επιπ</a:t>
            </a:r>
            <a:r>
              <a:rPr lang="en-GB" dirty="0" err="1"/>
              <a:t>λέον</a:t>
            </a:r>
            <a:r>
              <a:rPr lang="el-GR" dirty="0"/>
              <a:t>,</a:t>
            </a:r>
            <a:r>
              <a:rPr lang="en-GB" dirty="0"/>
              <a:t> </a:t>
            </a:r>
            <a:r>
              <a:rPr lang="en-GB" dirty="0" err="1"/>
              <a:t>χρησιμο</a:t>
            </a:r>
            <a:r>
              <a:rPr lang="en-GB" dirty="0"/>
              <a:t>ποιησήσαμε τη μετρική RMSLE  (</a:t>
            </a:r>
            <a:r>
              <a:rPr lang="en-GB" i="1" dirty="0"/>
              <a:t>root mean square logarithmic error) μαζί με το </a:t>
            </a:r>
            <a:r>
              <a:rPr lang="en-US" dirty="0"/>
              <a:t>r2-score α</a:t>
            </a:r>
            <a:r>
              <a:rPr lang="en-US" dirty="0" err="1"/>
              <a:t>φού</a:t>
            </a:r>
            <a:r>
              <a:rPr lang="en-US" dirty="0"/>
              <a:t> </a:t>
            </a:r>
            <a:r>
              <a:rPr lang="en-US" dirty="0" err="1"/>
              <a:t>ήτ</a:t>
            </a:r>
            <a:r>
              <a:rPr lang="en-US" dirty="0"/>
              <a:t>αν η τεχνική του διαγωνισμού.</a:t>
            </a:r>
            <a:endParaRPr lang="en-US" dirty="0">
              <a:cs typeface="Calibri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9293B-3EF0-4B23-ADF1-3256F6BBFC29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344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Ο κα</a:t>
            </a:r>
            <a:r>
              <a:rPr lang="en-US" dirty="0" err="1">
                <a:cs typeface="Calibri"/>
              </a:rPr>
              <a:t>λύτερος</a:t>
            </a:r>
            <a:r>
              <a:rPr lang="en-US" dirty="0">
                <a:cs typeface="Calibri"/>
              </a:rPr>
              <a:t> α</a:t>
            </a:r>
            <a:r>
              <a:rPr lang="en-US" dirty="0" err="1">
                <a:cs typeface="Calibri"/>
              </a:rPr>
              <a:t>λγόριθμος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ήτ</a:t>
            </a:r>
            <a:r>
              <a:rPr lang="en-US" dirty="0">
                <a:cs typeface="Calibri"/>
              </a:rPr>
              <a:t>αν το Gradient Boosting με 0.83 r2-score and  0.923 rmsle score </a:t>
            </a:r>
            <a:r>
              <a:rPr lang="el-GR" dirty="0">
                <a:cs typeface="Calibri"/>
              </a:rPr>
              <a:t>στο </a:t>
            </a:r>
            <a:r>
              <a:rPr lang="en-US" dirty="0">
                <a:cs typeface="Calibri"/>
              </a:rPr>
              <a:t>training set.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Τα κα</a:t>
            </a:r>
            <a:r>
              <a:rPr lang="en-US" dirty="0" err="1">
                <a:cs typeface="Calibri"/>
              </a:rPr>
              <a:t>λύτερ</a:t>
            </a:r>
            <a:r>
              <a:rPr lang="en-US" dirty="0">
                <a:cs typeface="Calibri"/>
              </a:rPr>
              <a:t>α Parameters είναι learning rate 0.1, max depth 7, max features auto, n_estimators 100, submsample 0.1</a:t>
            </a:r>
          </a:p>
          <a:p>
            <a:r>
              <a:rPr lang="en-US" dirty="0" err="1">
                <a:cs typeface="Calibri"/>
              </a:rPr>
              <a:t>Μετά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το</a:t>
            </a:r>
            <a:r>
              <a:rPr lang="en-US" dirty="0">
                <a:cs typeface="Calibri"/>
              </a:rPr>
              <a:t> ξανα</a:t>
            </a:r>
            <a:r>
              <a:rPr lang="en-US" dirty="0" err="1">
                <a:cs typeface="Calibri"/>
              </a:rPr>
              <a:t>τρέξ</a:t>
            </a:r>
            <a:r>
              <a:rPr lang="en-US" dirty="0">
                <a:cs typeface="Calibri"/>
              </a:rPr>
              <a:t>αμε μόνο του με αυτές τις παραμέτρους- με cross validation- έβγαλε τσα ίδια αποτελέσματα άρα είναι εμπιστεύσιμα και είναι μόνο 0.03 μακριά από τη πρώτη 20άδα του διαγωνισμού άρα είναι και πολύ καλά.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394E0-B950-47FF-ADBA-F5CFFA1C0ABE}" type="slidenum">
              <a:rPr lang="en-GB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060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Σε</a:t>
            </a:r>
            <a:r>
              <a:rPr lang="en-US" dirty="0">
                <a:cs typeface="Calibri"/>
              </a:rPr>
              <a:t> α</a:t>
            </a:r>
            <a:r>
              <a:rPr lang="en-US" dirty="0" err="1">
                <a:cs typeface="Calibri"/>
              </a:rPr>
              <a:t>υτό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το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σημείο</a:t>
            </a:r>
            <a:r>
              <a:rPr lang="en-US" dirty="0">
                <a:cs typeface="Calibri"/>
              </a:rPr>
              <a:t> απ</a:t>
            </a:r>
            <a:r>
              <a:rPr lang="en-US" dirty="0" err="1">
                <a:cs typeface="Calibri"/>
              </a:rPr>
              <a:t>οφ</a:t>
            </a:r>
            <a:r>
              <a:rPr lang="en-US" dirty="0">
                <a:cs typeface="Calibri"/>
              </a:rPr>
              <a:t>ασίσαμε να τα τρέξουμε και με unscaled data</a:t>
            </a:r>
            <a:r>
              <a:rPr lang="el-GR" dirty="0">
                <a:cs typeface="Calibri"/>
              </a:rPr>
              <a:t>. Ο λόγος για αυτή την επιλογή είναι πως οι επιλεγμένοι αλγόριθμοι λειτουργούν με δέντρα και όχι αποστάστεις, άρα υποθέσαμε πως τα </a:t>
            </a:r>
            <a:r>
              <a:rPr lang="en-US" dirty="0">
                <a:cs typeface="Calibri"/>
              </a:rPr>
              <a:t>unscaled data </a:t>
            </a:r>
            <a:r>
              <a:rPr lang="el-GR" dirty="0">
                <a:cs typeface="Calibri"/>
              </a:rPr>
              <a:t>δεν θα είχαν πολλές διαφορές στα αποτελέσματα. </a:t>
            </a:r>
            <a:r>
              <a:rPr lang="en-US" dirty="0" err="1">
                <a:cs typeface="Calibri"/>
              </a:rPr>
              <a:t>Πάλι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κάν</a:t>
            </a:r>
            <a:r>
              <a:rPr lang="en-US" dirty="0">
                <a:cs typeface="Calibri"/>
              </a:rPr>
              <a:t>αμε sequential forward selection,μετά hyperParameter tuning kai τρέξαμε το καλύτερο αλγόριθμο</a:t>
            </a:r>
            <a:r>
              <a:rPr lang="el-GR" dirty="0">
                <a:cs typeface="Calibri"/>
              </a:rPr>
              <a:t> που ήταν το </a:t>
            </a:r>
            <a:r>
              <a:rPr lang="en-US" dirty="0">
                <a:cs typeface="Calibri"/>
              </a:rPr>
              <a:t>extreme Gradient Boosting</a:t>
            </a:r>
          </a:p>
          <a:p>
            <a:r>
              <a:rPr lang="en-US" dirty="0">
                <a:cs typeface="Calibri"/>
              </a:rPr>
              <a:t>Τα κα</a:t>
            </a:r>
            <a:r>
              <a:rPr lang="en-US" dirty="0" err="1">
                <a:cs typeface="Calibri"/>
              </a:rPr>
              <a:t>λύτερ</a:t>
            </a:r>
            <a:r>
              <a:rPr lang="en-US" dirty="0">
                <a:cs typeface="Calibri"/>
              </a:rPr>
              <a:t>α features είναι αυτά που φαίνονται στη οθόνη </a:t>
            </a:r>
            <a:r>
              <a:rPr lang="el-GR" dirty="0">
                <a:cs typeface="Calibri"/>
              </a:rPr>
              <a:t>και τα πλείστα είναι τα ίδια με τα </a:t>
            </a:r>
            <a:r>
              <a:rPr lang="en-US" dirty="0">
                <a:cs typeface="Calibri"/>
              </a:rPr>
              <a:t>Scaled data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394E0-B950-47FF-ADBA-F5CFFA1C0ABE}" type="slidenum">
              <a:rPr lang="en-GB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4862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Άρα σε σχέση με το διαγωνισμό, το καλύτερο μας μοντέλο είχε αποτελέσματα χειρότερα από το </a:t>
            </a:r>
            <a:r>
              <a:rPr lang="en-US" dirty="0"/>
              <a:t>training set </a:t>
            </a:r>
            <a:r>
              <a:rPr lang="el-GR" dirty="0"/>
              <a:t>αφού έλειπαν κάποια </a:t>
            </a:r>
            <a:r>
              <a:rPr lang="en-US" dirty="0"/>
              <a:t>labels (Airline Trujet) </a:t>
            </a:r>
            <a:r>
              <a:rPr lang="el-GR" dirty="0"/>
              <a:t>δεν υπάρχει στο </a:t>
            </a:r>
            <a:r>
              <a:rPr lang="en-US" dirty="0"/>
              <a:t>test set </a:t>
            </a:r>
            <a:r>
              <a:rPr lang="el-GR" dirty="0"/>
              <a:t>ενώ είναι μια που τη χρησιμοποιούμε. Αλλά γενικά ήταν αρκετά καλά τα αποτελέσματα με διαφορά μόλις 0.06 από τους πρώτους.</a:t>
            </a:r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9293B-3EF0-4B23-ADF1-3256F6BBFC29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9635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Άρ</a:t>
            </a:r>
            <a:r>
              <a:rPr lang="en-US" dirty="0">
                <a:cs typeface="Calibri"/>
              </a:rPr>
              <a:t>α για να ανακεφαλαιώσουμε,  επειδή τα περισσότερα  features ήταν binary  oi Ensemble algorihtms όπως random forest kai gradient boosting ήταν καλύτερη και τελικά δεν έπεζε σημασία το scaling.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394E0-B950-47FF-ADBA-F5CFFA1C0ABE}" type="slidenum">
              <a:rPr lang="en-GB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086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9293B-3EF0-4B23-ADF1-3256F6BBFC2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522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dirty="0" err="1">
                <a:cs typeface="Calibri"/>
              </a:rPr>
              <a:t>Όλ</a:t>
            </a:r>
            <a:r>
              <a:rPr lang="en-US" dirty="0">
                <a:cs typeface="Calibri"/>
              </a:rPr>
              <a:t>α τα επόμενα είναι με scaled Data</a:t>
            </a:r>
          </a:p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cs typeface="Calibri"/>
              </a:rPr>
              <a:t>Όπ</a:t>
            </a:r>
            <a:r>
              <a:rPr lang="en-US" dirty="0" err="1">
                <a:cs typeface="Calibri"/>
              </a:rPr>
              <a:t>ως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ξέρουμε</a:t>
            </a:r>
            <a:r>
              <a:rPr lang="en-US" dirty="0">
                <a:cs typeface="Calibri"/>
              </a:rPr>
              <a:t> υπ</a:t>
            </a:r>
            <a:r>
              <a:rPr lang="en-US" dirty="0" err="1">
                <a:cs typeface="Calibri"/>
              </a:rPr>
              <a:t>άρχουν</a:t>
            </a:r>
            <a:r>
              <a:rPr lang="en-US" dirty="0">
                <a:cs typeface="Calibri"/>
              </a:rPr>
              <a:t> π</a:t>
            </a:r>
            <a:r>
              <a:rPr lang="en-US" dirty="0" err="1">
                <a:cs typeface="Calibri"/>
              </a:rPr>
              <a:t>άρ</a:t>
            </a:r>
            <a:r>
              <a:rPr lang="en-US" dirty="0">
                <a:cs typeface="Calibri"/>
              </a:rPr>
              <a:t>α πολύ machine learning αλγόριθμοι για να χρησιμοποιηθούν για το regression προβλημα μας. </a:t>
            </a:r>
            <a:r>
              <a:rPr lang="el-GR" dirty="0">
                <a:cs typeface="Calibri"/>
              </a:rPr>
              <a:t>Οι κύριες κατηγορίες είναι οι </a:t>
            </a:r>
            <a:r>
              <a:rPr lang="en-US" dirty="0">
                <a:cs typeface="Calibri"/>
              </a:rPr>
              <a:t>Ensembled kai tree-based </a:t>
            </a:r>
            <a:r>
              <a:rPr lang="el-GR" dirty="0">
                <a:cs typeface="Calibri"/>
              </a:rPr>
              <a:t>που χρησιμοποιήσαμε, όπως </a:t>
            </a:r>
            <a:r>
              <a:rPr lang="en-US" dirty="0">
                <a:cs typeface="Calibri"/>
              </a:rPr>
              <a:t>Random Forest, Gradient Boosting.</a:t>
            </a:r>
          </a:p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cs typeface="Calibri"/>
              </a:rPr>
              <a:t> </a:t>
            </a:r>
            <a:r>
              <a:rPr lang="el-GR" dirty="0">
                <a:cs typeface="Calibri"/>
              </a:rPr>
              <a:t>Από την άλλη υπάρχουν οι </a:t>
            </a:r>
            <a:r>
              <a:rPr lang="en-US" dirty="0">
                <a:cs typeface="Calibri"/>
              </a:rPr>
              <a:t>distance – related algorithms</a:t>
            </a:r>
            <a:r>
              <a:rPr lang="el-GR" dirty="0">
                <a:cs typeface="Calibri"/>
              </a:rPr>
              <a:t> που μετρούν αποστάσεις όπως </a:t>
            </a:r>
            <a:r>
              <a:rPr lang="en-US" dirty="0">
                <a:cs typeface="Calibri"/>
              </a:rPr>
              <a:t>linear, Polynomial regression</a:t>
            </a:r>
            <a:r>
              <a:rPr lang="el-GR" dirty="0">
                <a:cs typeface="Calibri"/>
              </a:rPr>
              <a:t> αλλά δεν τους επιλέξαμε για τους πιο κάτω λόγους.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394E0-B950-47FF-ADBA-F5CFFA1C0ABE}" type="slidenum"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270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Αφού</a:t>
            </a:r>
            <a:r>
              <a:rPr lang="en-US" dirty="0">
                <a:cs typeface="Calibri"/>
              </a:rPr>
              <a:t> η </a:t>
            </a:r>
            <a:r>
              <a:rPr lang="en-US" dirty="0" err="1">
                <a:cs typeface="Calibri"/>
              </a:rPr>
              <a:t>τιμή</a:t>
            </a:r>
            <a:r>
              <a:rPr lang="en-US" dirty="0">
                <a:cs typeface="Calibri"/>
              </a:rPr>
              <a:t>-price </a:t>
            </a:r>
            <a:r>
              <a:rPr lang="en-US" dirty="0" err="1">
                <a:cs typeface="Calibri"/>
              </a:rPr>
              <a:t>δεν</a:t>
            </a:r>
            <a:r>
              <a:rPr lang="en-US" dirty="0">
                <a:cs typeface="Calibri"/>
              </a:rPr>
              <a:t> α</a:t>
            </a:r>
            <a:r>
              <a:rPr lang="en-US" dirty="0" err="1">
                <a:cs typeface="Calibri"/>
              </a:rPr>
              <a:t>κολουθεί</a:t>
            </a:r>
            <a:r>
              <a:rPr lang="en-US" dirty="0">
                <a:cs typeface="Calibri"/>
              </a:rPr>
              <a:t> τη κα</a:t>
            </a:r>
            <a:r>
              <a:rPr lang="en-US" dirty="0" err="1">
                <a:cs typeface="Calibri"/>
              </a:rPr>
              <a:t>νονική</a:t>
            </a:r>
            <a:r>
              <a:rPr lang="en-US" dirty="0">
                <a:cs typeface="Calibri"/>
              </a:rPr>
              <a:t> κατα</a:t>
            </a:r>
            <a:r>
              <a:rPr lang="en-US" dirty="0" err="1">
                <a:cs typeface="Calibri"/>
              </a:rPr>
              <a:t>νομή</a:t>
            </a:r>
            <a:r>
              <a:rPr lang="en-US" dirty="0">
                <a:cs typeface="Calibri"/>
              </a:rPr>
              <a:t> όπ</a:t>
            </a:r>
            <a:r>
              <a:rPr lang="en-US" dirty="0" err="1">
                <a:cs typeface="Calibri"/>
              </a:rPr>
              <a:t>ως</a:t>
            </a:r>
            <a:r>
              <a:rPr lang="en-US" dirty="0">
                <a:cs typeface="Calibri"/>
              </a:rPr>
              <a:t> φα</a:t>
            </a:r>
            <a:r>
              <a:rPr lang="en-US" dirty="0" err="1">
                <a:cs typeface="Calibri"/>
              </a:rPr>
              <a:t>ινετ</a:t>
            </a:r>
            <a:r>
              <a:rPr lang="en-US" dirty="0">
                <a:cs typeface="Calibri"/>
              </a:rPr>
              <a:t>αι στη εικόνα  και το p-vaue της είναι 0 άρα δε</a:t>
            </a:r>
            <a:r>
              <a:rPr lang="el-GR" dirty="0">
                <a:cs typeface="Calibri"/>
              </a:rPr>
              <a:t>ν</a:t>
            </a:r>
            <a:r>
              <a:rPr lang="en-US" dirty="0">
                <a:cs typeface="Calibri"/>
              </a:rPr>
              <a:t> μπ</a:t>
            </a:r>
            <a:r>
              <a:rPr lang="en-US" dirty="0" err="1">
                <a:cs typeface="Calibri"/>
              </a:rPr>
              <a:t>ορεί</a:t>
            </a:r>
            <a:r>
              <a:rPr lang="en-US" dirty="0">
                <a:cs typeface="Calibri"/>
              </a:rPr>
              <a:t> να α</a:t>
            </a:r>
            <a:r>
              <a:rPr lang="en-US" dirty="0" err="1">
                <a:cs typeface="Calibri"/>
              </a:rPr>
              <a:t>κολουθηθεί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το</a:t>
            </a:r>
            <a:r>
              <a:rPr lang="en-US" dirty="0">
                <a:cs typeface="Calibri"/>
              </a:rPr>
              <a:t> polynomial regression</a:t>
            </a:r>
          </a:p>
          <a:p>
            <a:endParaRPr lang="en-US" dirty="0"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cs typeface="Calibri"/>
              </a:rPr>
              <a:t>Episis</a:t>
            </a:r>
            <a:r>
              <a:rPr lang="en-US" dirty="0">
                <a:cs typeface="Calibri"/>
              </a:rPr>
              <a:t> τα features δεν ακολουθουν τη κανονική κατανομή που είναι και άλλη ένεδειξη πως δεν μπορουν να χρησιμοποιηθουν τα συγκεκριμένα μοντέλα.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9293B-3EF0-4B23-ADF1-3256F6BBFC29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735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cs typeface="Calibri"/>
              </a:rPr>
              <a:t>Telos, </a:t>
            </a:r>
            <a:r>
              <a:rPr lang="en-US" dirty="0" err="1">
                <a:cs typeface="Calibri"/>
              </a:rPr>
              <a:t>δεν</a:t>
            </a:r>
            <a:r>
              <a:rPr lang="en-US" dirty="0">
                <a:cs typeface="Calibri"/>
              </a:rPr>
              <a:t> μπ</a:t>
            </a:r>
            <a:r>
              <a:rPr lang="en-US" dirty="0" err="1">
                <a:cs typeface="Calibri"/>
              </a:rPr>
              <a:t>ορει</a:t>
            </a:r>
            <a:r>
              <a:rPr lang="en-US" dirty="0">
                <a:cs typeface="Calibri"/>
              </a:rPr>
              <a:t> να </a:t>
            </a:r>
            <a:r>
              <a:rPr lang="en-US" dirty="0" err="1">
                <a:cs typeface="Calibri"/>
              </a:rPr>
              <a:t>χρησιμο</a:t>
            </a:r>
            <a:r>
              <a:rPr lang="en-US" dirty="0">
                <a:cs typeface="Calibri"/>
              </a:rPr>
              <a:t>ποιηθεί το Linear αφού τα κύρια features μας είναι 0/1 όπως ανέλυσε ο Δημήτρης και αυτά που δεν είναι δεν έχουν γραμμική σχέση με τη τιμή όπως φαίνεται. </a:t>
            </a:r>
            <a:r>
              <a:rPr lang="el-GR" dirty="0">
                <a:cs typeface="Calibri"/>
              </a:rPr>
              <a:t>Στις συγκεκριμένες γραφικές φαίνονται διάφορα</a:t>
            </a:r>
            <a:r>
              <a:rPr lang="en-US" dirty="0">
                <a:cs typeface="Calibri"/>
              </a:rPr>
              <a:t> </a:t>
            </a:r>
            <a:r>
              <a:rPr lang="el-GR" dirty="0">
                <a:cs typeface="Calibri"/>
              </a:rPr>
              <a:t>αριθμητικά </a:t>
            </a:r>
            <a:r>
              <a:rPr lang="en-US" dirty="0">
                <a:cs typeface="Calibri"/>
              </a:rPr>
              <a:t>features </a:t>
            </a:r>
            <a:r>
              <a:rPr lang="el-GR" dirty="0">
                <a:cs typeface="Calibri"/>
              </a:rPr>
              <a:t>όπως </a:t>
            </a:r>
            <a:r>
              <a:rPr lang="en-US" dirty="0">
                <a:cs typeface="Calibri"/>
              </a:rPr>
              <a:t>Arrival, Departure city population, distance covered, total duration</a:t>
            </a:r>
            <a:r>
              <a:rPr lang="el-GR" dirty="0">
                <a:cs typeface="Calibri"/>
              </a:rPr>
              <a:t>και η σχέση τους με το </a:t>
            </a:r>
            <a:r>
              <a:rPr lang="en-US" dirty="0">
                <a:cs typeface="Calibri"/>
              </a:rPr>
              <a:t>Price,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9293B-3EF0-4B23-ADF1-3256F6BBFC29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842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Γι</a:t>
            </a:r>
            <a:r>
              <a:rPr lang="en-US" dirty="0"/>
              <a:t>αυτό χρησιμοποιήσαμε μοντέλα όπως </a:t>
            </a:r>
            <a:r>
              <a:rPr lang="en-GB" dirty="0"/>
              <a:t>Decision Tree, Random Forest, AdaBoost, Gradient Boosting , KNN and SVR  αν και υπ</a:t>
            </a:r>
            <a:r>
              <a:rPr lang="en-GB" dirty="0" err="1"/>
              <a:t>ολογίζουμε</a:t>
            </a:r>
            <a:r>
              <a:rPr lang="en-GB" dirty="0"/>
              <a:t> να </a:t>
            </a:r>
            <a:r>
              <a:rPr lang="en-GB" dirty="0" err="1"/>
              <a:t>μην</a:t>
            </a:r>
            <a:r>
              <a:rPr lang="en-GB" dirty="0"/>
              <a:t> </a:t>
            </a:r>
            <a:r>
              <a:rPr lang="en-GB" dirty="0" err="1"/>
              <a:t>είν</a:t>
            </a:r>
            <a:r>
              <a:rPr lang="en-GB" dirty="0"/>
              <a:t>αι καλό το support version regression.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394E0-B950-47FF-ADBA-F5CFFA1C0ABE}" type="slidenum">
              <a:rPr lang="en-GB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618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Οι</a:t>
            </a:r>
            <a:r>
              <a:rPr lang="en-US" dirty="0"/>
              <a:t> </a:t>
            </a:r>
            <a:r>
              <a:rPr lang="en-US" dirty="0" err="1"/>
              <a:t>εκτελέσεις</a:t>
            </a:r>
            <a:r>
              <a:rPr lang="en-US" dirty="0"/>
              <a:t> μας </a:t>
            </a:r>
            <a:r>
              <a:rPr lang="en-US" dirty="0" err="1"/>
              <a:t>χωρίστηκ</a:t>
            </a:r>
            <a:r>
              <a:rPr lang="en-US" dirty="0"/>
              <a:t>αν σε 3 φάσεις ¨Στο </a:t>
            </a:r>
            <a:r>
              <a:rPr lang="en-GB" b="1" dirty="0"/>
              <a:t>Sequential Forward Selection </a:t>
            </a:r>
            <a:r>
              <a:rPr lang="en-GB" dirty="0" err="1"/>
              <a:t>γι</a:t>
            </a:r>
            <a:r>
              <a:rPr lang="en-GB" dirty="0"/>
              <a:t>α να βρούμε τα features μας, στο Grid for Parameters Hyper tuning  για να βρούμε τις καλύτερες παραμέτρους και ξανατρέξαμε το καλύτερο αλγόριθμο ξανα για να βεβαιωθούμε. </a:t>
            </a:r>
            <a:r>
              <a:rPr lang="en-GB" dirty="0" err="1"/>
              <a:t>Σtη</a:t>
            </a:r>
            <a:r>
              <a:rPr lang="en-GB" dirty="0"/>
              <a:t> 1η και 3η </a:t>
            </a:r>
            <a:r>
              <a:rPr lang="en-GB" dirty="0" err="1"/>
              <a:t>φάση</a:t>
            </a:r>
            <a:r>
              <a:rPr lang="en-GB" dirty="0"/>
              <a:t> </a:t>
            </a:r>
            <a:r>
              <a:rPr lang="en-GB" dirty="0" err="1"/>
              <a:t>χρησιμο</a:t>
            </a:r>
            <a:r>
              <a:rPr lang="en-GB" dirty="0"/>
              <a:t>ποιήσαμε και K-fold cross validation που βασικά σπάζει τo dataset σε Κ ομάδες, στη περίπτωση μας 10, και όταν τρέχει ο αλγόριθμος τρέχει 10 φορές και κάθε φορά παίρνει τα 9/10 για training , το ενα για testing. Τα α</a:t>
            </a:r>
            <a:r>
              <a:rPr lang="en-GB" dirty="0" err="1"/>
              <a:t>λλάζει</a:t>
            </a:r>
            <a:r>
              <a:rPr lang="en-GB" dirty="0"/>
              <a:t> και </a:t>
            </a:r>
            <a:r>
              <a:rPr lang="en-GB" dirty="0" err="1"/>
              <a:t>μετά</a:t>
            </a:r>
            <a:r>
              <a:rPr lang="en-GB" dirty="0"/>
              <a:t> πα</a:t>
            </a:r>
            <a:r>
              <a:rPr lang="en-GB" dirty="0" err="1"/>
              <a:t>ράγει</a:t>
            </a:r>
            <a:r>
              <a:rPr lang="en-GB" dirty="0"/>
              <a:t> </a:t>
            </a:r>
            <a:r>
              <a:rPr lang="en-GB" dirty="0" err="1"/>
              <a:t>τους</a:t>
            </a:r>
            <a:r>
              <a:rPr lang="en-GB" dirty="0"/>
              <a:t> </a:t>
            </a:r>
            <a:r>
              <a:rPr lang="en-GB" dirty="0" err="1"/>
              <a:t>μέσους</a:t>
            </a:r>
            <a:r>
              <a:rPr lang="en-GB" dirty="0"/>
              <a:t> </a:t>
            </a:r>
            <a:r>
              <a:rPr lang="en-GB" dirty="0" err="1"/>
              <a:t>όρους</a:t>
            </a:r>
            <a:r>
              <a:rPr lang="en-GB" dirty="0"/>
              <a:t> </a:t>
            </a:r>
            <a:r>
              <a:rPr lang="en-GB" dirty="0" err="1"/>
              <a:t>έτσι</a:t>
            </a:r>
            <a:r>
              <a:rPr lang="en-GB" dirty="0"/>
              <a:t> </a:t>
            </a:r>
            <a:r>
              <a:rPr lang="en-GB" dirty="0" err="1"/>
              <a:t>ώστε</a:t>
            </a:r>
            <a:r>
              <a:rPr lang="en-GB" dirty="0"/>
              <a:t> να </a:t>
            </a:r>
            <a:r>
              <a:rPr lang="en-GB" dirty="0" err="1"/>
              <a:t>είμ</a:t>
            </a:r>
            <a:r>
              <a:rPr lang="en-GB" dirty="0"/>
              <a:t>αστε σίγουρη πως δεν βασίζεται στη τυχαιόττηα το performance του model μας.</a:t>
            </a:r>
          </a:p>
          <a:p>
            <a:endParaRPr lang="en-GB" dirty="0"/>
          </a:p>
          <a:p>
            <a:r>
              <a:rPr lang="en-US" dirty="0" err="1">
                <a:cs typeface="Calibri"/>
              </a:rPr>
              <a:t>Χρησιμο</a:t>
            </a:r>
            <a:r>
              <a:rPr lang="en-US" dirty="0">
                <a:cs typeface="Calibri"/>
              </a:rPr>
              <a:t>ποιήσαμε sequential forward selection αντί backward elimination αφού υπάρχουν πολλά features και κάτω από τα μισά είναι σημαντικά όπως έδειξε και ο Μανος.</a:t>
            </a:r>
          </a:p>
          <a:p>
            <a:r>
              <a:rPr lang="en-US" dirty="0">
                <a:cs typeface="Calibri"/>
              </a:rPr>
              <a:t>R2-score </a:t>
            </a:r>
            <a:r>
              <a:rPr lang="en-US" dirty="0" err="1">
                <a:cs typeface="Calibri"/>
              </a:rPr>
              <a:t>χρησιμο</a:t>
            </a:r>
            <a:r>
              <a:rPr lang="en-US" dirty="0">
                <a:cs typeface="Calibri"/>
              </a:rPr>
              <a:t>ποιήθηκε αφού είναι regression!!</a:t>
            </a:r>
          </a:p>
          <a:p>
            <a:endParaRPr lang="en-US" dirty="0">
              <a:cs typeface="Calibri"/>
            </a:endParaRPr>
          </a:p>
          <a:p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394E0-B950-47FF-ADBA-F5CFFA1C0ABE}" type="slidenum">
              <a:rPr lang="en-GB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634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dirty="0">
                <a:cs typeface="Calibri"/>
              </a:rPr>
              <a:t>Τρέξαμε τα διάφορα μοντέλα </a:t>
            </a:r>
            <a:r>
              <a:rPr lang="el-GR" dirty="0" err="1">
                <a:cs typeface="Calibri"/>
              </a:rPr>
              <a:t>πολλέ</a:t>
            </a:r>
            <a:r>
              <a:rPr lang="el-GR" dirty="0">
                <a:cs typeface="Calibri"/>
              </a:rPr>
              <a:t> φορές με διαφορετικές παραμέτρους</a:t>
            </a:r>
            <a:endParaRPr lang="en-US" dirty="0">
              <a:cs typeface="Calibri"/>
            </a:endParaRPr>
          </a:p>
          <a:p>
            <a:r>
              <a:rPr lang="el-GR" dirty="0">
                <a:cs typeface="Calibri"/>
              </a:rPr>
              <a:t>Στις γραφικές αυτές των μοντέλων φαίνεται το </a:t>
            </a:r>
            <a:r>
              <a:rPr lang="en-US" dirty="0">
                <a:cs typeface="Calibri"/>
              </a:rPr>
              <a:t>performance metric– r2-score </a:t>
            </a:r>
            <a:r>
              <a:rPr lang="el-GR" dirty="0">
                <a:cs typeface="Calibri"/>
              </a:rPr>
              <a:t>με τον αριθμό των </a:t>
            </a:r>
            <a:r>
              <a:rPr lang="en-US" dirty="0">
                <a:cs typeface="Calibri"/>
              </a:rPr>
              <a:t>features </a:t>
            </a:r>
            <a:r>
              <a:rPr lang="el-GR" dirty="0">
                <a:cs typeface="Calibri"/>
              </a:rPr>
              <a:t>στο άξονα Χ.</a:t>
            </a:r>
          </a:p>
          <a:p>
            <a:r>
              <a:rPr lang="en-US" dirty="0">
                <a:cs typeface="Calibri"/>
              </a:rPr>
              <a:t>To SVR kai to </a:t>
            </a:r>
            <a:r>
              <a:rPr lang="en-US" dirty="0"/>
              <a:t>AdaBoost  </a:t>
            </a:r>
            <a:r>
              <a:rPr lang="en-US" dirty="0" err="1">
                <a:cs typeface="Calibri"/>
              </a:rPr>
              <a:t>είχε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χάλι</a:t>
            </a:r>
            <a:r>
              <a:rPr lang="en-US" dirty="0">
                <a:cs typeface="Calibri"/>
              </a:rPr>
              <a:t>α αποτελέσματα, 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9293B-3EF0-4B23-ADF1-3256F6BBFC29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478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Το</a:t>
            </a:r>
            <a:r>
              <a:rPr lang="en-US" dirty="0">
                <a:cs typeface="Calibri"/>
              </a:rPr>
              <a:t> ΚΝΝ </a:t>
            </a:r>
            <a:r>
              <a:rPr lang="en-US" dirty="0" err="1">
                <a:cs typeface="Calibri"/>
              </a:rPr>
              <a:t>ήτ</a:t>
            </a:r>
            <a:r>
              <a:rPr lang="en-US" dirty="0">
                <a:cs typeface="Calibri"/>
              </a:rPr>
              <a:t>αν καλό με 0.8 r2-score, to random Forest, decision tree έβγαλαν παρόμοια αποτελέσματα,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9293B-3EF0-4B23-ADF1-3256F6BBFC29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624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85A1-12D9-4F15-8E8F-870A3A2A8667}" type="datetimeFigureOut">
              <a:rPr lang="en-GB" smtClean="0"/>
              <a:t>23/04/2023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2413-1B25-4FD8-A3F2-A23FF19E0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23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85A1-12D9-4F15-8E8F-870A3A2A8667}" type="datetimeFigureOut">
              <a:rPr lang="en-GB" smtClean="0"/>
              <a:t>23/04/2023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2413-1B25-4FD8-A3F2-A23FF19E0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45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85A1-12D9-4F15-8E8F-870A3A2A8667}" type="datetimeFigureOut">
              <a:rPr lang="en-GB" smtClean="0"/>
              <a:t>23/04/2023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2413-1B25-4FD8-A3F2-A23FF19E03B9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643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85A1-12D9-4F15-8E8F-870A3A2A8667}" type="datetimeFigureOut">
              <a:rPr lang="en-GB" smtClean="0"/>
              <a:t>23/04/2023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2413-1B25-4FD8-A3F2-A23FF19E0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21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85A1-12D9-4F15-8E8F-870A3A2A8667}" type="datetimeFigureOut">
              <a:rPr lang="en-GB" smtClean="0"/>
              <a:t>23/04/2023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2413-1B25-4FD8-A3F2-A23FF19E03B9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899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85A1-12D9-4F15-8E8F-870A3A2A8667}" type="datetimeFigureOut">
              <a:rPr lang="en-GB" smtClean="0"/>
              <a:t>23/04/2023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2413-1B25-4FD8-A3F2-A23FF19E0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95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85A1-12D9-4F15-8E8F-870A3A2A8667}" type="datetimeFigureOut">
              <a:rPr lang="en-GB" smtClean="0"/>
              <a:t>23/04/2023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2413-1B25-4FD8-A3F2-A23FF19E0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07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85A1-12D9-4F15-8E8F-870A3A2A8667}" type="datetimeFigureOut">
              <a:rPr lang="en-GB" smtClean="0"/>
              <a:t>23/04/2023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2413-1B25-4FD8-A3F2-A23FF19E0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84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85A1-12D9-4F15-8E8F-870A3A2A8667}" type="datetimeFigureOut">
              <a:rPr lang="en-GB" smtClean="0"/>
              <a:t>23/04/2023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2413-1B25-4FD8-A3F2-A23FF19E0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94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85A1-12D9-4F15-8E8F-870A3A2A8667}" type="datetimeFigureOut">
              <a:rPr lang="en-GB" smtClean="0"/>
              <a:t>23/04/2023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2413-1B25-4FD8-A3F2-A23FF19E0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60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85A1-12D9-4F15-8E8F-870A3A2A8667}" type="datetimeFigureOut">
              <a:rPr lang="en-GB" smtClean="0"/>
              <a:t>23/04/2023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2413-1B25-4FD8-A3F2-A23FF19E0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87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85A1-12D9-4F15-8E8F-870A3A2A8667}" type="datetimeFigureOut">
              <a:rPr lang="en-GB" smtClean="0"/>
              <a:t>23/04/2023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2413-1B25-4FD8-A3F2-A23FF19E0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04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85A1-12D9-4F15-8E8F-870A3A2A8667}" type="datetimeFigureOut">
              <a:rPr lang="en-GB" smtClean="0"/>
              <a:t>23/04/2023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2413-1B25-4FD8-A3F2-A23FF19E0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67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85A1-12D9-4F15-8E8F-870A3A2A8667}" type="datetimeFigureOut">
              <a:rPr lang="en-GB" smtClean="0"/>
              <a:t>23/04/2023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2413-1B25-4FD8-A3F2-A23FF19E0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27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85A1-12D9-4F15-8E8F-870A3A2A8667}" type="datetimeFigureOut">
              <a:rPr lang="en-GB" smtClean="0"/>
              <a:t>23/04/2023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2413-1B25-4FD8-A3F2-A23FF19E0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49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85A1-12D9-4F15-8E8F-870A3A2A8667}" type="datetimeFigureOut">
              <a:rPr lang="en-GB" smtClean="0"/>
              <a:t>23/04/2023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2413-1B25-4FD8-A3F2-A23FF19E0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76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885A1-12D9-4F15-8E8F-870A3A2A8667}" type="datetimeFigureOut">
              <a:rPr lang="en-GB" smtClean="0"/>
              <a:t>23/04/2023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9632413-1B25-4FD8-A3F2-A23FF19E0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148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07E1-DC24-1413-8DDA-458DE16FE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425" y="2246083"/>
            <a:ext cx="8562219" cy="164630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EPL448 – Data Mining on the Web</a:t>
            </a:r>
            <a:endParaRPr lang="en-GB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99E2F-54E8-DF26-C574-B7BA2C7A8A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6" y="3892385"/>
            <a:ext cx="7766936" cy="1096899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Semester Project – Spring Semester 2023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Predicting the Flight Ticket Price</a:t>
            </a: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A01F83-D5C4-C430-BD6B-27B2AE76DDA3}"/>
              </a:ext>
            </a:extLst>
          </p:cNvPr>
          <p:cNvSpPr txBox="1"/>
          <p:nvPr/>
        </p:nvSpPr>
        <p:spPr>
          <a:xfrm>
            <a:off x="544286" y="5538687"/>
            <a:ext cx="27494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Panagiotis Christodoulou</a:t>
            </a:r>
          </a:p>
          <a:p>
            <a:r>
              <a:rPr lang="en-US" dirty="0"/>
              <a:t>Emmanouil Theofilou</a:t>
            </a:r>
          </a:p>
          <a:p>
            <a:r>
              <a:rPr lang="en-US" dirty="0"/>
              <a:t>Dimitris </a:t>
            </a:r>
            <a:r>
              <a:rPr lang="en-US" dirty="0" err="1"/>
              <a:t>Vereis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531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24A97-0D23-0702-7A5D-BB32B02AD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219" y="504825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How does Additional Info impact the Price?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2883A-0FFD-50ED-6A49-325D20122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76257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Most expensive</a:t>
            </a:r>
          </a:p>
          <a:p>
            <a:pPr lvl="1"/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Business Class</a:t>
            </a:r>
          </a:p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Overall </a:t>
            </a:r>
          </a:p>
          <a:p>
            <a:pPr lvl="1"/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Significant differences</a:t>
            </a:r>
          </a:p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Imbalanced column</a:t>
            </a:r>
          </a:p>
          <a:p>
            <a:endParaRPr lang="en-GB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 descr="Chart, waterfall chart, box and whisker chart&#10;&#10;Description automatically generated">
            <a:extLst>
              <a:ext uri="{FF2B5EF4-FFF2-40B4-BE49-F238E27FC236}">
                <a16:creationId xmlns:a16="http://schemas.microsoft.com/office/drawing/2014/main" id="{E30B0CA7-452F-F752-4815-904D4CCD4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996" y="1952739"/>
            <a:ext cx="5065942" cy="40971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2636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2D87B-D8A9-954F-8A55-BD7A4104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125" y="179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Preprocessing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Steps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EF9A0CF-FA8B-6F3B-DE99-75D528246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25" y="2097694"/>
            <a:ext cx="3902478" cy="33463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20C2B7DF-4EEB-4425-B434-5A6E84A71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315" y="2117113"/>
            <a:ext cx="5828261" cy="33075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409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69790-657E-F171-232D-16ABE0018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112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Preprocessing (Part 2)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9E232CC-8C81-6BE0-D834-0C6AE97F1601}"/>
              </a:ext>
            </a:extLst>
          </p:cNvPr>
          <p:cNvSpPr txBox="1">
            <a:spLocks/>
          </p:cNvSpPr>
          <p:nvPr/>
        </p:nvSpPr>
        <p:spPr>
          <a:xfrm>
            <a:off x="838200" y="199752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Addition of extra information</a:t>
            </a:r>
          </a:p>
          <a:p>
            <a:pPr lvl="1"/>
            <a:r>
              <a:rPr lang="en-US" sz="2800" dirty="0"/>
              <a:t>Population of Source and Destination cities</a:t>
            </a:r>
          </a:p>
          <a:p>
            <a:pPr lvl="1"/>
            <a:r>
              <a:rPr lang="en-US" sz="2800" dirty="0"/>
              <a:t>statisticstimes.com</a:t>
            </a:r>
          </a:p>
          <a:p>
            <a:r>
              <a:rPr lang="en-US" sz="3200" dirty="0"/>
              <a:t>Airline and </a:t>
            </a:r>
            <a:r>
              <a:rPr lang="en-US" sz="3200" dirty="0" err="1"/>
              <a:t>Additional_Info</a:t>
            </a:r>
            <a:r>
              <a:rPr lang="en-US" sz="3200" dirty="0"/>
              <a:t> columns</a:t>
            </a:r>
          </a:p>
          <a:p>
            <a:pPr lvl="1"/>
            <a:r>
              <a:rPr lang="en-US" sz="2800" dirty="0"/>
              <a:t>One-Hot encoding</a:t>
            </a:r>
          </a:p>
          <a:p>
            <a:r>
              <a:rPr lang="en-US" sz="3200" dirty="0" err="1"/>
              <a:t>Total_Stops</a:t>
            </a:r>
            <a:r>
              <a:rPr lang="en-US" sz="3200" dirty="0"/>
              <a:t> column</a:t>
            </a:r>
          </a:p>
          <a:p>
            <a:pPr lvl="1"/>
            <a:r>
              <a:rPr lang="en-US" sz="2800" dirty="0"/>
              <a:t>Cast to integer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32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2972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C048-5DB1-1DEA-7390-794C06D0B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285" y="344886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Preprocessing (Part 3)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47C94BDA-B471-865E-69CF-632438EBC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372" y="1920841"/>
            <a:ext cx="6057856" cy="418462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Cyclical Transformation?</a:t>
            </a:r>
          </a:p>
          <a:p>
            <a:pPr lvl="1"/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Preserve cyclical properties of data</a:t>
            </a:r>
          </a:p>
          <a:p>
            <a:pPr lvl="2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Monday  is right after Sunday</a:t>
            </a:r>
          </a:p>
          <a:p>
            <a:pPr lvl="2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sz="24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of February is 1 day after 31</a:t>
            </a:r>
            <a:r>
              <a:rPr lang="en-US" sz="24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of January</a:t>
            </a:r>
            <a:endParaRPr lang="en-GB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B201348-653C-FC61-3CE2-7143795FD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086" y="2329941"/>
            <a:ext cx="4795384" cy="302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9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1584B-3C4B-E860-21DD-9DFF101A9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Preprocessing (Part 4)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E984976-3F99-6C82-FAB4-7A721DBAAC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54" y="3652170"/>
            <a:ext cx="5131088" cy="23859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857E448-4EEC-82BC-D6E9-441C15C05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477" y="3543135"/>
            <a:ext cx="5131087" cy="26040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FBD8A8-A203-C48A-A605-25FC248648FB}"/>
              </a:ext>
            </a:extLst>
          </p:cNvPr>
          <p:cNvSpPr txBox="1"/>
          <p:nvPr/>
        </p:nvSpPr>
        <p:spPr>
          <a:xfrm>
            <a:off x="716954" y="1928621"/>
            <a:ext cx="836022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Route Column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/>
              <a:t>Airport codes of visited airports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/>
              <a:t>Geographic Location using the web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7" name="Picture 6" descr="Text, table&#10;&#10;Description automatically generated">
            <a:extLst>
              <a:ext uri="{FF2B5EF4-FFF2-40B4-BE49-F238E27FC236}">
                <a16:creationId xmlns:a16="http://schemas.microsoft.com/office/drawing/2014/main" id="{3B69AC25-4B27-16F1-6F6A-D92F9D0837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87"/>
          <a:stretch/>
        </p:blipFill>
        <p:spPr>
          <a:xfrm>
            <a:off x="7733928" y="1766682"/>
            <a:ext cx="2686510" cy="16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02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01B1F-DFB7-3DF2-AE44-C73F01CC9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18629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Which features are important?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53BBD-5E8E-4334-7569-E2E129562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4532"/>
            <a:ext cx="10458752" cy="388077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Was examined with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sklearn’s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ExtraTreesRegressor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Calculated feature importance for both standardized and non-standardized data</a:t>
            </a:r>
          </a:p>
          <a:p>
            <a:endParaRPr lang="en-GB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10D79D0E-F6C1-F640-35F6-40D95DE5114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1" t="8008" r="6392" b="7700"/>
          <a:stretch/>
        </p:blipFill>
        <p:spPr bwMode="auto">
          <a:xfrm>
            <a:off x="482221" y="3429000"/>
            <a:ext cx="5101901" cy="31583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24BC5AC7-A61A-8218-4DE0-475754ADB4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84" t="9695" r="7385" b="10608"/>
          <a:stretch/>
        </p:blipFill>
        <p:spPr bwMode="auto">
          <a:xfrm>
            <a:off x="6328101" y="3365162"/>
            <a:ext cx="5551964" cy="32860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2230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A275D-235C-334D-91A7-A06C83628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Observations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7EF43-1621-B94D-BC34-D122BE3B7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74371"/>
            <a:ext cx="9054495" cy="4474029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Feature importance values are typically low</a:t>
            </a:r>
          </a:p>
          <a:p>
            <a:pPr lvl="1"/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Too many features in our dataset post-processing</a:t>
            </a:r>
          </a:p>
          <a:p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Highest importance value around 0.11</a:t>
            </a:r>
          </a:p>
          <a:p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Most important features</a:t>
            </a:r>
          </a:p>
          <a:p>
            <a:pPr lvl="1"/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Airline Jet Airways</a:t>
            </a:r>
          </a:p>
          <a:p>
            <a:pPr lvl="1"/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Number of stops</a:t>
            </a:r>
          </a:p>
          <a:p>
            <a:pPr lvl="1"/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Duration of flight</a:t>
            </a:r>
          </a:p>
          <a:p>
            <a:pPr lvl="1"/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Distance covered</a:t>
            </a:r>
          </a:p>
        </p:txBody>
      </p:sp>
    </p:spTree>
    <p:extLst>
      <p:ext uri="{BB962C8B-B14F-4D97-AF65-F5344CB8AC3E}">
        <p14:creationId xmlns:p14="http://schemas.microsoft.com/office/powerpoint/2010/main" val="176980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DDADF-043F-68A8-6021-C4F58F378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220" y="479879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Correlation between features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4E2AE-10B5-7F1B-7C6C-60613A712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418" y="1800679"/>
            <a:ext cx="630795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Some features impact price more than others</a:t>
            </a:r>
          </a:p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Some features show similar behavior</a:t>
            </a:r>
          </a:p>
          <a:p>
            <a:pPr lvl="1"/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Positive correlation</a:t>
            </a:r>
          </a:p>
          <a:p>
            <a:pPr lvl="2"/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When the first increases, so does the second</a:t>
            </a:r>
          </a:p>
          <a:p>
            <a:pPr lvl="1"/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Negative correlation</a:t>
            </a:r>
          </a:p>
          <a:p>
            <a:pPr lvl="2"/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When the first increases, the second decreases</a:t>
            </a:r>
          </a:p>
          <a:p>
            <a:pPr marL="0" indent="0">
              <a:buNone/>
            </a:pP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45C058D5-F998-A5A7-FA51-3E85CD9DE3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170" y="1800679"/>
            <a:ext cx="4826391" cy="42735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832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27444-29D3-77A9-DEE7-256B68539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42686"/>
            <a:ext cx="8596668" cy="1320800"/>
          </a:xfrm>
        </p:spPr>
        <p:txBody>
          <a:bodyPr/>
          <a:lstStyle/>
          <a:p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Observations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5F71D-2B84-7D82-FA3B-328794132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3486"/>
            <a:ext cx="9479037" cy="426699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Investigated correlations that exceeded absolute value of 0.40</a:t>
            </a:r>
          </a:p>
          <a:p>
            <a:pPr lvl="1"/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Additional Info columns</a:t>
            </a:r>
          </a:p>
          <a:p>
            <a:pPr lvl="2"/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Generally no significant correlation to price</a:t>
            </a:r>
          </a:p>
          <a:p>
            <a:pPr lvl="2"/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Significant correlation with airline name</a:t>
            </a:r>
          </a:p>
          <a:p>
            <a:pPr lvl="2"/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Therefore were removed</a:t>
            </a:r>
          </a:p>
          <a:p>
            <a:pPr lvl="1"/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Distance covered, Flight duration, Total stops</a:t>
            </a:r>
          </a:p>
          <a:p>
            <a:pPr lvl="2"/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Significant positive correlation</a:t>
            </a:r>
          </a:p>
        </p:txBody>
      </p:sp>
    </p:spTree>
    <p:extLst>
      <p:ext uri="{BB962C8B-B14F-4D97-AF65-F5344CB8AC3E}">
        <p14:creationId xmlns:p14="http://schemas.microsoft.com/office/powerpoint/2010/main" val="290824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D5C33-C7B0-BFD1-01E0-FD83860DC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Overall…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BFE05-1689-47C7-87CD-7845D6569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9816495" cy="388077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Feature Importance and  Correlation Plots</a:t>
            </a:r>
          </a:p>
          <a:p>
            <a:pPr lvl="1"/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Removal of Additional Info columns</a:t>
            </a:r>
          </a:p>
          <a:p>
            <a:pPr lvl="1"/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Other columns were removed using Sequential Forward Selection</a:t>
            </a:r>
          </a:p>
          <a:p>
            <a:pPr lvl="2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Ensure best performance of the regression model.</a:t>
            </a:r>
            <a:endParaRPr lang="en-GB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32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419FF-31F2-E6E8-3E0B-AFC35E00C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044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Initial Dataset Description</a:t>
            </a:r>
            <a:endParaRPr lang="en-GB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FAB66-0FBD-D526-7FC8-1F76A206C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3941"/>
            <a:ext cx="10515600" cy="4925679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Dataset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Information about flights in India for the year 2019</a:t>
            </a:r>
          </a:p>
          <a:p>
            <a:r>
              <a:rPr lang="en-US" sz="2000" dirty="0">
                <a:solidFill>
                  <a:schemeClr val="tx1"/>
                </a:solidFill>
              </a:rPr>
              <a:t>Purpose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Predict the price of a plane ticket</a:t>
            </a:r>
          </a:p>
          <a:p>
            <a:r>
              <a:rPr lang="en-US" sz="2000" dirty="0">
                <a:solidFill>
                  <a:schemeClr val="tx1"/>
                </a:solidFill>
              </a:rPr>
              <a:t>What information?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Name of the Airline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Trip Date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Town of Departure and Arrival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Route (Airport codes)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Departure and Arrival Times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Total trip duration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Additional Information (e.g. Business class, Red-eye flight, Layovers)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Price</a:t>
            </a:r>
          </a:p>
          <a:p>
            <a:pPr lvl="1"/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29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0857" y="522514"/>
            <a:ext cx="9144000" cy="896257"/>
          </a:xfrm>
        </p:spPr>
        <p:txBody>
          <a:bodyPr/>
          <a:lstStyle/>
          <a:p>
            <a:pPr algn="l"/>
            <a:r>
              <a:rPr lang="en-GB" sz="4000" dirty="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Machine Learning Algorithms Selection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3929" y="2057088"/>
            <a:ext cx="11219601" cy="466780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Examples of Regression Algorithms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Selected: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30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Tree based algorithms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30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Ensembled</a:t>
            </a:r>
          </a:p>
          <a:p>
            <a:pPr lvl="1" algn="l"/>
            <a:endParaRPr lang="en-GB" sz="3000" dirty="0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Not Selected – Distance Related 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30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Linear Regression							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30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Polynomial Regression</a:t>
            </a:r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9F192654-B0D1-8AB9-A809-3A7F8245CECF}"/>
              </a:ext>
            </a:extLst>
          </p:cNvPr>
          <p:cNvSpPr/>
          <p:nvPr/>
        </p:nvSpPr>
        <p:spPr>
          <a:xfrm>
            <a:off x="5802776" y="5243332"/>
            <a:ext cx="1551008" cy="109215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7FF9D-B17F-C0F6-F109-1C5D4A322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Reason 1: Distribution of data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5C16B-9FB1-0372-62DD-10745C4E6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574" y="1578428"/>
            <a:ext cx="5560180" cy="419079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Target value (Price) does not follow Normal Distribution</a:t>
            </a:r>
          </a:p>
          <a:p>
            <a:pPr lvl="1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P-value = 0</a:t>
            </a:r>
          </a:p>
          <a:p>
            <a:pPr lvl="1"/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Features don’t follow Normal Distribution either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4137A4D6-EC48-8B5E-7001-82777BEDF5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" r="17870"/>
          <a:stretch/>
        </p:blipFill>
        <p:spPr>
          <a:xfrm>
            <a:off x="6587003" y="1415143"/>
            <a:ext cx="4100675" cy="27867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49A422A0-8562-C24E-0949-A51A25CDF8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03" y="4398778"/>
            <a:ext cx="4293158" cy="22091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4519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BDC21-DE9E-D915-6D99-A350383EC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8971"/>
            <a:ext cx="9119809" cy="13208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Reason 2: Categorical Data and Linear Relationship with Price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5CA7E-B9A1-5F2D-8EE0-1C7A59745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457266" cy="3880773"/>
          </a:xfrm>
        </p:spPr>
        <p:txBody>
          <a:bodyPr/>
          <a:lstStyle/>
          <a:p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Most features are binary</a:t>
            </a:r>
          </a:p>
          <a:p>
            <a:pPr lvl="1"/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Encoded Categorical data</a:t>
            </a:r>
          </a:p>
          <a:p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Features that are not binary do not have Linear correlation with target value</a:t>
            </a: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  <a:p>
            <a:endParaRPr lang="en-GB" dirty="0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444B47A-CD16-9924-B1D6-AA5B7718F7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28" y="4563362"/>
            <a:ext cx="10784184" cy="18156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5823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1804F-4A2A-91ED-D221-409A66258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Selected Machine Learning Models</a:t>
            </a:r>
            <a:endParaRPr lang="en-CY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59C24-EFC5-EB46-14A8-18A91503C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3132"/>
            <a:ext cx="9010952" cy="388077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Decision Tree</a:t>
            </a:r>
          </a:p>
          <a:p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Random Forest</a:t>
            </a:r>
          </a:p>
          <a:p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AdaBoost</a:t>
            </a:r>
          </a:p>
          <a:p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Gradient Boosting</a:t>
            </a:r>
          </a:p>
          <a:p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KNN</a:t>
            </a:r>
          </a:p>
          <a:p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SVR  </a:t>
            </a:r>
            <a:endParaRPr lang="en-GB" sz="2800" dirty="0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914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CD6B1-02E1-82AD-9978-A339A0FC3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21DC1-6E98-61A8-2811-2E3D8CF57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390" y="1930400"/>
            <a:ext cx="9185123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Sequential Forward Selection</a:t>
            </a:r>
          </a:p>
          <a:p>
            <a:endParaRPr lang="en-GB" sz="2800" dirty="0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  <a:p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Exhaustive Hyper-Parameter Tuning using Grid</a:t>
            </a:r>
          </a:p>
          <a:p>
            <a:endParaRPr lang="en-GB" sz="2800" dirty="0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  <a:p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Run of the Best Algorithm</a:t>
            </a:r>
          </a:p>
        </p:txBody>
      </p:sp>
    </p:spTree>
    <p:extLst>
      <p:ext uri="{BB962C8B-B14F-4D97-AF65-F5344CB8AC3E}">
        <p14:creationId xmlns:p14="http://schemas.microsoft.com/office/powerpoint/2010/main" val="197012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3D0A9B-C1BB-7E11-0312-032149BA7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13657"/>
            <a:ext cx="9359295" cy="13208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Support Vector Regression &amp; Ada Boost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FF8D93-7BE1-B612-49CD-7A15F4616C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734457"/>
            <a:ext cx="4819952" cy="388077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SVR</a:t>
            </a:r>
            <a:endParaRPr lang="en-GB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DB70DE-8FC8-B1C3-FDBD-98FD428FA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0541" y="1734457"/>
            <a:ext cx="4184034" cy="388077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AdaBoost</a:t>
            </a:r>
            <a:endParaRPr lang="en-GB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E6AD13B7-4F09-EC6B-40C1-EEED1D9FF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98" y="2451101"/>
            <a:ext cx="5780032" cy="3340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E09A0767-AD39-23DC-1716-2B6F6168EB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721" y="2451100"/>
            <a:ext cx="5304536" cy="33400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5356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3D0A9B-C1BB-7E11-0312-032149BA7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119809" cy="13208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K-Nearest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Neighbours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&amp; Decision Tree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FF8D93-7BE1-B612-49CD-7A15F4616C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KNN</a:t>
            </a:r>
            <a:endParaRPr lang="en-GB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DB70DE-8FC8-B1C3-FDBD-98FD428FA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5341" y="2160588"/>
            <a:ext cx="4184034" cy="388077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Decision Trees</a:t>
            </a:r>
            <a:endParaRPr lang="en-GB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" name="Picture 1" descr="Chart&#10;&#10;Description automatically generated with medium confidence">
            <a:extLst>
              <a:ext uri="{FF2B5EF4-FFF2-40B4-BE49-F238E27FC236}">
                <a16:creationId xmlns:a16="http://schemas.microsoft.com/office/drawing/2014/main" id="{23FB13A9-65EF-159B-7ABE-FF7635E14E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63" y="2930683"/>
            <a:ext cx="5988966" cy="33408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164381EF-C2D1-014E-3432-C5A9D90333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915" y="2930683"/>
            <a:ext cx="5473114" cy="33408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9219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3D0A9B-C1BB-7E11-0312-032149BA7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Random Forest &amp; Gradient Boosting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FF8D93-7BE1-B612-49CD-7A15F4616C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Random Forest</a:t>
            </a:r>
            <a:endParaRPr lang="en-GB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DB70DE-8FC8-B1C3-FDBD-98FD428FA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3342" y="2160588"/>
            <a:ext cx="4184034" cy="388077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Gradient Boosting</a:t>
            </a:r>
            <a:endParaRPr lang="en-GB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" name="Picture 1" descr="Chart, line chart&#10;&#10;Description automatically generated">
            <a:extLst>
              <a:ext uri="{FF2B5EF4-FFF2-40B4-BE49-F238E27FC236}">
                <a16:creationId xmlns:a16="http://schemas.microsoft.com/office/drawing/2014/main" id="{5F5F7E14-5A28-5EC0-CAB0-5FAC87F079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35" y="2770303"/>
            <a:ext cx="5697129" cy="32710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 descr="Chart, line chart">
            <a:extLst>
              <a:ext uri="{FF2B5EF4-FFF2-40B4-BE49-F238E27FC236}">
                <a16:creationId xmlns:a16="http://schemas.microsoft.com/office/drawing/2014/main" id="{4B8CF5FC-A1F0-EF24-28DF-EBD48A932D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70303"/>
            <a:ext cx="5729097" cy="32710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245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7CC2F-BC66-3102-8DFC-7AE7ED360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899" y="1571459"/>
            <a:ext cx="4969329" cy="371507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Selected Features</a:t>
            </a:r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2F5FE993-F89B-8BB1-EDD9-83568CED9F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889" y="644627"/>
            <a:ext cx="2967896" cy="55687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2251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645E-EF03-875E-3177-B692E44AA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Exhaustive Hyper-Parameter Tuning using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4C3D2-839C-2AA8-023A-7E2A8E2F0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Gradient Boosting</a:t>
            </a:r>
          </a:p>
          <a:p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Extreme Gradient Boosting</a:t>
            </a:r>
          </a:p>
          <a:p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KNN</a:t>
            </a:r>
          </a:p>
          <a:p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Decision Tree</a:t>
            </a:r>
          </a:p>
          <a:p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Random Forest</a:t>
            </a:r>
          </a:p>
          <a:p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Extra Trees</a:t>
            </a:r>
          </a:p>
        </p:txBody>
      </p:sp>
    </p:spTree>
    <p:extLst>
      <p:ext uri="{BB962C8B-B14F-4D97-AF65-F5344CB8AC3E}">
        <p14:creationId xmlns:p14="http://schemas.microsoft.com/office/powerpoint/2010/main" val="333261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DB903-9661-7ECA-5449-907E416CE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9813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Initial Exploration of </a:t>
            </a:r>
            <a:r>
              <a:rPr lang="en-US" sz="4800" kern="1200" dirty="0">
                <a:solidFill>
                  <a:schemeClr val="tx1"/>
                </a:solidFill>
              </a:rPr>
              <a:t>Data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 descr="Graphical user interface&#10;&#10;Description automatically generated">
            <a:extLst>
              <a:ext uri="{FF2B5EF4-FFF2-40B4-BE49-F238E27FC236}">
                <a16:creationId xmlns:a16="http://schemas.microsoft.com/office/drawing/2014/main" id="{7F6E4579-E545-B1AE-EB7F-06E203155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971" y="2412958"/>
            <a:ext cx="7448755" cy="2882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3727F94D-2FBE-7E08-07E6-492FBCFE4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8709" y="2208472"/>
            <a:ext cx="2444303" cy="35085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09124F-FA76-1827-AC31-BA34054D980A}"/>
              </a:ext>
            </a:extLst>
          </p:cNvPr>
          <p:cNvSpPr txBox="1"/>
          <p:nvPr/>
        </p:nvSpPr>
        <p:spPr>
          <a:xfrm>
            <a:off x="2797776" y="1562141"/>
            <a:ext cx="3403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  <a:ea typeface="Verdana" panose="020B0604030504040204" pitchFamily="34" charset="0"/>
              </a:rPr>
              <a:t>Features</a:t>
            </a:r>
            <a:endParaRPr lang="en-GB" sz="3600" dirty="0">
              <a:latin typeface="+mj-lt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0C9659-A492-1EA2-F7E9-35F63CD9BB0D}"/>
              </a:ext>
            </a:extLst>
          </p:cNvPr>
          <p:cNvSpPr txBox="1"/>
          <p:nvPr/>
        </p:nvSpPr>
        <p:spPr>
          <a:xfrm>
            <a:off x="7788726" y="1562142"/>
            <a:ext cx="4227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Price Statistics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70513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5D7DC-C43F-6508-B0C0-90DE03E26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Performance Metrics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9B1A0-D11C-44BE-C10B-3C08B0F72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9057"/>
            <a:ext cx="8596668" cy="433230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R2-score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Root Mean Square Logarithmic Error (RMSLE)</a:t>
            </a:r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B296421-619C-E574-4B4A-5B0422F7F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382" y="4450168"/>
            <a:ext cx="4514154" cy="13975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82082B96-90C8-68A5-618D-D13438A20F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3" r="12778"/>
          <a:stretch/>
        </p:blipFill>
        <p:spPr>
          <a:xfrm>
            <a:off x="2526382" y="2172854"/>
            <a:ext cx="4898572" cy="13527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1104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F75EB-9F2D-4151-3C48-B62352CB1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19" y="145224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Best Performing Algorithm – </a:t>
            </a:r>
            <a:br>
              <a:rPr lang="en-GB" sz="4000" dirty="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</a:br>
            <a:r>
              <a:rPr lang="en-GB" sz="4000" dirty="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Gradient Boosting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5D5931-1039-AA0A-71D8-7BFA3BEE9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04" y="1804108"/>
            <a:ext cx="10756392" cy="53400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RMSLE score		-&gt; 0.923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R2-score			-&gt; 0.83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Best Gradient Boosting Model</a:t>
            </a:r>
            <a:endParaRPr lang="el-GR" sz="2400" dirty="0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  <a:p>
            <a:pPr lvl="1"/>
            <a:r>
              <a:rPr lang="en-GB" sz="22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Learning Rate		-&gt; 0.1</a:t>
            </a:r>
          </a:p>
          <a:p>
            <a:pPr lvl="1"/>
            <a:r>
              <a:rPr lang="en-GB" sz="22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Max Depth			-&gt; 7</a:t>
            </a:r>
          </a:p>
          <a:p>
            <a:pPr lvl="1"/>
            <a:r>
              <a:rPr lang="en-GB" sz="22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Max Features		-&gt; Auto</a:t>
            </a:r>
          </a:p>
          <a:p>
            <a:pPr lvl="1"/>
            <a:r>
              <a:rPr lang="en-GB" sz="2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N_Estimators</a:t>
            </a:r>
            <a:r>
              <a:rPr lang="en-GB" sz="22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 		-&gt; 100</a:t>
            </a:r>
          </a:p>
          <a:p>
            <a:pPr lvl="1"/>
            <a:r>
              <a:rPr lang="en-GB" sz="22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Subsample 			-&gt; 0.1</a:t>
            </a:r>
          </a:p>
        </p:txBody>
      </p:sp>
    </p:spTree>
    <p:extLst>
      <p:ext uri="{BB962C8B-B14F-4D97-AF65-F5344CB8AC3E}">
        <p14:creationId xmlns:p14="http://schemas.microsoft.com/office/powerpoint/2010/main" val="414333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4BEF-7EF3-2BB3-2A25-1F9201945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Experiments with Unscaled Data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6B357-411E-FE12-0FF8-7EF195823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3438"/>
            <a:ext cx="7631861" cy="48114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Why?</a:t>
            </a:r>
          </a:p>
          <a:p>
            <a:pPr lvl="1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Ensemble algorithms predict using Trees and not Distances</a:t>
            </a:r>
            <a:endParaRPr lang="el-GR" sz="2000" dirty="0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  <a:p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Sequential Forward Selection</a:t>
            </a:r>
          </a:p>
          <a:p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Exhaustive Hyper-Parameter Tuning using Grid</a:t>
            </a:r>
          </a:p>
          <a:p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Run the Best Machine Learning Model.</a:t>
            </a:r>
          </a:p>
          <a:p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Similar results as before </a:t>
            </a:r>
          </a:p>
          <a:p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Best Performing Algorithm</a:t>
            </a:r>
          </a:p>
          <a:p>
            <a:pPr lvl="1"/>
            <a:r>
              <a:rPr lang="en-GB" sz="22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Extreme Gradient Boosting</a:t>
            </a:r>
          </a:p>
          <a:p>
            <a:endParaRPr lang="en-GB" sz="2400" dirty="0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</p:txBody>
      </p:sp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DE249955-A886-5C5B-1874-9D2B08C1C8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27" y="1650905"/>
            <a:ext cx="2883739" cy="48114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484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16554-A679-8522-B990-D14D48484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Competition Test Set</a:t>
            </a:r>
            <a:endParaRPr lang="en-CY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67520-698E-F177-DFED-F6CC51B40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best performing model </a:t>
            </a:r>
          </a:p>
          <a:p>
            <a:pPr lvl="1"/>
            <a:r>
              <a:rPr lang="en-US" dirty="0"/>
              <a:t>Top 460 with only 0.06 difference from the first 20.</a:t>
            </a:r>
          </a:p>
          <a:p>
            <a:r>
              <a:rPr lang="en-US" dirty="0"/>
              <a:t>Worse performance than training set</a:t>
            </a:r>
          </a:p>
          <a:p>
            <a:pPr lvl="1"/>
            <a:r>
              <a:rPr lang="en-US" dirty="0"/>
              <a:t>Expected because some categorical values are missing</a:t>
            </a:r>
          </a:p>
          <a:p>
            <a:endParaRPr lang="en-CY" dirty="0"/>
          </a:p>
        </p:txBody>
      </p:sp>
    </p:spTree>
    <p:extLst>
      <p:ext uri="{BB962C8B-B14F-4D97-AF65-F5344CB8AC3E}">
        <p14:creationId xmlns:p14="http://schemas.microsoft.com/office/powerpoint/2010/main" val="233782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D0C24-FECB-554E-DD25-538FD6544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Conclusion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9C714-CADB-015F-6E8C-C16C6726E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8429"/>
            <a:ext cx="8596668" cy="4462933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Tree Algorithms, Ensemble Algorithms</a:t>
            </a:r>
          </a:p>
          <a:p>
            <a:pPr lvl="1"/>
            <a:r>
              <a:rPr lang="en-GB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Suited for categorical data</a:t>
            </a:r>
          </a:p>
          <a:p>
            <a:endParaRPr lang="en-GB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Scaled and Not Scaled Dataset =&gt; Similar Results</a:t>
            </a:r>
          </a:p>
          <a:p>
            <a:pPr lvl="1"/>
            <a:r>
              <a:rPr lang="en-GB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Our hypothesis is correct</a:t>
            </a:r>
          </a:p>
        </p:txBody>
      </p:sp>
    </p:spTree>
    <p:extLst>
      <p:ext uri="{BB962C8B-B14F-4D97-AF65-F5344CB8AC3E}">
        <p14:creationId xmlns:p14="http://schemas.microsoft.com/office/powerpoint/2010/main" val="292784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3" descr="Different coloured question marks">
            <a:extLst>
              <a:ext uri="{FF2B5EF4-FFF2-40B4-BE49-F238E27FC236}">
                <a16:creationId xmlns:a16="http://schemas.microsoft.com/office/drawing/2014/main" id="{08DF1A21-624B-9B1C-2F05-442CB1090C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53" r="28298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F805D9-2F5D-4A6B-D8BB-2FE5DADB6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563" y="1678665"/>
            <a:ext cx="4987929" cy="29164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000" dirty="0">
                <a:solidFill>
                  <a:schemeClr val="tx1"/>
                </a:solidFill>
              </a:rPr>
              <a:t>Thank you for your attention</a:t>
            </a:r>
            <a:br>
              <a:rPr lang="en-US" sz="3000" dirty="0">
                <a:solidFill>
                  <a:schemeClr val="tx1"/>
                </a:solidFill>
              </a:rPr>
            </a:br>
            <a:br>
              <a:rPr lang="en-US" sz="3000" dirty="0">
                <a:solidFill>
                  <a:schemeClr val="tx1"/>
                </a:solidFill>
              </a:rPr>
            </a:br>
            <a:r>
              <a:rPr lang="en-US" sz="3000" dirty="0">
                <a:solidFill>
                  <a:schemeClr val="tx1"/>
                </a:solidFill>
              </a:rPr>
              <a:t>Feel free to ask any Questions</a:t>
            </a:r>
          </a:p>
        </p:txBody>
      </p:sp>
    </p:spTree>
    <p:extLst>
      <p:ext uri="{BB962C8B-B14F-4D97-AF65-F5344CB8AC3E}">
        <p14:creationId xmlns:p14="http://schemas.microsoft.com/office/powerpoint/2010/main" val="321389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0C9E8-A25F-ABFF-EF4A-932B10A91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Exploratory Data Analysis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00BF5-3257-866E-751B-2FF10F11D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858552" cy="388077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Dataset contains multiple columns of categorical value</a:t>
            </a:r>
          </a:p>
          <a:p>
            <a:pPr lvl="1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Airline Name, Source City, Destination City</a:t>
            </a:r>
          </a:p>
          <a:p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Examine and Visualize distribution of these values</a:t>
            </a:r>
          </a:p>
          <a:p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 they impact the final plane ticket price?</a:t>
            </a:r>
          </a:p>
          <a:p>
            <a:endParaRPr lang="en-GB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32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B21F6-0864-235F-4BCD-7534ABB6D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Airline Name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D5AC3-CA69-8906-20E9-FBA7585D4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38800" cy="435133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Some airlines are more popular than others</a:t>
            </a:r>
          </a:p>
          <a:p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Most airlines are represented well</a:t>
            </a:r>
          </a:p>
        </p:txBody>
      </p:sp>
      <p:pic>
        <p:nvPicPr>
          <p:cNvPr id="5" name="Content Placeholder 3" descr="Chart, bar chart&#10;&#10;Description automatically generated">
            <a:extLst>
              <a:ext uri="{FF2B5EF4-FFF2-40B4-BE49-F238E27FC236}">
                <a16:creationId xmlns:a16="http://schemas.microsoft.com/office/drawing/2014/main" id="{0E5D9FCC-B3B6-16E1-E59C-4302E05F59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127" y="1679802"/>
            <a:ext cx="4882539" cy="41409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4332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82D95-D409-DC43-5593-B92E74FB3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Source and Destination Cities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520BB-B9D4-822D-2882-16135F834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43600" cy="435133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Source and Destination cities are not the same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Similar distribution to Airline column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C03CF347-7028-040E-7803-513D73CAA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698" y="1332022"/>
            <a:ext cx="3761233" cy="26227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93EE1AD-58DC-E15C-0E43-DA8404B82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542" y="4095966"/>
            <a:ext cx="3809389" cy="26075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0002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E7DC8-D07F-D69D-6BEE-D008D3A82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Additional Info Column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3B049-C1F5-4ED8-765A-AD07B8104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464629" cy="435133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Imbalanced distribution</a:t>
            </a:r>
          </a:p>
          <a:p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Possibly not suited for final use</a:t>
            </a:r>
          </a:p>
        </p:txBody>
      </p:sp>
      <p:pic>
        <p:nvPicPr>
          <p:cNvPr id="4" name="Picture 3" descr="Chart, waterfall chart&#10;&#10;Description automatically generated">
            <a:extLst>
              <a:ext uri="{FF2B5EF4-FFF2-40B4-BE49-F238E27FC236}">
                <a16:creationId xmlns:a16="http://schemas.microsoft.com/office/drawing/2014/main" id="{BA083CE5-8FDE-7CB7-D344-69830BB61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383" y="1825625"/>
            <a:ext cx="4881283" cy="39891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5967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81E48-1DD8-7B4F-1864-9357308AF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054495" cy="13208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How does the Airline impact the Price?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A7938-0F7E-9812-C50B-E5AFC781C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36" y="1814739"/>
            <a:ext cx="6204857" cy="435133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Significant price differences between airlines</a:t>
            </a:r>
          </a:p>
          <a:p>
            <a:pPr lvl="1"/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Most expensive: Jet Airways Business</a:t>
            </a:r>
          </a:p>
          <a:p>
            <a:pPr lvl="1"/>
            <a:endParaRPr lang="en-GB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7C251D6D-F40F-3CC6-86E4-A78E1CB02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660" y="1786096"/>
            <a:ext cx="4472007" cy="37558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A895F9F2-F3EE-0616-0F41-53613A2D76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50"/>
          <a:stretch/>
        </p:blipFill>
        <p:spPr bwMode="auto">
          <a:xfrm>
            <a:off x="1197430" y="3664029"/>
            <a:ext cx="5132358" cy="25020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1682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FE3FE-D399-A756-7D73-D3DC54F47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77" y="315686"/>
            <a:ext cx="9076537" cy="13208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How does Source and Destination impact Price? 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0CA62-0158-7189-A174-EE828B876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377" y="2010682"/>
            <a:ext cx="5943600" cy="4351338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Minor differences in price</a:t>
            </a:r>
          </a:p>
          <a:p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Doesn’t affect price too much</a:t>
            </a:r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9AFCA12B-2BB7-61BB-F339-1F8F0D99C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970" y="3480453"/>
            <a:ext cx="4329696" cy="29330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52A6F67A-7E14-ADD6-9A93-4A20FBF5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336" y="3480453"/>
            <a:ext cx="4175626" cy="28815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9442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3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403</TotalTime>
  <Words>1580</Words>
  <Application>Microsoft Office PowerPoint</Application>
  <PresentationFormat>Widescreen</PresentationFormat>
  <Paragraphs>235</Paragraphs>
  <Slides>35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Helvetica</vt:lpstr>
      <vt:lpstr>Verdana</vt:lpstr>
      <vt:lpstr>Wingdings 3</vt:lpstr>
      <vt:lpstr>Facet</vt:lpstr>
      <vt:lpstr>EPL448 – Data Mining on the Web</vt:lpstr>
      <vt:lpstr>Initial Dataset Description</vt:lpstr>
      <vt:lpstr>Initial Exploration of Data</vt:lpstr>
      <vt:lpstr>Exploratory Data Analysis</vt:lpstr>
      <vt:lpstr>Airline Name</vt:lpstr>
      <vt:lpstr>Source and Destination Cities</vt:lpstr>
      <vt:lpstr>Additional Info Column</vt:lpstr>
      <vt:lpstr>How does the Airline impact the Price?</vt:lpstr>
      <vt:lpstr>How does Source and Destination impact Price? </vt:lpstr>
      <vt:lpstr>How does Additional Info impact the Price?</vt:lpstr>
      <vt:lpstr>Preprocessing Steps</vt:lpstr>
      <vt:lpstr>Preprocessing (Part 2)</vt:lpstr>
      <vt:lpstr>Preprocessing (Part 3)</vt:lpstr>
      <vt:lpstr>Preprocessing (Part 4)</vt:lpstr>
      <vt:lpstr>Which features are important?</vt:lpstr>
      <vt:lpstr>Observations</vt:lpstr>
      <vt:lpstr>Correlation between features</vt:lpstr>
      <vt:lpstr>Observations</vt:lpstr>
      <vt:lpstr>Overall…</vt:lpstr>
      <vt:lpstr>Machine Learning Algorithms Selection</vt:lpstr>
      <vt:lpstr>Reason 1: Distribution of data</vt:lpstr>
      <vt:lpstr>Reason 2: Categorical Data and Linear Relationship with Price</vt:lpstr>
      <vt:lpstr>Selected Machine Learning Models</vt:lpstr>
      <vt:lpstr>Phases</vt:lpstr>
      <vt:lpstr>Support Vector Regression &amp; Ada Boost</vt:lpstr>
      <vt:lpstr>K-Nearest Neighbours &amp; Decision Tree</vt:lpstr>
      <vt:lpstr>Random Forest &amp; Gradient Boosting</vt:lpstr>
      <vt:lpstr>Selected Features</vt:lpstr>
      <vt:lpstr>Exhaustive Hyper-Parameter Tuning using Grid</vt:lpstr>
      <vt:lpstr>Performance Metrics</vt:lpstr>
      <vt:lpstr>Best Performing Algorithm –  Gradient Boosting</vt:lpstr>
      <vt:lpstr>Experiments with Unscaled Data</vt:lpstr>
      <vt:lpstr>Competition Test Set</vt:lpstr>
      <vt:lpstr>Conclusion</vt:lpstr>
      <vt:lpstr>Thank you for your attention  Feel free to ask any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Emmanouil</dc:creator>
  <cp:lastModifiedBy>Panayiotis Christodoulou</cp:lastModifiedBy>
  <cp:revision>37</cp:revision>
  <dcterms:created xsi:type="dcterms:W3CDTF">2023-04-18T19:30:01Z</dcterms:created>
  <dcterms:modified xsi:type="dcterms:W3CDTF">2023-04-23T18:00:33Z</dcterms:modified>
</cp:coreProperties>
</file>