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56FA-A361-5A06-6AD6-D6399CE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84D8E-2AB2-3502-B16C-E38648881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4FC2-402D-BDE5-2241-2FD84911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7AE1-DFAF-705E-326D-207FE234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D993-2E1D-A065-926B-CC5A3207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967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B3E7-1178-EFE7-967C-FB18A41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0936D-07A9-1618-EA6A-7485D6F6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FCFB-C6EC-04BA-507C-1BC7148F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8B88-402C-7425-8406-1C67F8FF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7110-5A3F-96B7-CA22-0D0FEDB4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559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0D4F1-DB45-F561-6C73-8FC5575E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45E10-8E1C-7D0F-45FC-C16081383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4CD0-EB49-FCE4-20F7-DEEE318D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FFA5-37A7-0467-17E6-B5A66D5F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F69E-78E0-5870-354B-F42B2BC1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772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B750-BA50-C184-2568-F17D711C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9E8A-16CB-1914-E45B-47FABDB2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B0F6-2EFA-F04E-28A1-13A0F0FE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462E-03F1-98DB-7FA3-16DDD46A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CFA5-DB2C-7131-B266-77394A21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05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0382-4C11-1D6D-D1C3-EA4094BF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B702C-8BEB-A4F7-6BB9-BC09FE53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43FB-C387-4F5F-2FA9-F42556D1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E173-6640-E756-5D60-777FDB06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DA19-1013-535F-F69F-AEE16D2A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160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A0D6-4512-4BAF-784C-C2EE755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4C0B-904C-ED53-B5E8-145085975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8AAC-25BB-B8B3-1349-8A96C75D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D273B-D8C3-AFB3-2E9F-12404EAB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A2B5F-D651-13A2-2A5C-FC5F7D7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90A7E-2103-3045-F39D-94E58E8D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266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6220-4C98-9FCD-8199-118632F8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918D6-7249-FB89-5637-A9E7AEBE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1D922-F4A6-6552-4AD4-51939DBAF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E16C2-D62D-7C2B-E253-1D62AE73E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34942-9848-AF1E-8F09-828B3B75D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052C7-025E-8345-29D3-B867DCCF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71CF9-A028-D1BC-453F-283CBFD5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1054C-0B47-8DFF-C848-21634573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0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CB72-422D-9718-BB0F-6ED29370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2074B-8383-949D-76C0-ED846832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CE9B0-AFFD-F7A4-E1E5-81E29159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3648E-7A23-DE0B-1DA6-03788FC7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949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FF2BE-B07E-7429-691E-89DBDF92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66B06-8F2A-4609-AAD7-8DD904A1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8501A-C7C8-D28D-3CFD-08E039CE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79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CF0-7A76-3B76-B9E4-0ECAD946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ACE2-9426-9C6E-635B-7F07CBE3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FC90C-AC81-FA74-FC11-FCC851C7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8B057-9EAE-09C4-F194-525A366D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99052-71E1-E871-7756-5D65F042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A3625-D14A-614C-AE72-2C6668FA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77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B9A9-D36F-1A9A-F8DE-9BCCC633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5DACD-C7F3-C252-7CCF-A52D84BBF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255B5-2DD0-4E74-527F-ECB9AC8B7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BF6F5-D3D1-C823-938D-6959834A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48857-23E1-C327-E06A-6B6B8276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8E672-FFA6-944C-9370-3271918E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19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E0550-B7A6-DACD-5E44-3DCCEC45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E3B3-300D-A781-BC48-79B9F631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6073-CB25-1551-6422-E5986A197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8E70F-7B13-411B-8F71-926CF96EFF62}" type="datetimeFigureOut">
              <a:rPr lang="el-GR" smtClean="0"/>
              <a:t>15/5/2025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3F88-A6F9-86A0-1C28-0EA65ADB2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F3A7-E029-2571-F89B-AE8F7585F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37CDF-859E-41A6-BB53-5F5F678234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000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3C7F-5C88-3E11-FAA4-FF37EABED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D495-9FA5-D973-7D55-98F74D5C1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350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Hi</vt:lpstr>
    </vt:vector>
  </TitlesOfParts>
  <Company>IDE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Tokas Panagiotis</dc:creator>
  <cp:lastModifiedBy>Tokas Panagiotis</cp:lastModifiedBy>
  <cp:revision>1</cp:revision>
  <dcterms:created xsi:type="dcterms:W3CDTF">2025-05-15T12:53:03Z</dcterms:created>
  <dcterms:modified xsi:type="dcterms:W3CDTF">2025-05-15T12:53:10Z</dcterms:modified>
</cp:coreProperties>
</file>