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Nube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Híbrido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noProof="0" dirty="0"/>
            <a:t>Nube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noProof="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noProof="0" dirty="0"/>
            <a:t>Híbrido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08/06/2023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08/06/2023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966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08/06/2023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08/06/2023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08/06/2023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08/06/2023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08/06/2023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08/06/2023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08/06/2023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08/06/2023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08/06/2023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08/06/2023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08/06/2023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08/06/2023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20" y="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385386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4400" dirty="0">
                <a:solidFill>
                  <a:schemeClr val="bg1"/>
                </a:solidFill>
              </a:rPr>
              <a:t>Introducción a Machine </a:t>
            </a:r>
            <a:r>
              <a:rPr lang="es-ES" sz="4400" dirty="0" err="1">
                <a:solidFill>
                  <a:schemeClr val="bg1"/>
                </a:solidFill>
              </a:rPr>
              <a:t>Learning</a:t>
            </a:r>
            <a:endParaRPr lang="es-ES" sz="44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205991"/>
            <a:ext cx="10993546" cy="1184573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es-ES" sz="2500" cap="none" dirty="0">
                <a:solidFill>
                  <a:srgbClr val="7CEB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Presentado por Ing. Antony García González, M. Sc.</a:t>
            </a:r>
          </a:p>
          <a:p>
            <a:r>
              <a:rPr lang="es-ES" cap="none" dirty="0">
                <a:solidFill>
                  <a:srgbClr val="7CEB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Ingeniero Electromecánico</a:t>
            </a:r>
          </a:p>
          <a:p>
            <a:r>
              <a:rPr lang="es-ES" cap="none" dirty="0">
                <a:solidFill>
                  <a:srgbClr val="7CEB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Investigador en Universidad Tecnológica de Panamá</a:t>
            </a:r>
          </a:p>
          <a:p>
            <a:r>
              <a:rPr lang="es-ES" cap="none" dirty="0">
                <a:solidFill>
                  <a:srgbClr val="7CEB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Estudiante de Doctorado en Worcester </a:t>
            </a:r>
            <a:r>
              <a:rPr lang="es-ES" cap="none" dirty="0" err="1">
                <a:solidFill>
                  <a:srgbClr val="7CEB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Polytechnic</a:t>
            </a:r>
            <a:r>
              <a:rPr lang="es-ES" cap="none" dirty="0">
                <a:solidFill>
                  <a:srgbClr val="7CEB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cap="none" dirty="0" err="1">
                <a:solidFill>
                  <a:srgbClr val="7CEB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Institute</a:t>
            </a:r>
            <a:r>
              <a:rPr lang="es-ES" cap="none" dirty="0">
                <a:solidFill>
                  <a:srgbClr val="7CEB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 Worcester, Massachusetts, Estados Unidos.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á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EFF"/>
                </a:solidFill>
              </a:rPr>
              <a:t>¿Qué es Machine </a:t>
            </a:r>
            <a:r>
              <a:rPr lang="es-ES" dirty="0" err="1">
                <a:solidFill>
                  <a:srgbClr val="FFFEFF"/>
                </a:solidFill>
              </a:rPr>
              <a:t>Learning</a:t>
            </a:r>
            <a:r>
              <a:rPr lang="es-ES" dirty="0">
                <a:solidFill>
                  <a:srgbClr val="FFFEFF"/>
                </a:solidFill>
              </a:rPr>
              <a:t>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0D4564-3A08-E65B-CAE0-50932BFC3D92}"/>
              </a:ext>
            </a:extLst>
          </p:cNvPr>
          <p:cNvSpPr txBox="1"/>
          <p:nvPr/>
        </p:nvSpPr>
        <p:spPr>
          <a:xfrm>
            <a:off x="447817" y="1119676"/>
            <a:ext cx="11290860" cy="335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b="0" i="0" dirty="0">
                <a:solidFill>
                  <a:schemeClr val="accent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 aprendizaje automático (machine </a:t>
            </a:r>
            <a:r>
              <a:rPr lang="es-ES" b="0" i="0" dirty="0" err="1">
                <a:solidFill>
                  <a:schemeClr val="accent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</a:t>
            </a:r>
            <a:r>
              <a:rPr lang="es-ES" b="0" i="0" dirty="0">
                <a:solidFill>
                  <a:schemeClr val="accent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 inglés) se refiere a la capacidad de las computadoras para aprender y mejorar su rendimiento en tareas específicas sin ser programadas explícitamente. </a:t>
            </a:r>
          </a:p>
          <a:p>
            <a:pPr>
              <a:lnSpc>
                <a:spcPct val="150000"/>
              </a:lnSpc>
            </a:pPr>
            <a:endParaRPr lang="es-ES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b="0" i="0" dirty="0">
                <a:solidFill>
                  <a:schemeClr val="accent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 lugar de seguir instrucciones exactas, los algoritmos de machine </a:t>
            </a:r>
            <a:r>
              <a:rPr lang="es-ES" b="0" i="0" dirty="0" err="1">
                <a:solidFill>
                  <a:schemeClr val="accent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</a:t>
            </a:r>
            <a:r>
              <a:rPr lang="es-ES" b="0" i="0" dirty="0">
                <a:solidFill>
                  <a:schemeClr val="accent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utilizan datos y experiencias anteriores para realizar predicciones, identificar patrones y tomar decisiones autónomas. </a:t>
            </a:r>
          </a:p>
          <a:p>
            <a:pPr>
              <a:lnSpc>
                <a:spcPct val="150000"/>
              </a:lnSpc>
            </a:pPr>
            <a:endParaRPr lang="es-ES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b="0" i="0" dirty="0">
                <a:solidFill>
                  <a:schemeClr val="accent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trata de un enfoque de la inteligencia artificial que permite a las máquinas aprender y mejorar por sí mismas en base a la retroalimentación de los datos que reciben.</a:t>
            </a:r>
            <a:endParaRPr lang="en-US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Panorama competitivo</a:t>
            </a:r>
          </a:p>
        </p:txBody>
      </p:sp>
      <p:pic>
        <p:nvPicPr>
          <p:cNvPr id="11" name="Marcador de contenido 4" descr="Gráfico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Marcador de contenido 17" descr="Marcador de posición de gráfico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6201812" y="2571845"/>
            <a:ext cx="5395426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Marcador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dirty="0"/>
              <a:t>Comunicaciones digitales</a:t>
            </a:r>
          </a:p>
        </p:txBody>
      </p:sp>
      <p:graphicFrame>
        <p:nvGraphicFramePr>
          <p:cNvPr id="6" name="Marcador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6664575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chemeClr val="bg2"/>
                </a:solidFill>
              </a:rPr>
              <a:t>alguien@ejemplo.com</a:t>
            </a:r>
          </a:p>
          <a:p>
            <a:pPr rtl="0"/>
            <a:endParaRPr lang="es-ES">
              <a:solidFill>
                <a:schemeClr val="bg2"/>
              </a:solidFill>
            </a:endParaRPr>
          </a:p>
          <a:p>
            <a:pPr rtl="0"/>
            <a:endParaRPr lang="es-ES">
              <a:solidFill>
                <a:schemeClr val="bg2"/>
              </a:solidFill>
            </a:endParaRP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730493DC-5911-4636-A693-50D9F311C5D4}" vid="{C48B9032-91E5-4062-92EA-18F233085F2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{E32BDA28-F202-41D7-851E-2D5F149C5FF0}tf56390039_win32</Template>
  <TotalTime>214</TotalTime>
  <Words>157</Words>
  <Application>Microsoft Office PowerPoint</Application>
  <PresentationFormat>Panorámica</PresentationFormat>
  <Paragraphs>23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Calibri</vt:lpstr>
      <vt:lpstr>Gill Sans MT</vt:lpstr>
      <vt:lpstr>Tahoma</vt:lpstr>
      <vt:lpstr>Wingdings 2</vt:lpstr>
      <vt:lpstr>Dividendo</vt:lpstr>
      <vt:lpstr>Introducción a Machine Learning</vt:lpstr>
      <vt:lpstr>¿Qué es Machine Learning?</vt:lpstr>
      <vt:lpstr>Panorama competitivo</vt:lpstr>
      <vt:lpstr>Comunicaciones digitales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Machine Learning</dc:title>
  <dc:creator>Antony García González</dc:creator>
  <cp:lastModifiedBy>Antony García González</cp:lastModifiedBy>
  <cp:revision>1</cp:revision>
  <dcterms:created xsi:type="dcterms:W3CDTF">2023-06-08T16:11:51Z</dcterms:created>
  <dcterms:modified xsi:type="dcterms:W3CDTF">2023-06-08T19:46:44Z</dcterms:modified>
</cp:coreProperties>
</file>